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6" r:id="rId1"/>
  </p:sldMasterIdLst>
  <p:notesMasterIdLst>
    <p:notesMasterId r:id="rId42"/>
  </p:notesMasterIdLst>
  <p:sldIdLst>
    <p:sldId id="256" r:id="rId2"/>
    <p:sldId id="1180" r:id="rId3"/>
    <p:sldId id="1125" r:id="rId4"/>
    <p:sldId id="1126" r:id="rId5"/>
    <p:sldId id="1257" r:id="rId6"/>
    <p:sldId id="311" r:id="rId7"/>
    <p:sldId id="257" r:id="rId8"/>
    <p:sldId id="1177" r:id="rId9"/>
    <p:sldId id="1170" r:id="rId10"/>
    <p:sldId id="1171" r:id="rId11"/>
    <p:sldId id="258" r:id="rId12"/>
    <p:sldId id="1172" r:id="rId13"/>
    <p:sldId id="1173" r:id="rId14"/>
    <p:sldId id="1174" r:id="rId15"/>
    <p:sldId id="1175" r:id="rId16"/>
    <p:sldId id="1176" r:id="rId17"/>
    <p:sldId id="287" r:id="rId18"/>
    <p:sldId id="271" r:id="rId19"/>
    <p:sldId id="327" r:id="rId20"/>
    <p:sldId id="330" r:id="rId21"/>
    <p:sldId id="1169" r:id="rId22"/>
    <p:sldId id="300" r:id="rId23"/>
    <p:sldId id="270" r:id="rId24"/>
    <p:sldId id="259" r:id="rId25"/>
    <p:sldId id="1178" r:id="rId26"/>
    <p:sldId id="272" r:id="rId27"/>
    <p:sldId id="274" r:id="rId28"/>
    <p:sldId id="276" r:id="rId29"/>
    <p:sldId id="329" r:id="rId30"/>
    <p:sldId id="278" r:id="rId31"/>
    <p:sldId id="279" r:id="rId32"/>
    <p:sldId id="280" r:id="rId33"/>
    <p:sldId id="282" r:id="rId34"/>
    <p:sldId id="283" r:id="rId35"/>
    <p:sldId id="284" r:id="rId36"/>
    <p:sldId id="285" r:id="rId37"/>
    <p:sldId id="286" r:id="rId38"/>
    <p:sldId id="288" r:id="rId39"/>
    <p:sldId id="289" r:id="rId40"/>
    <p:sldId id="290" r:id="rId41"/>
  </p:sldIdLst>
  <p:sldSz cx="12192000" cy="6858000"/>
  <p:notesSz cx="6888163" cy="1002188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D1B9"/>
    <a:srgbClr val="DE96C6"/>
    <a:srgbClr val="FF0066"/>
    <a:srgbClr val="93E3FF"/>
    <a:srgbClr val="FFFF99"/>
    <a:srgbClr val="FFCC00"/>
    <a:srgbClr val="C1EFFF"/>
    <a:srgbClr val="FF99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465" autoAdjust="0"/>
    <p:restoredTop sz="73647" autoAdjust="0"/>
  </p:normalViewPr>
  <p:slideViewPr>
    <p:cSldViewPr>
      <p:cViewPr varScale="1">
        <p:scale>
          <a:sx n="84" d="100"/>
          <a:sy n="84" d="100"/>
        </p:scale>
        <p:origin x="1602" y="78"/>
      </p:cViewPr>
      <p:guideLst>
        <p:guide orient="horz" pos="2160"/>
        <p:guide pos="3840"/>
      </p:guideLst>
    </p:cSldViewPr>
  </p:slideViewPr>
  <p:notesTextViewPr>
    <p:cViewPr>
      <p:scale>
        <a:sx n="1" d="1"/>
        <a:sy n="1" d="1"/>
      </p:scale>
      <p:origin x="0" y="0"/>
    </p:cViewPr>
  </p:notesTextViewPr>
  <p:sorterViewPr>
    <p:cViewPr>
      <p:scale>
        <a:sx n="75" d="100"/>
        <a:sy n="75" d="100"/>
      </p:scale>
      <p:origin x="0" y="-288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三原慎一" userId="5f70cbe7-f4c8-4824-9758-2abefef14823" providerId="ADAL" clId="{A7373A56-5D1B-4A30-9FC5-D511FAA140ED}"/>
    <pc:docChg chg="undo custSel addSld delSld modSld sldOrd">
      <pc:chgData name="三原慎一" userId="5f70cbe7-f4c8-4824-9758-2abefef14823" providerId="ADAL" clId="{A7373A56-5D1B-4A30-9FC5-D511FAA140ED}" dt="2020-12-20T09:41:57.152" v="13909" actId="20577"/>
      <pc:docMkLst>
        <pc:docMk/>
      </pc:docMkLst>
      <pc:sldChg chg="addSp delSp modSp mod">
        <pc:chgData name="三原慎一" userId="5f70cbe7-f4c8-4824-9758-2abefef14823" providerId="ADAL" clId="{A7373A56-5D1B-4A30-9FC5-D511FAA140ED}" dt="2020-12-17T03:19:34.749" v="1653" actId="478"/>
        <pc:sldMkLst>
          <pc:docMk/>
          <pc:sldMk cId="827331358" sldId="256"/>
        </pc:sldMkLst>
        <pc:spChg chg="mod">
          <ac:chgData name="三原慎一" userId="5f70cbe7-f4c8-4824-9758-2abefef14823" providerId="ADAL" clId="{A7373A56-5D1B-4A30-9FC5-D511FAA140ED}" dt="2020-12-17T03:18:54.309" v="1626" actId="1037"/>
          <ac:spMkLst>
            <pc:docMk/>
            <pc:sldMk cId="827331358" sldId="256"/>
            <ac:spMk id="2" creationId="{00000000-0000-0000-0000-000000000000}"/>
          </ac:spMkLst>
        </pc:spChg>
        <pc:spChg chg="mod">
          <ac:chgData name="三原慎一" userId="5f70cbe7-f4c8-4824-9758-2abefef14823" providerId="ADAL" clId="{A7373A56-5D1B-4A30-9FC5-D511FAA140ED}" dt="2020-12-17T03:18:54.309" v="1626" actId="1037"/>
          <ac:spMkLst>
            <pc:docMk/>
            <pc:sldMk cId="827331358" sldId="256"/>
            <ac:spMk id="3" creationId="{00000000-0000-0000-0000-000000000000}"/>
          </ac:spMkLst>
        </pc:spChg>
        <pc:spChg chg="mod">
          <ac:chgData name="三原慎一" userId="5f70cbe7-f4c8-4824-9758-2abefef14823" providerId="ADAL" clId="{A7373A56-5D1B-4A30-9FC5-D511FAA140ED}" dt="2020-12-17T03:19:01.549" v="1635" actId="1038"/>
          <ac:spMkLst>
            <pc:docMk/>
            <pc:sldMk cId="827331358" sldId="256"/>
            <ac:spMk id="4" creationId="{00000000-0000-0000-0000-000000000000}"/>
          </ac:spMkLst>
        </pc:spChg>
        <pc:spChg chg="add del mod">
          <ac:chgData name="三原慎一" userId="5f70cbe7-f4c8-4824-9758-2abefef14823" providerId="ADAL" clId="{A7373A56-5D1B-4A30-9FC5-D511FAA140ED}" dt="2020-12-17T03:19:34.749" v="1653" actId="478"/>
          <ac:spMkLst>
            <pc:docMk/>
            <pc:sldMk cId="827331358" sldId="256"/>
            <ac:spMk id="6" creationId="{E48C0D7C-62F8-4730-A207-8691D48FA0BA}"/>
          </ac:spMkLst>
        </pc:spChg>
        <pc:spChg chg="mod">
          <ac:chgData name="三原慎一" userId="5f70cbe7-f4c8-4824-9758-2abefef14823" providerId="ADAL" clId="{A7373A56-5D1B-4A30-9FC5-D511FAA140ED}" dt="2020-12-17T03:18:54.309" v="1626" actId="1037"/>
          <ac:spMkLst>
            <pc:docMk/>
            <pc:sldMk cId="827331358" sldId="256"/>
            <ac:spMk id="7" creationId="{00000000-0000-0000-0000-000000000000}"/>
          </ac:spMkLst>
        </pc:spChg>
      </pc:sldChg>
      <pc:sldChg chg="modSp ord">
        <pc:chgData name="三原慎一" userId="5f70cbe7-f4c8-4824-9758-2abefef14823" providerId="ADAL" clId="{A7373A56-5D1B-4A30-9FC5-D511FAA140ED}" dt="2020-12-16T23:40:21.997" v="121"/>
        <pc:sldMkLst>
          <pc:docMk/>
          <pc:sldMk cId="262014154" sldId="257"/>
        </pc:sldMkLst>
        <pc:spChg chg="mod">
          <ac:chgData name="三原慎一" userId="5f70cbe7-f4c8-4824-9758-2abefef14823" providerId="ADAL" clId="{A7373A56-5D1B-4A30-9FC5-D511FAA140ED}" dt="2020-12-16T23:40:21.997" v="121"/>
          <ac:spMkLst>
            <pc:docMk/>
            <pc:sldMk cId="262014154" sldId="257"/>
            <ac:spMk id="6" creationId="{00000000-0000-0000-0000-000000000000}"/>
          </ac:spMkLst>
        </pc:spChg>
        <pc:spChg chg="mod">
          <ac:chgData name="三原慎一" userId="5f70cbe7-f4c8-4824-9758-2abefef14823" providerId="ADAL" clId="{A7373A56-5D1B-4A30-9FC5-D511FAA140ED}" dt="2020-12-16T23:31:17.952" v="76"/>
          <ac:spMkLst>
            <pc:docMk/>
            <pc:sldMk cId="262014154" sldId="257"/>
            <ac:spMk id="9" creationId="{00000000-0000-0000-0000-000000000000}"/>
          </ac:spMkLst>
        </pc:spChg>
      </pc:sldChg>
      <pc:sldChg chg="modSp modNotesTx">
        <pc:chgData name="三原慎一" userId="5f70cbe7-f4c8-4824-9758-2abefef14823" providerId="ADAL" clId="{A7373A56-5D1B-4A30-9FC5-D511FAA140ED}" dt="2020-12-20T00:52:10.880" v="5584" actId="20577"/>
        <pc:sldMkLst>
          <pc:docMk/>
          <pc:sldMk cId="1904877417" sldId="259"/>
        </pc:sldMkLst>
        <pc:spChg chg="mod">
          <ac:chgData name="三原慎一" userId="5f70cbe7-f4c8-4824-9758-2abefef14823" providerId="ADAL" clId="{A7373A56-5D1B-4A30-9FC5-D511FAA140ED}" dt="2020-12-17T00:23:59.016" v="492" actId="1037"/>
          <ac:spMkLst>
            <pc:docMk/>
            <pc:sldMk cId="1904877417" sldId="259"/>
            <ac:spMk id="7" creationId="{00000000-0000-0000-0000-000000000000}"/>
          </ac:spMkLst>
        </pc:spChg>
        <pc:spChg chg="mod">
          <ac:chgData name="三原慎一" userId="5f70cbe7-f4c8-4824-9758-2abefef14823" providerId="ADAL" clId="{A7373A56-5D1B-4A30-9FC5-D511FAA140ED}" dt="2020-12-17T00:23:59.016" v="492" actId="1037"/>
          <ac:spMkLst>
            <pc:docMk/>
            <pc:sldMk cId="1904877417" sldId="259"/>
            <ac:spMk id="8" creationId="{00000000-0000-0000-0000-000000000000}"/>
          </ac:spMkLst>
        </pc:spChg>
        <pc:spChg chg="mod">
          <ac:chgData name="三原慎一" userId="5f70cbe7-f4c8-4824-9758-2abefef14823" providerId="ADAL" clId="{A7373A56-5D1B-4A30-9FC5-D511FAA140ED}" dt="2020-12-17T00:23:59.016" v="492" actId="1037"/>
          <ac:spMkLst>
            <pc:docMk/>
            <pc:sldMk cId="1904877417" sldId="259"/>
            <ac:spMk id="10" creationId="{00000000-0000-0000-0000-000000000000}"/>
          </ac:spMkLst>
        </pc:spChg>
        <pc:spChg chg="mod">
          <ac:chgData name="三原慎一" userId="5f70cbe7-f4c8-4824-9758-2abefef14823" providerId="ADAL" clId="{A7373A56-5D1B-4A30-9FC5-D511FAA140ED}" dt="2020-12-17T00:23:59.016" v="492" actId="1037"/>
          <ac:spMkLst>
            <pc:docMk/>
            <pc:sldMk cId="1904877417" sldId="259"/>
            <ac:spMk id="11" creationId="{00000000-0000-0000-0000-000000000000}"/>
          </ac:spMkLst>
        </pc:spChg>
        <pc:spChg chg="mod">
          <ac:chgData name="三原慎一" userId="5f70cbe7-f4c8-4824-9758-2abefef14823" providerId="ADAL" clId="{A7373A56-5D1B-4A30-9FC5-D511FAA140ED}" dt="2020-12-17T00:23:59.016" v="492" actId="1037"/>
          <ac:spMkLst>
            <pc:docMk/>
            <pc:sldMk cId="1904877417" sldId="259"/>
            <ac:spMk id="13" creationId="{00000000-0000-0000-0000-000000000000}"/>
          </ac:spMkLst>
        </pc:spChg>
        <pc:spChg chg="mod">
          <ac:chgData name="三原慎一" userId="5f70cbe7-f4c8-4824-9758-2abefef14823" providerId="ADAL" clId="{A7373A56-5D1B-4A30-9FC5-D511FAA140ED}" dt="2020-12-17T00:23:59.016" v="492" actId="1037"/>
          <ac:spMkLst>
            <pc:docMk/>
            <pc:sldMk cId="1904877417" sldId="259"/>
            <ac:spMk id="14" creationId="{00000000-0000-0000-0000-000000000000}"/>
          </ac:spMkLst>
        </pc:spChg>
        <pc:spChg chg="mod">
          <ac:chgData name="三原慎一" userId="5f70cbe7-f4c8-4824-9758-2abefef14823" providerId="ADAL" clId="{A7373A56-5D1B-4A30-9FC5-D511FAA140ED}" dt="2020-12-17T00:23:59.016" v="492" actId="1037"/>
          <ac:spMkLst>
            <pc:docMk/>
            <pc:sldMk cId="1904877417" sldId="259"/>
            <ac:spMk id="15" creationId="{00000000-0000-0000-0000-000000000000}"/>
          </ac:spMkLst>
        </pc:spChg>
        <pc:spChg chg="mod">
          <ac:chgData name="三原慎一" userId="5f70cbe7-f4c8-4824-9758-2abefef14823" providerId="ADAL" clId="{A7373A56-5D1B-4A30-9FC5-D511FAA140ED}" dt="2020-12-17T00:23:59.016" v="492" actId="1037"/>
          <ac:spMkLst>
            <pc:docMk/>
            <pc:sldMk cId="1904877417" sldId="259"/>
            <ac:spMk id="16" creationId="{00000000-0000-0000-0000-000000000000}"/>
          </ac:spMkLst>
        </pc:spChg>
        <pc:spChg chg="mod">
          <ac:chgData name="三原慎一" userId="5f70cbe7-f4c8-4824-9758-2abefef14823" providerId="ADAL" clId="{A7373A56-5D1B-4A30-9FC5-D511FAA140ED}" dt="2020-12-17T00:23:59.016" v="492" actId="1037"/>
          <ac:spMkLst>
            <pc:docMk/>
            <pc:sldMk cId="1904877417" sldId="259"/>
            <ac:spMk id="17" creationId="{00000000-0000-0000-0000-000000000000}"/>
          </ac:spMkLst>
        </pc:spChg>
        <pc:spChg chg="mod">
          <ac:chgData name="三原慎一" userId="5f70cbe7-f4c8-4824-9758-2abefef14823" providerId="ADAL" clId="{A7373A56-5D1B-4A30-9FC5-D511FAA140ED}" dt="2020-12-17T00:23:59.016" v="492" actId="1037"/>
          <ac:spMkLst>
            <pc:docMk/>
            <pc:sldMk cId="1904877417" sldId="259"/>
            <ac:spMk id="18" creationId="{00000000-0000-0000-0000-000000000000}"/>
          </ac:spMkLst>
        </pc:spChg>
        <pc:spChg chg="mod">
          <ac:chgData name="三原慎一" userId="5f70cbe7-f4c8-4824-9758-2abefef14823" providerId="ADAL" clId="{A7373A56-5D1B-4A30-9FC5-D511FAA140ED}" dt="2020-12-17T00:23:59.016" v="492" actId="1037"/>
          <ac:spMkLst>
            <pc:docMk/>
            <pc:sldMk cId="1904877417" sldId="259"/>
            <ac:spMk id="19" creationId="{00000000-0000-0000-0000-000000000000}"/>
          </ac:spMkLst>
        </pc:spChg>
        <pc:spChg chg="mod">
          <ac:chgData name="三原慎一" userId="5f70cbe7-f4c8-4824-9758-2abefef14823" providerId="ADAL" clId="{A7373A56-5D1B-4A30-9FC5-D511FAA140ED}" dt="2020-12-17T00:23:59.016" v="492" actId="1037"/>
          <ac:spMkLst>
            <pc:docMk/>
            <pc:sldMk cId="1904877417" sldId="259"/>
            <ac:spMk id="20" creationId="{00000000-0000-0000-0000-000000000000}"/>
          </ac:spMkLst>
        </pc:spChg>
        <pc:spChg chg="mod">
          <ac:chgData name="三原慎一" userId="5f70cbe7-f4c8-4824-9758-2abefef14823" providerId="ADAL" clId="{A7373A56-5D1B-4A30-9FC5-D511FAA140ED}" dt="2020-12-17T00:23:59.016" v="492" actId="1037"/>
          <ac:spMkLst>
            <pc:docMk/>
            <pc:sldMk cId="1904877417" sldId="259"/>
            <ac:spMk id="21" creationId="{00000000-0000-0000-0000-000000000000}"/>
          </ac:spMkLst>
        </pc:spChg>
        <pc:spChg chg="mod">
          <ac:chgData name="三原慎一" userId="5f70cbe7-f4c8-4824-9758-2abefef14823" providerId="ADAL" clId="{A7373A56-5D1B-4A30-9FC5-D511FAA140ED}" dt="2020-12-17T00:23:59.016" v="492" actId="1037"/>
          <ac:spMkLst>
            <pc:docMk/>
            <pc:sldMk cId="1904877417" sldId="259"/>
            <ac:spMk id="22" creationId="{00000000-0000-0000-0000-000000000000}"/>
          </ac:spMkLst>
        </pc:spChg>
        <pc:spChg chg="mod">
          <ac:chgData name="三原慎一" userId="5f70cbe7-f4c8-4824-9758-2abefef14823" providerId="ADAL" clId="{A7373A56-5D1B-4A30-9FC5-D511FAA140ED}" dt="2020-12-17T00:23:59.016" v="492" actId="1037"/>
          <ac:spMkLst>
            <pc:docMk/>
            <pc:sldMk cId="1904877417" sldId="259"/>
            <ac:spMk id="23" creationId="{00000000-0000-0000-0000-000000000000}"/>
          </ac:spMkLst>
        </pc:spChg>
        <pc:spChg chg="mod">
          <ac:chgData name="三原慎一" userId="5f70cbe7-f4c8-4824-9758-2abefef14823" providerId="ADAL" clId="{A7373A56-5D1B-4A30-9FC5-D511FAA140ED}" dt="2020-12-17T00:23:59.016" v="492" actId="1037"/>
          <ac:spMkLst>
            <pc:docMk/>
            <pc:sldMk cId="1904877417" sldId="259"/>
            <ac:spMk id="24" creationId="{00000000-0000-0000-0000-000000000000}"/>
          </ac:spMkLst>
        </pc:spChg>
        <pc:spChg chg="mod">
          <ac:chgData name="三原慎一" userId="5f70cbe7-f4c8-4824-9758-2abefef14823" providerId="ADAL" clId="{A7373A56-5D1B-4A30-9FC5-D511FAA140ED}" dt="2020-12-17T00:23:59.016" v="492" actId="1037"/>
          <ac:spMkLst>
            <pc:docMk/>
            <pc:sldMk cId="1904877417" sldId="259"/>
            <ac:spMk id="25" creationId="{00000000-0000-0000-0000-000000000000}"/>
          </ac:spMkLst>
        </pc:spChg>
        <pc:spChg chg="mod">
          <ac:chgData name="三原慎一" userId="5f70cbe7-f4c8-4824-9758-2abefef14823" providerId="ADAL" clId="{A7373A56-5D1B-4A30-9FC5-D511FAA140ED}" dt="2020-12-17T00:23:59.016" v="492" actId="1037"/>
          <ac:spMkLst>
            <pc:docMk/>
            <pc:sldMk cId="1904877417" sldId="259"/>
            <ac:spMk id="26" creationId="{00000000-0000-0000-0000-000000000000}"/>
          </ac:spMkLst>
        </pc:spChg>
        <pc:spChg chg="mod">
          <ac:chgData name="三原慎一" userId="5f70cbe7-f4c8-4824-9758-2abefef14823" providerId="ADAL" clId="{A7373A56-5D1B-4A30-9FC5-D511FAA140ED}" dt="2020-12-17T00:23:59.016" v="492" actId="1037"/>
          <ac:spMkLst>
            <pc:docMk/>
            <pc:sldMk cId="1904877417" sldId="259"/>
            <ac:spMk id="27" creationId="{00000000-0000-0000-0000-000000000000}"/>
          </ac:spMkLst>
        </pc:spChg>
        <pc:spChg chg="mod">
          <ac:chgData name="三原慎一" userId="5f70cbe7-f4c8-4824-9758-2abefef14823" providerId="ADAL" clId="{A7373A56-5D1B-4A30-9FC5-D511FAA140ED}" dt="2020-12-17T00:23:59.016" v="492" actId="1037"/>
          <ac:spMkLst>
            <pc:docMk/>
            <pc:sldMk cId="1904877417" sldId="259"/>
            <ac:spMk id="28" creationId="{00000000-0000-0000-0000-000000000000}"/>
          </ac:spMkLst>
        </pc:spChg>
        <pc:spChg chg="mod">
          <ac:chgData name="三原慎一" userId="5f70cbe7-f4c8-4824-9758-2abefef14823" providerId="ADAL" clId="{A7373A56-5D1B-4A30-9FC5-D511FAA140ED}" dt="2020-12-17T00:23:59.016" v="492" actId="1037"/>
          <ac:spMkLst>
            <pc:docMk/>
            <pc:sldMk cId="1904877417" sldId="259"/>
            <ac:spMk id="29" creationId="{00000000-0000-0000-0000-000000000000}"/>
          </ac:spMkLst>
        </pc:spChg>
        <pc:spChg chg="mod">
          <ac:chgData name="三原慎一" userId="5f70cbe7-f4c8-4824-9758-2abefef14823" providerId="ADAL" clId="{A7373A56-5D1B-4A30-9FC5-D511FAA140ED}" dt="2020-12-17T00:23:59.016" v="492" actId="1037"/>
          <ac:spMkLst>
            <pc:docMk/>
            <pc:sldMk cId="1904877417" sldId="259"/>
            <ac:spMk id="30" creationId="{00000000-0000-0000-0000-000000000000}"/>
          </ac:spMkLst>
        </pc:spChg>
        <pc:spChg chg="mod">
          <ac:chgData name="三原慎一" userId="5f70cbe7-f4c8-4824-9758-2abefef14823" providerId="ADAL" clId="{A7373A56-5D1B-4A30-9FC5-D511FAA140ED}" dt="2020-12-17T00:23:59.016" v="492" actId="1037"/>
          <ac:spMkLst>
            <pc:docMk/>
            <pc:sldMk cId="1904877417" sldId="259"/>
            <ac:spMk id="35" creationId="{00000000-0000-0000-0000-000000000000}"/>
          </ac:spMkLst>
        </pc:spChg>
        <pc:spChg chg="mod">
          <ac:chgData name="三原慎一" userId="5f70cbe7-f4c8-4824-9758-2abefef14823" providerId="ADAL" clId="{A7373A56-5D1B-4A30-9FC5-D511FAA140ED}" dt="2020-12-20T00:47:05.776" v="5127" actId="207"/>
          <ac:spMkLst>
            <pc:docMk/>
            <pc:sldMk cId="1904877417" sldId="259"/>
            <ac:spMk id="49" creationId="{00000000-0000-0000-0000-000000000000}"/>
          </ac:spMkLst>
        </pc:spChg>
        <pc:spChg chg="mod">
          <ac:chgData name="三原慎一" userId="5f70cbe7-f4c8-4824-9758-2abefef14823" providerId="ADAL" clId="{A7373A56-5D1B-4A30-9FC5-D511FAA140ED}" dt="2020-12-17T00:23:46.527" v="469" actId="1035"/>
          <ac:spMkLst>
            <pc:docMk/>
            <pc:sldMk cId="1904877417" sldId="259"/>
            <ac:spMk id="50" creationId="{00000000-0000-0000-0000-000000000000}"/>
          </ac:spMkLst>
        </pc:spChg>
        <pc:spChg chg="mod">
          <ac:chgData name="三原慎一" userId="5f70cbe7-f4c8-4824-9758-2abefef14823" providerId="ADAL" clId="{A7373A56-5D1B-4A30-9FC5-D511FAA140ED}" dt="2020-12-20T00:47:09.814" v="5128" actId="207"/>
          <ac:spMkLst>
            <pc:docMk/>
            <pc:sldMk cId="1904877417" sldId="259"/>
            <ac:spMk id="54" creationId="{00000000-0000-0000-0000-000000000000}"/>
          </ac:spMkLst>
        </pc:spChg>
        <pc:spChg chg="mod">
          <ac:chgData name="三原慎一" userId="5f70cbe7-f4c8-4824-9758-2abefef14823" providerId="ADAL" clId="{A7373A56-5D1B-4A30-9FC5-D511FAA140ED}" dt="2020-12-17T00:23:59.016" v="492" actId="1037"/>
          <ac:spMkLst>
            <pc:docMk/>
            <pc:sldMk cId="1904877417" sldId="259"/>
            <ac:spMk id="55" creationId="{00000000-0000-0000-0000-000000000000}"/>
          </ac:spMkLst>
        </pc:spChg>
        <pc:picChg chg="mod">
          <ac:chgData name="三原慎一" userId="5f70cbe7-f4c8-4824-9758-2abefef14823" providerId="ADAL" clId="{A7373A56-5D1B-4A30-9FC5-D511FAA140ED}" dt="2020-12-17T00:23:59.016" v="492" actId="1037"/>
          <ac:picMkLst>
            <pc:docMk/>
            <pc:sldMk cId="1904877417" sldId="259"/>
            <ac:picMk id="1026" creationId="{00000000-0000-0000-0000-000000000000}"/>
          </ac:picMkLst>
        </pc:picChg>
        <pc:cxnChg chg="mod">
          <ac:chgData name="三原慎一" userId="5f70cbe7-f4c8-4824-9758-2abefef14823" providerId="ADAL" clId="{A7373A56-5D1B-4A30-9FC5-D511FAA140ED}" dt="2020-12-17T00:23:59.016" v="492" actId="1037"/>
          <ac:cxnSpMkLst>
            <pc:docMk/>
            <pc:sldMk cId="1904877417" sldId="259"/>
            <ac:cxnSpMk id="6" creationId="{00000000-0000-0000-0000-000000000000}"/>
          </ac:cxnSpMkLst>
        </pc:cxnChg>
      </pc:sldChg>
      <pc:sldChg chg="modNotesTx">
        <pc:chgData name="三原慎一" userId="5f70cbe7-f4c8-4824-9758-2abefef14823" providerId="ADAL" clId="{A7373A56-5D1B-4A30-9FC5-D511FAA140ED}" dt="2020-12-20T03:12:27.029" v="10469" actId="20577"/>
        <pc:sldMkLst>
          <pc:docMk/>
          <pc:sldMk cId="3413848210" sldId="261"/>
        </pc:sldMkLst>
      </pc:sldChg>
      <pc:sldChg chg="modNotesTx">
        <pc:chgData name="三原慎一" userId="5f70cbe7-f4c8-4824-9758-2abefef14823" providerId="ADAL" clId="{A7373A56-5D1B-4A30-9FC5-D511FAA140ED}" dt="2020-12-20T04:05:17.234" v="11591" actId="20577"/>
        <pc:sldMkLst>
          <pc:docMk/>
          <pc:sldMk cId="3309778630" sldId="263"/>
        </pc:sldMkLst>
      </pc:sldChg>
      <pc:sldChg chg="modNotesTx">
        <pc:chgData name="三原慎一" userId="5f70cbe7-f4c8-4824-9758-2abefef14823" providerId="ADAL" clId="{A7373A56-5D1B-4A30-9FC5-D511FAA140ED}" dt="2020-12-20T04:11:44.322" v="12360" actId="20577"/>
        <pc:sldMkLst>
          <pc:docMk/>
          <pc:sldMk cId="3648867623" sldId="264"/>
        </pc:sldMkLst>
      </pc:sldChg>
      <pc:sldChg chg="addSp delSp modSp mod modNotesTx">
        <pc:chgData name="三原慎一" userId="5f70cbe7-f4c8-4824-9758-2abefef14823" providerId="ADAL" clId="{A7373A56-5D1B-4A30-9FC5-D511FAA140ED}" dt="2020-12-20T04:29:57.051" v="12719" actId="20577"/>
        <pc:sldMkLst>
          <pc:docMk/>
          <pc:sldMk cId="4126729386" sldId="266"/>
        </pc:sldMkLst>
        <pc:graphicFrameChg chg="del mod">
          <ac:chgData name="三原慎一" userId="5f70cbe7-f4c8-4824-9758-2abefef14823" providerId="ADAL" clId="{A7373A56-5D1B-4A30-9FC5-D511FAA140ED}" dt="2020-12-17T02:25:42.949" v="1602" actId="478"/>
          <ac:graphicFrameMkLst>
            <pc:docMk/>
            <pc:sldMk cId="4126729386" sldId="266"/>
            <ac:graphicFrameMk id="5" creationId="{00000000-0000-0000-0000-000000000000}"/>
          </ac:graphicFrameMkLst>
        </pc:graphicFrameChg>
        <pc:picChg chg="add mod">
          <ac:chgData name="三原慎一" userId="5f70cbe7-f4c8-4824-9758-2abefef14823" providerId="ADAL" clId="{A7373A56-5D1B-4A30-9FC5-D511FAA140ED}" dt="2020-12-17T02:25:57.204" v="1606" actId="1076"/>
          <ac:picMkLst>
            <pc:docMk/>
            <pc:sldMk cId="4126729386" sldId="266"/>
            <ac:picMk id="6" creationId="{CCC8DF5E-2F09-4B2B-9A67-6C76CEBCD57D}"/>
          </ac:picMkLst>
        </pc:picChg>
      </pc:sldChg>
      <pc:sldChg chg="addSp delSp modSp mod modNotesTx">
        <pc:chgData name="三原慎一" userId="5f70cbe7-f4c8-4824-9758-2abefef14823" providerId="ADAL" clId="{A7373A56-5D1B-4A30-9FC5-D511FAA140ED}" dt="2020-12-20T00:46:47.674" v="5126" actId="20577"/>
        <pc:sldMkLst>
          <pc:docMk/>
          <pc:sldMk cId="36276532" sldId="270"/>
        </pc:sldMkLst>
        <pc:spChg chg="mod">
          <ac:chgData name="三原慎一" userId="5f70cbe7-f4c8-4824-9758-2abefef14823" providerId="ADAL" clId="{A7373A56-5D1B-4A30-9FC5-D511FAA140ED}" dt="2020-12-17T00:17:49.734" v="421" actId="1076"/>
          <ac:spMkLst>
            <pc:docMk/>
            <pc:sldMk cId="36276532" sldId="270"/>
            <ac:spMk id="4" creationId="{00000000-0000-0000-0000-000000000000}"/>
          </ac:spMkLst>
        </pc:spChg>
        <pc:spChg chg="mod">
          <ac:chgData name="三原慎一" userId="5f70cbe7-f4c8-4824-9758-2abefef14823" providerId="ADAL" clId="{A7373A56-5D1B-4A30-9FC5-D511FAA140ED}" dt="2020-12-17T00:17:53.067" v="422" actId="1076"/>
          <ac:spMkLst>
            <pc:docMk/>
            <pc:sldMk cId="36276532" sldId="270"/>
            <ac:spMk id="5" creationId="{00000000-0000-0000-0000-000000000000}"/>
          </ac:spMkLst>
        </pc:spChg>
        <pc:spChg chg="mod">
          <ac:chgData name="三原慎一" userId="5f70cbe7-f4c8-4824-9758-2abefef14823" providerId="ADAL" clId="{A7373A56-5D1B-4A30-9FC5-D511FAA140ED}" dt="2020-12-17T00:18:00.231" v="423" actId="1076"/>
          <ac:spMkLst>
            <pc:docMk/>
            <pc:sldMk cId="36276532" sldId="270"/>
            <ac:spMk id="6" creationId="{00000000-0000-0000-0000-000000000000}"/>
          </ac:spMkLst>
        </pc:spChg>
        <pc:spChg chg="mod">
          <ac:chgData name="三原慎一" userId="5f70cbe7-f4c8-4824-9758-2abefef14823" providerId="ADAL" clId="{A7373A56-5D1B-4A30-9FC5-D511FAA140ED}" dt="2020-12-17T00:17:45.523" v="420" actId="1076"/>
          <ac:spMkLst>
            <pc:docMk/>
            <pc:sldMk cId="36276532" sldId="270"/>
            <ac:spMk id="18" creationId="{00000000-0000-0000-0000-000000000000}"/>
          </ac:spMkLst>
        </pc:spChg>
        <pc:picChg chg="add mod modCrop">
          <ac:chgData name="三原慎一" userId="5f70cbe7-f4c8-4824-9758-2abefef14823" providerId="ADAL" clId="{A7373A56-5D1B-4A30-9FC5-D511FAA140ED}" dt="2020-12-17T00:22:55.881" v="443" actId="1076"/>
          <ac:picMkLst>
            <pc:docMk/>
            <pc:sldMk cId="36276532" sldId="270"/>
            <ac:picMk id="3" creationId="{0B9D25E5-2CEA-4AF9-9605-4B8AC19093EF}"/>
          </ac:picMkLst>
        </pc:picChg>
        <pc:picChg chg="add mod">
          <ac:chgData name="三原慎一" userId="5f70cbe7-f4c8-4824-9758-2abefef14823" providerId="ADAL" clId="{A7373A56-5D1B-4A30-9FC5-D511FAA140ED}" dt="2020-12-17T00:21:17.375" v="429" actId="1076"/>
          <ac:picMkLst>
            <pc:docMk/>
            <pc:sldMk cId="36276532" sldId="270"/>
            <ac:picMk id="9" creationId="{B8C9DE94-790E-4A50-B760-DC59A93AF18A}"/>
          </ac:picMkLst>
        </pc:picChg>
        <pc:picChg chg="add del mod">
          <ac:chgData name="三原慎一" userId="5f70cbe7-f4c8-4824-9758-2abefef14823" providerId="ADAL" clId="{A7373A56-5D1B-4A30-9FC5-D511FAA140ED}" dt="2020-12-17T00:17:23.971" v="417" actId="478"/>
          <ac:picMkLst>
            <pc:docMk/>
            <pc:sldMk cId="36276532" sldId="270"/>
            <ac:picMk id="10" creationId="{EE3269C3-4107-4C21-B740-512AA805B62C}"/>
          </ac:picMkLst>
        </pc:picChg>
        <pc:picChg chg="add mod">
          <ac:chgData name="三原慎一" userId="5f70cbe7-f4c8-4824-9758-2abefef14823" providerId="ADAL" clId="{A7373A56-5D1B-4A30-9FC5-D511FAA140ED}" dt="2020-12-17T00:21:21.591" v="431" actId="1076"/>
          <ac:picMkLst>
            <pc:docMk/>
            <pc:sldMk cId="36276532" sldId="270"/>
            <ac:picMk id="11" creationId="{B145F28D-2205-40E9-85D2-BD4BA460FA22}"/>
          </ac:picMkLst>
        </pc:picChg>
        <pc:picChg chg="add mod modCrop">
          <ac:chgData name="三原慎一" userId="5f70cbe7-f4c8-4824-9758-2abefef14823" providerId="ADAL" clId="{A7373A56-5D1B-4A30-9FC5-D511FAA140ED}" dt="2020-12-17T00:22:55.881" v="443" actId="1076"/>
          <ac:picMkLst>
            <pc:docMk/>
            <pc:sldMk cId="36276532" sldId="270"/>
            <ac:picMk id="15" creationId="{93A18AF1-2CD1-4087-A579-62773A51426A}"/>
          </ac:picMkLst>
        </pc:picChg>
        <pc:picChg chg="add mod">
          <ac:chgData name="三原慎一" userId="5f70cbe7-f4c8-4824-9758-2abefef14823" providerId="ADAL" clId="{A7373A56-5D1B-4A30-9FC5-D511FAA140ED}" dt="2020-12-17T00:19:50.626" v="426" actId="1076"/>
          <ac:picMkLst>
            <pc:docMk/>
            <pc:sldMk cId="36276532" sldId="270"/>
            <ac:picMk id="1026" creationId="{7941336B-93BF-4B14-8744-89E02DB7BB78}"/>
          </ac:picMkLst>
        </pc:picChg>
        <pc:picChg chg="add mod">
          <ac:chgData name="三原慎一" userId="5f70cbe7-f4c8-4824-9758-2abefef14823" providerId="ADAL" clId="{A7373A56-5D1B-4A30-9FC5-D511FAA140ED}" dt="2020-12-17T00:23:01.196" v="445" actId="14100"/>
          <ac:picMkLst>
            <pc:docMk/>
            <pc:sldMk cId="36276532" sldId="270"/>
            <ac:picMk id="1028" creationId="{79F5E5BE-35BD-443C-B6B4-0D06A448DA1B}"/>
          </ac:picMkLst>
        </pc:picChg>
        <pc:picChg chg="mod">
          <ac:chgData name="三原慎一" userId="5f70cbe7-f4c8-4824-9758-2abefef14823" providerId="ADAL" clId="{A7373A56-5D1B-4A30-9FC5-D511FAA140ED}" dt="2020-12-17T00:16:17.419" v="396" actId="1076"/>
          <ac:picMkLst>
            <pc:docMk/>
            <pc:sldMk cId="36276532" sldId="270"/>
            <ac:picMk id="10254" creationId="{00000000-0000-0000-0000-000000000000}"/>
          </ac:picMkLst>
        </pc:picChg>
      </pc:sldChg>
      <pc:sldChg chg="modNotesTx">
        <pc:chgData name="三原慎一" userId="5f70cbe7-f4c8-4824-9758-2abefef14823" providerId="ADAL" clId="{A7373A56-5D1B-4A30-9FC5-D511FAA140ED}" dt="2020-12-20T01:10:52.052" v="6370" actId="20577"/>
        <pc:sldMkLst>
          <pc:docMk/>
          <pc:sldMk cId="2569685919" sldId="272"/>
        </pc:sldMkLst>
      </pc:sldChg>
      <pc:sldChg chg="modSp mod">
        <pc:chgData name="三原慎一" userId="5f70cbe7-f4c8-4824-9758-2abefef14823" providerId="ADAL" clId="{A7373A56-5D1B-4A30-9FC5-D511FAA140ED}" dt="2020-12-17T01:05:40.296" v="916" actId="20577"/>
        <pc:sldMkLst>
          <pc:docMk/>
          <pc:sldMk cId="1462259000" sldId="274"/>
        </pc:sldMkLst>
        <pc:spChg chg="mod">
          <ac:chgData name="三原慎一" userId="5f70cbe7-f4c8-4824-9758-2abefef14823" providerId="ADAL" clId="{A7373A56-5D1B-4A30-9FC5-D511FAA140ED}" dt="2020-12-17T01:05:40.296" v="916" actId="20577"/>
          <ac:spMkLst>
            <pc:docMk/>
            <pc:sldMk cId="1462259000" sldId="274"/>
            <ac:spMk id="7" creationId="{00000000-0000-0000-0000-000000000000}"/>
          </ac:spMkLst>
        </pc:spChg>
      </pc:sldChg>
      <pc:sldChg chg="del">
        <pc:chgData name="三原慎一" userId="5f70cbe7-f4c8-4824-9758-2abefef14823" providerId="ADAL" clId="{A7373A56-5D1B-4A30-9FC5-D511FAA140ED}" dt="2020-12-17T01:06:23.325" v="917" actId="2696"/>
        <pc:sldMkLst>
          <pc:docMk/>
          <pc:sldMk cId="2081006643" sldId="275"/>
        </pc:sldMkLst>
      </pc:sldChg>
      <pc:sldChg chg="modSp">
        <pc:chgData name="三原慎一" userId="5f70cbe7-f4c8-4824-9758-2abefef14823" providerId="ADAL" clId="{A7373A56-5D1B-4A30-9FC5-D511FAA140ED}" dt="2020-12-17T01:25:13.656" v="1263"/>
        <pc:sldMkLst>
          <pc:docMk/>
          <pc:sldMk cId="1192005799" sldId="276"/>
        </pc:sldMkLst>
        <pc:spChg chg="mod">
          <ac:chgData name="三原慎一" userId="5f70cbe7-f4c8-4824-9758-2abefef14823" providerId="ADAL" clId="{A7373A56-5D1B-4A30-9FC5-D511FAA140ED}" dt="2020-12-17T01:25:13.656" v="1263"/>
          <ac:spMkLst>
            <pc:docMk/>
            <pc:sldMk cId="1192005799" sldId="276"/>
            <ac:spMk id="3" creationId="{00000000-0000-0000-0000-000000000000}"/>
          </ac:spMkLst>
        </pc:spChg>
        <pc:spChg chg="mod">
          <ac:chgData name="三原慎一" userId="5f70cbe7-f4c8-4824-9758-2abefef14823" providerId="ADAL" clId="{A7373A56-5D1B-4A30-9FC5-D511FAA140ED}" dt="2020-12-17T01:09:01.650" v="950"/>
          <ac:spMkLst>
            <pc:docMk/>
            <pc:sldMk cId="1192005799" sldId="276"/>
            <ac:spMk id="17" creationId="{00000000-0000-0000-0000-000000000000}"/>
          </ac:spMkLst>
        </pc:spChg>
      </pc:sldChg>
      <pc:sldChg chg="del">
        <pc:chgData name="三原慎一" userId="5f70cbe7-f4c8-4824-9758-2abefef14823" providerId="ADAL" clId="{A7373A56-5D1B-4A30-9FC5-D511FAA140ED}" dt="2020-12-17T01:24:44.780" v="1229" actId="2696"/>
        <pc:sldMkLst>
          <pc:docMk/>
          <pc:sldMk cId="2304624391" sldId="277"/>
        </pc:sldMkLst>
      </pc:sldChg>
      <pc:sldChg chg="modSp modNotesTx">
        <pc:chgData name="三原慎一" userId="5f70cbe7-f4c8-4824-9758-2abefef14823" providerId="ADAL" clId="{A7373A56-5D1B-4A30-9FC5-D511FAA140ED}" dt="2020-12-20T01:58:59.531" v="6381" actId="20577"/>
        <pc:sldMkLst>
          <pc:docMk/>
          <pc:sldMk cId="2023970548" sldId="279"/>
        </pc:sldMkLst>
        <pc:spChg chg="mod">
          <ac:chgData name="三原慎一" userId="5f70cbe7-f4c8-4824-9758-2abefef14823" providerId="ADAL" clId="{A7373A56-5D1B-4A30-9FC5-D511FAA140ED}" dt="2020-12-17T01:26:41.083" v="1285"/>
          <ac:spMkLst>
            <pc:docMk/>
            <pc:sldMk cId="2023970548" sldId="279"/>
            <ac:spMk id="17" creationId="{00000000-0000-0000-0000-000000000000}"/>
          </ac:spMkLst>
        </pc:spChg>
      </pc:sldChg>
      <pc:sldChg chg="modNotesTx">
        <pc:chgData name="三原慎一" userId="5f70cbe7-f4c8-4824-9758-2abefef14823" providerId="ADAL" clId="{A7373A56-5D1B-4A30-9FC5-D511FAA140ED}" dt="2020-12-20T01:59:23.513" v="6383" actId="20577"/>
        <pc:sldMkLst>
          <pc:docMk/>
          <pc:sldMk cId="2396547101" sldId="280"/>
        </pc:sldMkLst>
      </pc:sldChg>
      <pc:sldChg chg="ord modNotesTx">
        <pc:chgData name="三原慎一" userId="5f70cbe7-f4c8-4824-9758-2abefef14823" providerId="ADAL" clId="{A7373A56-5D1B-4A30-9FC5-D511FAA140ED}" dt="2020-12-20T09:35:33.447" v="13577"/>
        <pc:sldMkLst>
          <pc:docMk/>
          <pc:sldMk cId="2332047852" sldId="281"/>
        </pc:sldMkLst>
      </pc:sldChg>
      <pc:sldChg chg="addSp delSp modSp mod modNotesTx">
        <pc:chgData name="三原慎一" userId="5f70cbe7-f4c8-4824-9758-2abefef14823" providerId="ADAL" clId="{A7373A56-5D1B-4A30-9FC5-D511FAA140ED}" dt="2020-12-20T02:00:52.336" v="6392" actId="20577"/>
        <pc:sldMkLst>
          <pc:docMk/>
          <pc:sldMk cId="342051412" sldId="282"/>
        </pc:sldMkLst>
        <pc:spChg chg="mod topLvl">
          <ac:chgData name="三原慎一" userId="5f70cbe7-f4c8-4824-9758-2abefef14823" providerId="ADAL" clId="{A7373A56-5D1B-4A30-9FC5-D511FAA140ED}" dt="2020-12-17T01:28:05.970" v="1292" actId="164"/>
          <ac:spMkLst>
            <pc:docMk/>
            <pc:sldMk cId="342051412" sldId="282"/>
            <ac:spMk id="4" creationId="{00000000-0000-0000-0000-000000000000}"/>
          </ac:spMkLst>
        </pc:spChg>
        <pc:spChg chg="mod">
          <ac:chgData name="三原慎一" userId="5f70cbe7-f4c8-4824-9758-2abefef14823" providerId="ADAL" clId="{A7373A56-5D1B-4A30-9FC5-D511FAA140ED}" dt="2020-12-17T01:28:05.970" v="1292" actId="164"/>
          <ac:spMkLst>
            <pc:docMk/>
            <pc:sldMk cId="342051412" sldId="282"/>
            <ac:spMk id="7" creationId="{30419B72-2A4E-49FC-A31E-9BC7B4B6A0A7}"/>
          </ac:spMkLst>
        </pc:spChg>
        <pc:spChg chg="mod">
          <ac:chgData name="三原慎一" userId="5f70cbe7-f4c8-4824-9758-2abefef14823" providerId="ADAL" clId="{A7373A56-5D1B-4A30-9FC5-D511FAA140ED}" dt="2020-12-17T01:28:05.970" v="1292" actId="164"/>
          <ac:spMkLst>
            <pc:docMk/>
            <pc:sldMk cId="342051412" sldId="282"/>
            <ac:spMk id="8" creationId="{F6C15F7B-9C33-46B7-8FD8-9290A37314FF}"/>
          </ac:spMkLst>
        </pc:spChg>
        <pc:spChg chg="mod topLvl">
          <ac:chgData name="三原慎一" userId="5f70cbe7-f4c8-4824-9758-2abefef14823" providerId="ADAL" clId="{A7373A56-5D1B-4A30-9FC5-D511FAA140ED}" dt="2020-12-17T01:27:55.156" v="1291" actId="1076"/>
          <ac:spMkLst>
            <pc:docMk/>
            <pc:sldMk cId="342051412" sldId="282"/>
            <ac:spMk id="10" creationId="{00000000-0000-0000-0000-000000000000}"/>
          </ac:spMkLst>
        </pc:spChg>
        <pc:spChg chg="add mod">
          <ac:chgData name="三原慎一" userId="5f70cbe7-f4c8-4824-9758-2abefef14823" providerId="ADAL" clId="{A7373A56-5D1B-4A30-9FC5-D511FAA140ED}" dt="2020-12-17T01:28:42.362" v="1307" actId="1076"/>
          <ac:spMkLst>
            <pc:docMk/>
            <pc:sldMk cId="342051412" sldId="282"/>
            <ac:spMk id="13" creationId="{F3485870-333F-4ED1-B1D7-EE6351FCFEDC}"/>
          </ac:spMkLst>
        </pc:spChg>
        <pc:spChg chg="del mod">
          <ac:chgData name="三原慎一" userId="5f70cbe7-f4c8-4824-9758-2abefef14823" providerId="ADAL" clId="{A7373A56-5D1B-4A30-9FC5-D511FAA140ED}" dt="2020-12-17T01:27:28.608" v="1287" actId="478"/>
          <ac:spMkLst>
            <pc:docMk/>
            <pc:sldMk cId="342051412" sldId="282"/>
            <ac:spMk id="21" creationId="{AA634902-3C68-4221-933E-1E5AC8CBAF24}"/>
          </ac:spMkLst>
        </pc:spChg>
        <pc:spChg chg="add mod">
          <ac:chgData name="三原慎一" userId="5f70cbe7-f4c8-4824-9758-2abefef14823" providerId="ADAL" clId="{A7373A56-5D1B-4A30-9FC5-D511FAA140ED}" dt="2020-12-17T01:28:45.625" v="1308" actId="571"/>
          <ac:spMkLst>
            <pc:docMk/>
            <pc:sldMk cId="342051412" sldId="282"/>
            <ac:spMk id="34" creationId="{FC49250F-B0FE-40A5-9EE8-8C41C4BECF15}"/>
          </ac:spMkLst>
        </pc:spChg>
        <pc:grpChg chg="del mod">
          <ac:chgData name="三原慎一" userId="5f70cbe7-f4c8-4824-9758-2abefef14823" providerId="ADAL" clId="{A7373A56-5D1B-4A30-9FC5-D511FAA140ED}" dt="2020-12-17T01:27:48.461" v="1290" actId="165"/>
          <ac:grpSpMkLst>
            <pc:docMk/>
            <pc:sldMk cId="342051412" sldId="282"/>
            <ac:grpSpMk id="5" creationId="{C606A2A0-5BF4-45CB-8513-646F6104C4BF}"/>
          </ac:grpSpMkLst>
        </pc:grpChg>
        <pc:grpChg chg="add mod">
          <ac:chgData name="三原慎一" userId="5f70cbe7-f4c8-4824-9758-2abefef14823" providerId="ADAL" clId="{A7373A56-5D1B-4A30-9FC5-D511FAA140ED}" dt="2020-12-17T01:28:05.970" v="1292" actId="164"/>
          <ac:grpSpMkLst>
            <pc:docMk/>
            <pc:sldMk cId="342051412" sldId="282"/>
            <ac:grpSpMk id="11" creationId="{EB028A20-6455-4BED-94A6-14A9266355E2}"/>
          </ac:grpSpMkLst>
        </pc:grpChg>
        <pc:picChg chg="mod topLvl">
          <ac:chgData name="三原慎一" userId="5f70cbe7-f4c8-4824-9758-2abefef14823" providerId="ADAL" clId="{A7373A56-5D1B-4A30-9FC5-D511FAA140ED}" dt="2020-12-17T01:28:05.970" v="1292" actId="164"/>
          <ac:picMkLst>
            <pc:docMk/>
            <pc:sldMk cId="342051412" sldId="282"/>
            <ac:picMk id="12290" creationId="{00000000-0000-0000-0000-000000000000}"/>
          </ac:picMkLst>
        </pc:picChg>
        <pc:cxnChg chg="mod topLvl">
          <ac:chgData name="三原慎一" userId="5f70cbe7-f4c8-4824-9758-2abefef14823" providerId="ADAL" clId="{A7373A56-5D1B-4A30-9FC5-D511FAA140ED}" dt="2020-12-17T01:28:05.970" v="1292" actId="164"/>
          <ac:cxnSpMkLst>
            <pc:docMk/>
            <pc:sldMk cId="342051412" sldId="282"/>
            <ac:cxnSpMk id="6" creationId="{00000000-0000-0000-0000-000000000000}"/>
          </ac:cxnSpMkLst>
        </pc:cxnChg>
        <pc:cxnChg chg="mod topLvl">
          <ac:chgData name="三原慎一" userId="5f70cbe7-f4c8-4824-9758-2abefef14823" providerId="ADAL" clId="{A7373A56-5D1B-4A30-9FC5-D511FAA140ED}" dt="2020-12-17T01:28:05.970" v="1292" actId="164"/>
          <ac:cxnSpMkLst>
            <pc:docMk/>
            <pc:sldMk cId="342051412" sldId="282"/>
            <ac:cxnSpMk id="9" creationId="{00000000-0000-0000-0000-000000000000}"/>
          </ac:cxnSpMkLst>
        </pc:cxnChg>
        <pc:cxnChg chg="mod topLvl">
          <ac:chgData name="三原慎一" userId="5f70cbe7-f4c8-4824-9758-2abefef14823" providerId="ADAL" clId="{A7373A56-5D1B-4A30-9FC5-D511FAA140ED}" dt="2020-12-17T01:28:05.970" v="1292" actId="164"/>
          <ac:cxnSpMkLst>
            <pc:docMk/>
            <pc:sldMk cId="342051412" sldId="282"/>
            <ac:cxnSpMk id="12" creationId="{00000000-0000-0000-0000-000000000000}"/>
          </ac:cxnSpMkLst>
        </pc:cxnChg>
        <pc:cxnChg chg="mod topLvl">
          <ac:chgData name="三原慎一" userId="5f70cbe7-f4c8-4824-9758-2abefef14823" providerId="ADAL" clId="{A7373A56-5D1B-4A30-9FC5-D511FAA140ED}" dt="2020-12-17T01:28:05.970" v="1292" actId="164"/>
          <ac:cxnSpMkLst>
            <pc:docMk/>
            <pc:sldMk cId="342051412" sldId="282"/>
            <ac:cxnSpMk id="14" creationId="{00000000-0000-0000-0000-000000000000}"/>
          </ac:cxnSpMkLst>
        </pc:cxnChg>
        <pc:cxnChg chg="mod topLvl">
          <ac:chgData name="三原慎一" userId="5f70cbe7-f4c8-4824-9758-2abefef14823" providerId="ADAL" clId="{A7373A56-5D1B-4A30-9FC5-D511FAA140ED}" dt="2020-12-17T01:28:05.970" v="1292" actId="164"/>
          <ac:cxnSpMkLst>
            <pc:docMk/>
            <pc:sldMk cId="342051412" sldId="282"/>
            <ac:cxnSpMk id="16" creationId="{00000000-0000-0000-0000-000000000000}"/>
          </ac:cxnSpMkLst>
        </pc:cxnChg>
        <pc:cxnChg chg="mod topLvl">
          <ac:chgData name="三原慎一" userId="5f70cbe7-f4c8-4824-9758-2abefef14823" providerId="ADAL" clId="{A7373A56-5D1B-4A30-9FC5-D511FAA140ED}" dt="2020-12-17T01:28:05.970" v="1292" actId="164"/>
          <ac:cxnSpMkLst>
            <pc:docMk/>
            <pc:sldMk cId="342051412" sldId="282"/>
            <ac:cxnSpMk id="18" creationId="{00000000-0000-0000-0000-000000000000}"/>
          </ac:cxnSpMkLst>
        </pc:cxnChg>
        <pc:cxnChg chg="mod topLvl">
          <ac:chgData name="三原慎一" userId="5f70cbe7-f4c8-4824-9758-2abefef14823" providerId="ADAL" clId="{A7373A56-5D1B-4A30-9FC5-D511FAA140ED}" dt="2020-12-17T01:28:05.970" v="1292" actId="164"/>
          <ac:cxnSpMkLst>
            <pc:docMk/>
            <pc:sldMk cId="342051412" sldId="282"/>
            <ac:cxnSpMk id="20" creationId="{00000000-0000-0000-0000-000000000000}"/>
          </ac:cxnSpMkLst>
        </pc:cxnChg>
        <pc:cxnChg chg="mod topLvl">
          <ac:chgData name="三原慎一" userId="5f70cbe7-f4c8-4824-9758-2abefef14823" providerId="ADAL" clId="{A7373A56-5D1B-4A30-9FC5-D511FAA140ED}" dt="2020-12-17T01:28:05.970" v="1292" actId="164"/>
          <ac:cxnSpMkLst>
            <pc:docMk/>
            <pc:sldMk cId="342051412" sldId="282"/>
            <ac:cxnSpMk id="22" creationId="{00000000-0000-0000-0000-000000000000}"/>
          </ac:cxnSpMkLst>
        </pc:cxnChg>
      </pc:sldChg>
      <pc:sldChg chg="modNotesTx">
        <pc:chgData name="三原慎一" userId="5f70cbe7-f4c8-4824-9758-2abefef14823" providerId="ADAL" clId="{A7373A56-5D1B-4A30-9FC5-D511FAA140ED}" dt="2020-12-20T02:00:59.658" v="6401" actId="20577"/>
        <pc:sldMkLst>
          <pc:docMk/>
          <pc:sldMk cId="1236428510" sldId="283"/>
        </pc:sldMkLst>
      </pc:sldChg>
      <pc:sldChg chg="modNotesTx">
        <pc:chgData name="三原慎一" userId="5f70cbe7-f4c8-4824-9758-2abefef14823" providerId="ADAL" clId="{A7373A56-5D1B-4A30-9FC5-D511FAA140ED}" dt="2020-12-19T23:34:02.239" v="4266" actId="20577"/>
        <pc:sldMkLst>
          <pc:docMk/>
          <pc:sldMk cId="4127457458" sldId="284"/>
        </pc:sldMkLst>
      </pc:sldChg>
      <pc:sldChg chg="addSp delSp modSp mod modNotesTx">
        <pc:chgData name="三原慎一" userId="5f70cbe7-f4c8-4824-9758-2abefef14823" providerId="ADAL" clId="{A7373A56-5D1B-4A30-9FC5-D511FAA140ED}" dt="2020-12-20T02:21:58.933" v="6526" actId="20577"/>
        <pc:sldMkLst>
          <pc:docMk/>
          <pc:sldMk cId="1833661122" sldId="285"/>
        </pc:sldMkLst>
        <pc:spChg chg="del">
          <ac:chgData name="三原慎一" userId="5f70cbe7-f4c8-4824-9758-2abefef14823" providerId="ADAL" clId="{A7373A56-5D1B-4A30-9FC5-D511FAA140ED}" dt="2020-12-17T01:48:11.761" v="1357" actId="478"/>
          <ac:spMkLst>
            <pc:docMk/>
            <pc:sldMk cId="1833661122" sldId="285"/>
            <ac:spMk id="9" creationId="{00000000-0000-0000-0000-000000000000}"/>
          </ac:spMkLst>
        </pc:spChg>
        <pc:spChg chg="add mod">
          <ac:chgData name="三原慎一" userId="5f70cbe7-f4c8-4824-9758-2abefef14823" providerId="ADAL" clId="{A7373A56-5D1B-4A30-9FC5-D511FAA140ED}" dt="2020-12-17T01:48:19.126" v="1358" actId="1076"/>
          <ac:spMkLst>
            <pc:docMk/>
            <pc:sldMk cId="1833661122" sldId="285"/>
            <ac:spMk id="15" creationId="{0D0E76D8-3D8B-45DC-88E1-2DC986BAEF82}"/>
          </ac:spMkLst>
        </pc:spChg>
        <pc:spChg chg="add mod">
          <ac:chgData name="三原慎一" userId="5f70cbe7-f4c8-4824-9758-2abefef14823" providerId="ADAL" clId="{A7373A56-5D1B-4A30-9FC5-D511FAA140ED}" dt="2020-12-17T01:49:13.828" v="1372" actId="208"/>
          <ac:spMkLst>
            <pc:docMk/>
            <pc:sldMk cId="1833661122" sldId="285"/>
            <ac:spMk id="16" creationId="{1028A1D2-6E3B-4E40-8853-E6F1F0B11D7B}"/>
          </ac:spMkLst>
        </pc:spChg>
        <pc:spChg chg="add mod">
          <ac:chgData name="三原慎一" userId="5f70cbe7-f4c8-4824-9758-2abefef14823" providerId="ADAL" clId="{A7373A56-5D1B-4A30-9FC5-D511FAA140ED}" dt="2020-12-17T01:48:26.168" v="1365"/>
          <ac:spMkLst>
            <pc:docMk/>
            <pc:sldMk cId="1833661122" sldId="285"/>
            <ac:spMk id="17" creationId="{A90A116D-679F-4313-B5F2-ABD5E068E36C}"/>
          </ac:spMkLst>
        </pc:spChg>
        <pc:spChg chg="add mod">
          <ac:chgData name="三原慎一" userId="5f70cbe7-f4c8-4824-9758-2abefef14823" providerId="ADAL" clId="{A7373A56-5D1B-4A30-9FC5-D511FAA140ED}" dt="2020-12-17T01:49:44.590" v="1388" actId="1076"/>
          <ac:spMkLst>
            <pc:docMk/>
            <pc:sldMk cId="1833661122" sldId="285"/>
            <ac:spMk id="18" creationId="{345AF9B2-115B-485E-A0AD-1DF686FD0BAB}"/>
          </ac:spMkLst>
        </pc:spChg>
        <pc:spChg chg="add mod">
          <ac:chgData name="三原慎一" userId="5f70cbe7-f4c8-4824-9758-2abefef14823" providerId="ADAL" clId="{A7373A56-5D1B-4A30-9FC5-D511FAA140ED}" dt="2020-12-17T01:49:19.129" v="1373" actId="571"/>
          <ac:spMkLst>
            <pc:docMk/>
            <pc:sldMk cId="1833661122" sldId="285"/>
            <ac:spMk id="19" creationId="{6BFA7E55-822B-4232-A366-9C1B7675B3F2}"/>
          </ac:spMkLst>
        </pc:spChg>
        <pc:spChg chg="add mod">
          <ac:chgData name="三原慎一" userId="5f70cbe7-f4c8-4824-9758-2abefef14823" providerId="ADAL" clId="{A7373A56-5D1B-4A30-9FC5-D511FAA140ED}" dt="2020-12-17T01:49:56.929" v="1398"/>
          <ac:spMkLst>
            <pc:docMk/>
            <pc:sldMk cId="1833661122" sldId="285"/>
            <ac:spMk id="21" creationId="{9D4B716F-E44D-4A6E-99AB-AA8308CAE3CA}"/>
          </ac:spMkLst>
        </pc:spChg>
        <pc:picChg chg="add del mod">
          <ac:chgData name="三原慎一" userId="5f70cbe7-f4c8-4824-9758-2abefef14823" providerId="ADAL" clId="{A7373A56-5D1B-4A30-9FC5-D511FAA140ED}" dt="2020-12-17T01:42:05.131" v="1312" actId="478"/>
          <ac:picMkLst>
            <pc:docMk/>
            <pc:sldMk cId="1833661122" sldId="285"/>
            <ac:picMk id="5" creationId="{6BFD56F7-75CE-4885-B3B0-C6107E15FD7C}"/>
          </ac:picMkLst>
        </pc:picChg>
        <pc:picChg chg="add del mod">
          <ac:chgData name="三原慎一" userId="5f70cbe7-f4c8-4824-9758-2abefef14823" providerId="ADAL" clId="{A7373A56-5D1B-4A30-9FC5-D511FAA140ED}" dt="2020-12-17T01:46:17.435" v="1327" actId="478"/>
          <ac:picMkLst>
            <pc:docMk/>
            <pc:sldMk cId="1833661122" sldId="285"/>
            <ac:picMk id="7" creationId="{AA6D3338-5E93-4F8F-B905-C58597456D18}"/>
          </ac:picMkLst>
        </pc:picChg>
        <pc:picChg chg="add del mod">
          <ac:chgData name="三原慎一" userId="5f70cbe7-f4c8-4824-9758-2abefef14823" providerId="ADAL" clId="{A7373A56-5D1B-4A30-9FC5-D511FAA140ED}" dt="2020-12-17T01:46:18.058" v="1328" actId="478"/>
          <ac:picMkLst>
            <pc:docMk/>
            <pc:sldMk cId="1833661122" sldId="285"/>
            <ac:picMk id="10" creationId="{4940E6D6-FF05-47E7-B489-65F0FA11E3AD}"/>
          </ac:picMkLst>
        </pc:picChg>
        <pc:picChg chg="add mod">
          <ac:chgData name="三原慎一" userId="5f70cbe7-f4c8-4824-9758-2abefef14823" providerId="ADAL" clId="{A7373A56-5D1B-4A30-9FC5-D511FAA140ED}" dt="2020-12-17T01:47:35.090" v="1337" actId="1076"/>
          <ac:picMkLst>
            <pc:docMk/>
            <pc:sldMk cId="1833661122" sldId="285"/>
            <ac:picMk id="12" creationId="{89FCD7D9-E8E0-4736-8548-07BB74FC714E}"/>
          </ac:picMkLst>
        </pc:picChg>
        <pc:picChg chg="add mod">
          <ac:chgData name="三原慎一" userId="5f70cbe7-f4c8-4824-9758-2abefef14823" providerId="ADAL" clId="{A7373A56-5D1B-4A30-9FC5-D511FAA140ED}" dt="2020-12-17T01:47:29.739" v="1336" actId="1076"/>
          <ac:picMkLst>
            <pc:docMk/>
            <pc:sldMk cId="1833661122" sldId="285"/>
            <ac:picMk id="14" creationId="{5C821E96-E0F1-4E7F-B1A3-F889E889C46F}"/>
          </ac:picMkLst>
        </pc:picChg>
        <pc:picChg chg="del">
          <ac:chgData name="三原慎一" userId="5f70cbe7-f4c8-4824-9758-2abefef14823" providerId="ADAL" clId="{A7373A56-5D1B-4A30-9FC5-D511FAA140ED}" dt="2020-12-17T01:41:01.210" v="1309" actId="478"/>
          <ac:picMkLst>
            <pc:docMk/>
            <pc:sldMk cId="1833661122" sldId="285"/>
            <ac:picMk id="15362" creationId="{00000000-0000-0000-0000-000000000000}"/>
          </ac:picMkLst>
        </pc:picChg>
      </pc:sldChg>
      <pc:sldChg chg="modNotesTx">
        <pc:chgData name="三原慎一" userId="5f70cbe7-f4c8-4824-9758-2abefef14823" providerId="ADAL" clId="{A7373A56-5D1B-4A30-9FC5-D511FAA140ED}" dt="2020-12-20T00:39:20.313" v="4585" actId="20577"/>
        <pc:sldMkLst>
          <pc:docMk/>
          <pc:sldMk cId="936933723" sldId="287"/>
        </pc:sldMkLst>
      </pc:sldChg>
      <pc:sldChg chg="modNotesTx">
        <pc:chgData name="三原慎一" userId="5f70cbe7-f4c8-4824-9758-2abefef14823" providerId="ADAL" clId="{A7373A56-5D1B-4A30-9FC5-D511FAA140ED}" dt="2020-12-20T02:22:42.057" v="6535" actId="20577"/>
        <pc:sldMkLst>
          <pc:docMk/>
          <pc:sldMk cId="2804211626" sldId="288"/>
        </pc:sldMkLst>
      </pc:sldChg>
      <pc:sldChg chg="modNotesTx">
        <pc:chgData name="三原慎一" userId="5f70cbe7-f4c8-4824-9758-2abefef14823" providerId="ADAL" clId="{A7373A56-5D1B-4A30-9FC5-D511FAA140ED}" dt="2020-12-20T02:22:47.852" v="6543" actId="20577"/>
        <pc:sldMkLst>
          <pc:docMk/>
          <pc:sldMk cId="729521459" sldId="289"/>
        </pc:sldMkLst>
      </pc:sldChg>
      <pc:sldChg chg="modNotesTx">
        <pc:chgData name="三原慎一" userId="5f70cbe7-f4c8-4824-9758-2abefef14823" providerId="ADAL" clId="{A7373A56-5D1B-4A30-9FC5-D511FAA140ED}" dt="2020-12-20T02:23:00.925" v="6552" actId="20577"/>
        <pc:sldMkLst>
          <pc:docMk/>
          <pc:sldMk cId="2363565467" sldId="290"/>
        </pc:sldMkLst>
      </pc:sldChg>
      <pc:sldChg chg="modNotesTx">
        <pc:chgData name="三原慎一" userId="5f70cbe7-f4c8-4824-9758-2abefef14823" providerId="ADAL" clId="{A7373A56-5D1B-4A30-9FC5-D511FAA140ED}" dt="2020-12-20T02:23:07.494" v="6561" actId="20577"/>
        <pc:sldMkLst>
          <pc:docMk/>
          <pc:sldMk cId="2369490768" sldId="291"/>
        </pc:sldMkLst>
      </pc:sldChg>
      <pc:sldChg chg="addSp modSp mod">
        <pc:chgData name="三原慎一" userId="5f70cbe7-f4c8-4824-9758-2abefef14823" providerId="ADAL" clId="{A7373A56-5D1B-4A30-9FC5-D511FAA140ED}" dt="2020-12-17T02:10:20.345" v="1439"/>
        <pc:sldMkLst>
          <pc:docMk/>
          <pc:sldMk cId="55858722" sldId="295"/>
        </pc:sldMkLst>
        <pc:spChg chg="mod">
          <ac:chgData name="三原慎一" userId="5f70cbe7-f4c8-4824-9758-2abefef14823" providerId="ADAL" clId="{A7373A56-5D1B-4A30-9FC5-D511FAA140ED}" dt="2020-12-17T02:10:20.345" v="1439"/>
          <ac:spMkLst>
            <pc:docMk/>
            <pc:sldMk cId="55858722" sldId="295"/>
            <ac:spMk id="3" creationId="{00000000-0000-0000-0000-000000000000}"/>
          </ac:spMkLst>
        </pc:spChg>
        <pc:picChg chg="add mod">
          <ac:chgData name="三原慎一" userId="5f70cbe7-f4c8-4824-9758-2abefef14823" providerId="ADAL" clId="{A7373A56-5D1B-4A30-9FC5-D511FAA140ED}" dt="2020-12-17T02:09:10.615" v="1405" actId="1076"/>
          <ac:picMkLst>
            <pc:docMk/>
            <pc:sldMk cId="55858722" sldId="295"/>
            <ac:picMk id="3074" creationId="{0A1FEDAC-9D8A-4C5D-B762-F7C6378D5CA5}"/>
          </ac:picMkLst>
        </pc:picChg>
        <pc:picChg chg="mod">
          <ac:chgData name="三原慎一" userId="5f70cbe7-f4c8-4824-9758-2abefef14823" providerId="ADAL" clId="{A7373A56-5D1B-4A30-9FC5-D511FAA140ED}" dt="2020-12-17T02:07:09.986" v="1400" actId="1076"/>
          <ac:picMkLst>
            <pc:docMk/>
            <pc:sldMk cId="55858722" sldId="295"/>
            <ac:picMk id="25603" creationId="{00000000-0000-0000-0000-000000000000}"/>
          </ac:picMkLst>
        </pc:picChg>
      </pc:sldChg>
      <pc:sldChg chg="modNotesTx">
        <pc:chgData name="三原慎一" userId="5f70cbe7-f4c8-4824-9758-2abefef14823" providerId="ADAL" clId="{A7373A56-5D1B-4A30-9FC5-D511FAA140ED}" dt="2020-12-20T03:07:42.418" v="9967" actId="20577"/>
        <pc:sldMkLst>
          <pc:docMk/>
          <pc:sldMk cId="4101222253" sldId="298"/>
        </pc:sldMkLst>
      </pc:sldChg>
      <pc:sldChg chg="modSp mod modNotesTx">
        <pc:chgData name="三原慎一" userId="5f70cbe7-f4c8-4824-9758-2abefef14823" providerId="ADAL" clId="{A7373A56-5D1B-4A30-9FC5-D511FAA140ED}" dt="2020-12-20T03:07:50.363" v="9969" actId="20577"/>
        <pc:sldMkLst>
          <pc:docMk/>
          <pc:sldMk cId="14684018" sldId="299"/>
        </pc:sldMkLst>
        <pc:spChg chg="mod">
          <ac:chgData name="三原慎一" userId="5f70cbe7-f4c8-4824-9758-2abefef14823" providerId="ADAL" clId="{A7373A56-5D1B-4A30-9FC5-D511FAA140ED}" dt="2020-12-17T02:11:03.618" v="1444"/>
          <ac:spMkLst>
            <pc:docMk/>
            <pc:sldMk cId="14684018" sldId="299"/>
            <ac:spMk id="2" creationId="{00000000-0000-0000-0000-000000000000}"/>
          </ac:spMkLst>
        </pc:spChg>
      </pc:sldChg>
      <pc:sldChg chg="modNotesTx">
        <pc:chgData name="三原慎一" userId="5f70cbe7-f4c8-4824-9758-2abefef14823" providerId="ADAL" clId="{A7373A56-5D1B-4A30-9FC5-D511FAA140ED}" dt="2020-12-20T00:45:19.741" v="4970" actId="20577"/>
        <pc:sldMkLst>
          <pc:docMk/>
          <pc:sldMk cId="1402130659" sldId="300"/>
        </pc:sldMkLst>
      </pc:sldChg>
      <pc:sldChg chg="modNotesTx">
        <pc:chgData name="三原慎一" userId="5f70cbe7-f4c8-4824-9758-2abefef14823" providerId="ADAL" clId="{A7373A56-5D1B-4A30-9FC5-D511FAA140ED}" dt="2020-12-20T02:25:17.009" v="6801" actId="20577"/>
        <pc:sldMkLst>
          <pc:docMk/>
          <pc:sldMk cId="1407528718" sldId="303"/>
        </pc:sldMkLst>
      </pc:sldChg>
      <pc:sldChg chg="modNotesTx">
        <pc:chgData name="三原慎一" userId="5f70cbe7-f4c8-4824-9758-2abefef14823" providerId="ADAL" clId="{A7373A56-5D1B-4A30-9FC5-D511FAA140ED}" dt="2020-12-20T09:30:34.202" v="13152" actId="20577"/>
        <pc:sldMkLst>
          <pc:docMk/>
          <pc:sldMk cId="2133563368" sldId="306"/>
        </pc:sldMkLst>
      </pc:sldChg>
      <pc:sldChg chg="ord">
        <pc:chgData name="三原慎一" userId="5f70cbe7-f4c8-4824-9758-2abefef14823" providerId="ADAL" clId="{A7373A56-5D1B-4A30-9FC5-D511FAA140ED}" dt="2020-12-16T23:30:00.201" v="3"/>
        <pc:sldMkLst>
          <pc:docMk/>
          <pc:sldMk cId="58017557" sldId="311"/>
        </pc:sldMkLst>
      </pc:sldChg>
      <pc:sldChg chg="del">
        <pc:chgData name="三原慎一" userId="5f70cbe7-f4c8-4824-9758-2abefef14823" providerId="ADAL" clId="{A7373A56-5D1B-4A30-9FC5-D511FAA140ED}" dt="2020-12-16T23:57:42.703" v="361" actId="2696"/>
        <pc:sldMkLst>
          <pc:docMk/>
          <pc:sldMk cId="2844000180" sldId="313"/>
        </pc:sldMkLst>
      </pc:sldChg>
      <pc:sldChg chg="modNotesTx">
        <pc:chgData name="三原慎一" userId="5f70cbe7-f4c8-4824-9758-2abefef14823" providerId="ADAL" clId="{A7373A56-5D1B-4A30-9FC5-D511FAA140ED}" dt="2020-12-20T02:54:13.335" v="8895" actId="20577"/>
        <pc:sldMkLst>
          <pc:docMk/>
          <pc:sldMk cId="1644960676" sldId="314"/>
        </pc:sldMkLst>
      </pc:sldChg>
      <pc:sldChg chg="modNotesTx">
        <pc:chgData name="三原慎一" userId="5f70cbe7-f4c8-4824-9758-2abefef14823" providerId="ADAL" clId="{A7373A56-5D1B-4A30-9FC5-D511FAA140ED}" dt="2020-12-20T02:56:39.129" v="9094" actId="20577"/>
        <pc:sldMkLst>
          <pc:docMk/>
          <pc:sldMk cId="217916609" sldId="317"/>
        </pc:sldMkLst>
      </pc:sldChg>
      <pc:sldChg chg="ord modNotesTx">
        <pc:chgData name="三原慎一" userId="5f70cbe7-f4c8-4824-9758-2abefef14823" providerId="ADAL" clId="{A7373A56-5D1B-4A30-9FC5-D511FAA140ED}" dt="2020-12-20T03:02:06.606" v="9547" actId="20577"/>
        <pc:sldMkLst>
          <pc:docMk/>
          <pc:sldMk cId="1817670209" sldId="319"/>
        </pc:sldMkLst>
      </pc:sldChg>
      <pc:sldChg chg="modNotesTx">
        <pc:chgData name="三原慎一" userId="5f70cbe7-f4c8-4824-9758-2abefef14823" providerId="ADAL" clId="{A7373A56-5D1B-4A30-9FC5-D511FAA140ED}" dt="2020-12-20T03:06:12.641" v="9902" actId="20577"/>
        <pc:sldMkLst>
          <pc:docMk/>
          <pc:sldMk cId="3494857681" sldId="320"/>
        </pc:sldMkLst>
      </pc:sldChg>
      <pc:sldChg chg="modSp modNotesTx">
        <pc:chgData name="三原慎一" userId="5f70cbe7-f4c8-4824-9758-2abefef14823" providerId="ADAL" clId="{A7373A56-5D1B-4A30-9FC5-D511FAA140ED}" dt="2020-12-20T02:43:48.966" v="8408" actId="20577"/>
        <pc:sldMkLst>
          <pc:docMk/>
          <pc:sldMk cId="2928295758" sldId="321"/>
        </pc:sldMkLst>
        <pc:spChg chg="mod">
          <ac:chgData name="三原慎一" userId="5f70cbe7-f4c8-4824-9758-2abefef14823" providerId="ADAL" clId="{A7373A56-5D1B-4A30-9FC5-D511FAA140ED}" dt="2020-12-20T02:41:12.199" v="8195"/>
          <ac:spMkLst>
            <pc:docMk/>
            <pc:sldMk cId="2928295758" sldId="321"/>
            <ac:spMk id="7" creationId="{00000000-0000-0000-0000-000000000000}"/>
          </ac:spMkLst>
        </pc:spChg>
      </pc:sldChg>
      <pc:sldChg chg="delSp modSp mod">
        <pc:chgData name="三原慎一" userId="5f70cbe7-f4c8-4824-9758-2abefef14823" providerId="ADAL" clId="{A7373A56-5D1B-4A30-9FC5-D511FAA140ED}" dt="2020-12-20T03:07:17.304" v="9957" actId="1076"/>
        <pc:sldMkLst>
          <pc:docMk/>
          <pc:sldMk cId="3367347510" sldId="322"/>
        </pc:sldMkLst>
        <pc:spChg chg="del">
          <ac:chgData name="三原慎一" userId="5f70cbe7-f4c8-4824-9758-2abefef14823" providerId="ADAL" clId="{A7373A56-5D1B-4A30-9FC5-D511FAA140ED}" dt="2020-12-20T03:06:43.186" v="9903" actId="478"/>
          <ac:spMkLst>
            <pc:docMk/>
            <pc:sldMk cId="3367347510" sldId="322"/>
            <ac:spMk id="5" creationId="{00000000-0000-0000-0000-000000000000}"/>
          </ac:spMkLst>
        </pc:spChg>
        <pc:spChg chg="mod">
          <ac:chgData name="三原慎一" userId="5f70cbe7-f4c8-4824-9758-2abefef14823" providerId="ADAL" clId="{A7373A56-5D1B-4A30-9FC5-D511FAA140ED}" dt="2020-12-20T03:07:17.304" v="9957" actId="1076"/>
          <ac:spMkLst>
            <pc:docMk/>
            <pc:sldMk cId="3367347510" sldId="322"/>
            <ac:spMk id="6" creationId="{00000000-0000-0000-0000-000000000000}"/>
          </ac:spMkLst>
        </pc:spChg>
      </pc:sldChg>
      <pc:sldChg chg="addSp modSp mod modNotesTx">
        <pc:chgData name="三原慎一" userId="5f70cbe7-f4c8-4824-9758-2abefef14823" providerId="ADAL" clId="{A7373A56-5D1B-4A30-9FC5-D511FAA140ED}" dt="2020-12-20T09:41:57.152" v="13909" actId="20577"/>
        <pc:sldMkLst>
          <pc:docMk/>
          <pc:sldMk cId="1024214616" sldId="324"/>
        </pc:sldMkLst>
        <pc:spChg chg="add mod">
          <ac:chgData name="三原慎一" userId="5f70cbe7-f4c8-4824-9758-2abefef14823" providerId="ADAL" clId="{A7373A56-5D1B-4A30-9FC5-D511FAA140ED}" dt="2020-12-20T09:39:03.986" v="13681" actId="1076"/>
          <ac:spMkLst>
            <pc:docMk/>
            <pc:sldMk cId="1024214616" sldId="324"/>
            <ac:spMk id="9" creationId="{2D0E9F29-5354-4919-8CEA-105C82C56684}"/>
          </ac:spMkLst>
        </pc:spChg>
        <pc:spChg chg="add mod">
          <ac:chgData name="三原慎一" userId="5f70cbe7-f4c8-4824-9758-2abefef14823" providerId="ADAL" clId="{A7373A56-5D1B-4A30-9FC5-D511FAA140ED}" dt="2020-12-20T09:39:20.984" v="13689"/>
          <ac:spMkLst>
            <pc:docMk/>
            <pc:sldMk cId="1024214616" sldId="324"/>
            <ac:spMk id="38" creationId="{29702114-063E-4897-A057-EFCFAF549B23}"/>
          </ac:spMkLst>
        </pc:spChg>
        <pc:spChg chg="add mod">
          <ac:chgData name="三原慎一" userId="5f70cbe7-f4c8-4824-9758-2abefef14823" providerId="ADAL" clId="{A7373A56-5D1B-4A30-9FC5-D511FAA140ED}" dt="2020-12-20T09:39:27.939" v="13700"/>
          <ac:spMkLst>
            <pc:docMk/>
            <pc:sldMk cId="1024214616" sldId="324"/>
            <ac:spMk id="39" creationId="{C62E8D05-FFBC-4109-B2EB-E01AEA3AB3DF}"/>
          </ac:spMkLst>
        </pc:spChg>
      </pc:sldChg>
      <pc:sldChg chg="modSp mod">
        <pc:chgData name="三原慎一" userId="5f70cbe7-f4c8-4824-9758-2abefef14823" providerId="ADAL" clId="{A7373A56-5D1B-4A30-9FC5-D511FAA140ED}" dt="2020-12-17T00:14:38.833" v="386" actId="1037"/>
        <pc:sldMkLst>
          <pc:docMk/>
          <pc:sldMk cId="4264451157" sldId="327"/>
        </pc:sldMkLst>
        <pc:spChg chg="mod">
          <ac:chgData name="三原慎一" userId="5f70cbe7-f4c8-4824-9758-2abefef14823" providerId="ADAL" clId="{A7373A56-5D1B-4A30-9FC5-D511FAA140ED}" dt="2020-12-17T00:14:38.833" v="386" actId="1037"/>
          <ac:spMkLst>
            <pc:docMk/>
            <pc:sldMk cId="4264451157" sldId="327"/>
            <ac:spMk id="8" creationId="{1583BA42-4744-4495-B85E-58D4E6B12A2C}"/>
          </ac:spMkLst>
        </pc:spChg>
        <pc:spChg chg="mod">
          <ac:chgData name="三原慎一" userId="5f70cbe7-f4c8-4824-9758-2abefef14823" providerId="ADAL" clId="{A7373A56-5D1B-4A30-9FC5-D511FAA140ED}" dt="2020-12-17T00:14:31.347" v="379" actId="1076"/>
          <ac:spMkLst>
            <pc:docMk/>
            <pc:sldMk cId="4264451157" sldId="327"/>
            <ac:spMk id="9" creationId="{B82C4770-7882-45E8-9B9F-A86FB093EBD7}"/>
          </ac:spMkLst>
        </pc:spChg>
        <pc:spChg chg="mod">
          <ac:chgData name="三原慎一" userId="5f70cbe7-f4c8-4824-9758-2abefef14823" providerId="ADAL" clId="{A7373A56-5D1B-4A30-9FC5-D511FAA140ED}" dt="2020-12-17T00:14:09.759" v="378" actId="1036"/>
          <ac:spMkLst>
            <pc:docMk/>
            <pc:sldMk cId="4264451157" sldId="327"/>
            <ac:spMk id="10" creationId="{7F86B44D-2145-4043-9910-B1B406B18E4D}"/>
          </ac:spMkLst>
        </pc:spChg>
      </pc:sldChg>
      <pc:sldChg chg="del">
        <pc:chgData name="三原慎一" userId="5f70cbe7-f4c8-4824-9758-2abefef14823" providerId="ADAL" clId="{A7373A56-5D1B-4A30-9FC5-D511FAA140ED}" dt="2020-12-17T01:24:44.780" v="1229" actId="2696"/>
        <pc:sldMkLst>
          <pc:docMk/>
          <pc:sldMk cId="2833965461" sldId="328"/>
        </pc:sldMkLst>
      </pc:sldChg>
      <pc:sldChg chg="addSp modSp mod modNotesTx">
        <pc:chgData name="三原慎一" userId="5f70cbe7-f4c8-4824-9758-2abefef14823" providerId="ADAL" clId="{A7373A56-5D1B-4A30-9FC5-D511FAA140ED}" dt="2020-12-20T01:12:20.712" v="6371"/>
        <pc:sldMkLst>
          <pc:docMk/>
          <pc:sldMk cId="856153596" sldId="329"/>
        </pc:sldMkLst>
        <pc:spChg chg="mod">
          <ac:chgData name="三原慎一" userId="5f70cbe7-f4c8-4824-9758-2abefef14823" providerId="ADAL" clId="{A7373A56-5D1B-4A30-9FC5-D511FAA140ED}" dt="2020-12-17T01:24:13.793" v="1215" actId="1076"/>
          <ac:spMkLst>
            <pc:docMk/>
            <pc:sldMk cId="856153596" sldId="329"/>
            <ac:spMk id="2" creationId="{92FAC200-7D14-4AF0-B79B-7D9835500759}"/>
          </ac:spMkLst>
        </pc:spChg>
        <pc:spChg chg="add mod">
          <ac:chgData name="三原慎一" userId="5f70cbe7-f4c8-4824-9758-2abefef14823" providerId="ADAL" clId="{A7373A56-5D1B-4A30-9FC5-D511FAA140ED}" dt="2020-12-17T01:24:35.326" v="1228" actId="1076"/>
          <ac:spMkLst>
            <pc:docMk/>
            <pc:sldMk cId="856153596" sldId="329"/>
            <ac:spMk id="4" creationId="{8D0D898C-A3BB-4F60-9BAE-41F351223CA6}"/>
          </ac:spMkLst>
        </pc:spChg>
        <pc:spChg chg="mod">
          <ac:chgData name="三原慎一" userId="5f70cbe7-f4c8-4824-9758-2abefef14823" providerId="ADAL" clId="{A7373A56-5D1B-4A30-9FC5-D511FAA140ED}" dt="2020-12-17T01:24:06.336" v="1214" actId="1076"/>
          <ac:spMkLst>
            <pc:docMk/>
            <pc:sldMk cId="856153596" sldId="329"/>
            <ac:spMk id="5" creationId="{FDAAEC97-6A04-4049-83CE-225C57D6F103}"/>
          </ac:spMkLst>
        </pc:spChg>
        <pc:spChg chg="mod">
          <ac:chgData name="三原慎一" userId="5f70cbe7-f4c8-4824-9758-2abefef14823" providerId="ADAL" clId="{A7373A56-5D1B-4A30-9FC5-D511FAA140ED}" dt="2020-12-17T01:24:06.336" v="1214" actId="1076"/>
          <ac:spMkLst>
            <pc:docMk/>
            <pc:sldMk cId="856153596" sldId="329"/>
            <ac:spMk id="6" creationId="{76F3A7F5-5911-4306-A662-C78E0A2B2C12}"/>
          </ac:spMkLst>
        </pc:spChg>
        <pc:spChg chg="mod">
          <ac:chgData name="三原慎一" userId="5f70cbe7-f4c8-4824-9758-2abefef14823" providerId="ADAL" clId="{A7373A56-5D1B-4A30-9FC5-D511FAA140ED}" dt="2020-12-17T01:24:06.336" v="1214" actId="1076"/>
          <ac:spMkLst>
            <pc:docMk/>
            <pc:sldMk cId="856153596" sldId="329"/>
            <ac:spMk id="7" creationId="{6DECD6F3-ADD9-45B0-9241-F3BFF06C4790}"/>
          </ac:spMkLst>
        </pc:spChg>
        <pc:spChg chg="mod">
          <ac:chgData name="三原慎一" userId="5f70cbe7-f4c8-4824-9758-2abefef14823" providerId="ADAL" clId="{A7373A56-5D1B-4A30-9FC5-D511FAA140ED}" dt="2020-12-17T01:24:06.336" v="1214" actId="1076"/>
          <ac:spMkLst>
            <pc:docMk/>
            <pc:sldMk cId="856153596" sldId="329"/>
            <ac:spMk id="27" creationId="{FBD02146-5893-46ED-81A6-83DA021A4E76}"/>
          </ac:spMkLst>
        </pc:spChg>
        <pc:spChg chg="mod">
          <ac:chgData name="三原慎一" userId="5f70cbe7-f4c8-4824-9758-2abefef14823" providerId="ADAL" clId="{A7373A56-5D1B-4A30-9FC5-D511FAA140ED}" dt="2020-12-17T01:24:06.336" v="1214" actId="1076"/>
          <ac:spMkLst>
            <pc:docMk/>
            <pc:sldMk cId="856153596" sldId="329"/>
            <ac:spMk id="28" creationId="{E3B7739E-9663-4EC3-A1A0-0D6AD9B03634}"/>
          </ac:spMkLst>
        </pc:spChg>
        <pc:spChg chg="mod">
          <ac:chgData name="三原慎一" userId="5f70cbe7-f4c8-4824-9758-2abefef14823" providerId="ADAL" clId="{A7373A56-5D1B-4A30-9FC5-D511FAA140ED}" dt="2020-12-17T01:24:06.336" v="1214" actId="1076"/>
          <ac:spMkLst>
            <pc:docMk/>
            <pc:sldMk cId="856153596" sldId="329"/>
            <ac:spMk id="29" creationId="{CB3CB34A-CEC7-4162-B5A5-DA9A6E283924}"/>
          </ac:spMkLst>
        </pc:spChg>
        <pc:spChg chg="mod">
          <ac:chgData name="三原慎一" userId="5f70cbe7-f4c8-4824-9758-2abefef14823" providerId="ADAL" clId="{A7373A56-5D1B-4A30-9FC5-D511FAA140ED}" dt="2020-12-17T01:24:06.336" v="1214" actId="1076"/>
          <ac:spMkLst>
            <pc:docMk/>
            <pc:sldMk cId="856153596" sldId="329"/>
            <ac:spMk id="30" creationId="{2ACDE7B4-BDB1-49A8-A99B-2C65C2A97334}"/>
          </ac:spMkLst>
        </pc:spChg>
        <pc:spChg chg="mod">
          <ac:chgData name="三原慎一" userId="5f70cbe7-f4c8-4824-9758-2abefef14823" providerId="ADAL" clId="{A7373A56-5D1B-4A30-9FC5-D511FAA140ED}" dt="2020-12-17T01:24:06.336" v="1214" actId="1076"/>
          <ac:spMkLst>
            <pc:docMk/>
            <pc:sldMk cId="856153596" sldId="329"/>
            <ac:spMk id="31" creationId="{2B1F446F-B7C3-450B-B309-B95A4D2EFEA9}"/>
          </ac:spMkLst>
        </pc:spChg>
        <pc:spChg chg="mod">
          <ac:chgData name="三原慎一" userId="5f70cbe7-f4c8-4824-9758-2abefef14823" providerId="ADAL" clId="{A7373A56-5D1B-4A30-9FC5-D511FAA140ED}" dt="2020-12-17T01:24:06.336" v="1214" actId="1076"/>
          <ac:spMkLst>
            <pc:docMk/>
            <pc:sldMk cId="856153596" sldId="329"/>
            <ac:spMk id="32" creationId="{6F43C56A-59A2-4152-99E1-695DB30E9C9B}"/>
          </ac:spMkLst>
        </pc:spChg>
        <pc:spChg chg="mod">
          <ac:chgData name="三原慎一" userId="5f70cbe7-f4c8-4824-9758-2abefef14823" providerId="ADAL" clId="{A7373A56-5D1B-4A30-9FC5-D511FAA140ED}" dt="2020-12-17T01:24:06.336" v="1214" actId="1076"/>
          <ac:spMkLst>
            <pc:docMk/>
            <pc:sldMk cId="856153596" sldId="329"/>
            <ac:spMk id="33" creationId="{9EB4FFAE-03ED-448F-87B2-7D825F442D93}"/>
          </ac:spMkLst>
        </pc:spChg>
        <pc:spChg chg="mod">
          <ac:chgData name="三原慎一" userId="5f70cbe7-f4c8-4824-9758-2abefef14823" providerId="ADAL" clId="{A7373A56-5D1B-4A30-9FC5-D511FAA140ED}" dt="2020-12-17T01:24:06.336" v="1214" actId="1076"/>
          <ac:spMkLst>
            <pc:docMk/>
            <pc:sldMk cId="856153596" sldId="329"/>
            <ac:spMk id="34" creationId="{EC329405-B8F2-40A2-8383-9F1F3B48D1FA}"/>
          </ac:spMkLst>
        </pc:spChg>
        <pc:spChg chg="mod">
          <ac:chgData name="三原慎一" userId="5f70cbe7-f4c8-4824-9758-2abefef14823" providerId="ADAL" clId="{A7373A56-5D1B-4A30-9FC5-D511FAA140ED}" dt="2020-12-17T01:24:06.336" v="1214" actId="1076"/>
          <ac:spMkLst>
            <pc:docMk/>
            <pc:sldMk cId="856153596" sldId="329"/>
            <ac:spMk id="35" creationId="{2A3CC675-9483-400C-98E5-8227FB8F8BE5}"/>
          </ac:spMkLst>
        </pc:spChg>
        <pc:spChg chg="mod">
          <ac:chgData name="三原慎一" userId="5f70cbe7-f4c8-4824-9758-2abefef14823" providerId="ADAL" clId="{A7373A56-5D1B-4A30-9FC5-D511FAA140ED}" dt="2020-12-17T01:24:06.336" v="1214" actId="1076"/>
          <ac:spMkLst>
            <pc:docMk/>
            <pc:sldMk cId="856153596" sldId="329"/>
            <ac:spMk id="36" creationId="{53723DC8-6E57-4DCE-B060-96563567A541}"/>
          </ac:spMkLst>
        </pc:spChg>
        <pc:spChg chg="mod">
          <ac:chgData name="三原慎一" userId="5f70cbe7-f4c8-4824-9758-2abefef14823" providerId="ADAL" clId="{A7373A56-5D1B-4A30-9FC5-D511FAA140ED}" dt="2020-12-17T01:24:06.336" v="1214" actId="1076"/>
          <ac:spMkLst>
            <pc:docMk/>
            <pc:sldMk cId="856153596" sldId="329"/>
            <ac:spMk id="37" creationId="{A210CA62-79AA-4228-A3E6-7ED4E747AB6C}"/>
          </ac:spMkLst>
        </pc:spChg>
        <pc:spChg chg="mod">
          <ac:chgData name="三原慎一" userId="5f70cbe7-f4c8-4824-9758-2abefef14823" providerId="ADAL" clId="{A7373A56-5D1B-4A30-9FC5-D511FAA140ED}" dt="2020-12-17T01:24:06.336" v="1214" actId="1076"/>
          <ac:spMkLst>
            <pc:docMk/>
            <pc:sldMk cId="856153596" sldId="329"/>
            <ac:spMk id="38" creationId="{B60188D9-AA3F-4F3C-BDB1-89FB70D66AE8}"/>
          </ac:spMkLst>
        </pc:spChg>
        <pc:spChg chg="mod">
          <ac:chgData name="三原慎一" userId="5f70cbe7-f4c8-4824-9758-2abefef14823" providerId="ADAL" clId="{A7373A56-5D1B-4A30-9FC5-D511FAA140ED}" dt="2020-12-17T01:24:06.336" v="1214" actId="1076"/>
          <ac:spMkLst>
            <pc:docMk/>
            <pc:sldMk cId="856153596" sldId="329"/>
            <ac:spMk id="39" creationId="{58B0217F-669D-43C5-8468-680BEA36DED5}"/>
          </ac:spMkLst>
        </pc:spChg>
        <pc:spChg chg="mod">
          <ac:chgData name="三原慎一" userId="5f70cbe7-f4c8-4824-9758-2abefef14823" providerId="ADAL" clId="{A7373A56-5D1B-4A30-9FC5-D511FAA140ED}" dt="2020-12-17T01:24:06.336" v="1214" actId="1076"/>
          <ac:spMkLst>
            <pc:docMk/>
            <pc:sldMk cId="856153596" sldId="329"/>
            <ac:spMk id="40" creationId="{87F3DCA3-32BF-4077-B942-83F82A6FDF51}"/>
          </ac:spMkLst>
        </pc:spChg>
        <pc:spChg chg="mod">
          <ac:chgData name="三原慎一" userId="5f70cbe7-f4c8-4824-9758-2abefef14823" providerId="ADAL" clId="{A7373A56-5D1B-4A30-9FC5-D511FAA140ED}" dt="2020-12-17T01:24:06.336" v="1214" actId="1076"/>
          <ac:spMkLst>
            <pc:docMk/>
            <pc:sldMk cId="856153596" sldId="329"/>
            <ac:spMk id="41" creationId="{3C4E795F-ECF3-4D67-AE25-FFD05EA22788}"/>
          </ac:spMkLst>
        </pc:spChg>
        <pc:spChg chg="mod">
          <ac:chgData name="三原慎一" userId="5f70cbe7-f4c8-4824-9758-2abefef14823" providerId="ADAL" clId="{A7373A56-5D1B-4A30-9FC5-D511FAA140ED}" dt="2020-12-17T01:24:06.336" v="1214" actId="1076"/>
          <ac:spMkLst>
            <pc:docMk/>
            <pc:sldMk cId="856153596" sldId="329"/>
            <ac:spMk id="42" creationId="{1180F772-028A-46AE-A6FC-285531268FBE}"/>
          </ac:spMkLst>
        </pc:spChg>
        <pc:spChg chg="mod">
          <ac:chgData name="三原慎一" userId="5f70cbe7-f4c8-4824-9758-2abefef14823" providerId="ADAL" clId="{A7373A56-5D1B-4A30-9FC5-D511FAA140ED}" dt="2020-12-17T01:24:06.336" v="1214" actId="1076"/>
          <ac:spMkLst>
            <pc:docMk/>
            <pc:sldMk cId="856153596" sldId="329"/>
            <ac:spMk id="43" creationId="{07E824F3-7DF1-4051-BA89-25001418F391}"/>
          </ac:spMkLst>
        </pc:spChg>
        <pc:spChg chg="mod">
          <ac:chgData name="三原慎一" userId="5f70cbe7-f4c8-4824-9758-2abefef14823" providerId="ADAL" clId="{A7373A56-5D1B-4A30-9FC5-D511FAA140ED}" dt="2020-12-17T01:24:06.336" v="1214" actId="1076"/>
          <ac:spMkLst>
            <pc:docMk/>
            <pc:sldMk cId="856153596" sldId="329"/>
            <ac:spMk id="44" creationId="{1A427C7C-A439-40EF-A8D2-CB608A63DB98}"/>
          </ac:spMkLst>
        </pc:spChg>
        <pc:spChg chg="mod">
          <ac:chgData name="三原慎一" userId="5f70cbe7-f4c8-4824-9758-2abefef14823" providerId="ADAL" clId="{A7373A56-5D1B-4A30-9FC5-D511FAA140ED}" dt="2020-12-17T01:24:06.336" v="1214" actId="1076"/>
          <ac:spMkLst>
            <pc:docMk/>
            <pc:sldMk cId="856153596" sldId="329"/>
            <ac:spMk id="45" creationId="{1FF1640C-816E-479B-A692-BDCE768DD597}"/>
          </ac:spMkLst>
        </pc:spChg>
        <pc:spChg chg="mod">
          <ac:chgData name="三原慎一" userId="5f70cbe7-f4c8-4824-9758-2abefef14823" providerId="ADAL" clId="{A7373A56-5D1B-4A30-9FC5-D511FAA140ED}" dt="2020-12-17T01:24:06.336" v="1214" actId="1076"/>
          <ac:spMkLst>
            <pc:docMk/>
            <pc:sldMk cId="856153596" sldId="329"/>
            <ac:spMk id="46" creationId="{70D2A31D-73A8-49AA-A069-F93D54D83595}"/>
          </ac:spMkLst>
        </pc:spChg>
        <pc:spChg chg="add mod">
          <ac:chgData name="三原慎一" userId="5f70cbe7-f4c8-4824-9758-2abefef14823" providerId="ADAL" clId="{A7373A56-5D1B-4A30-9FC5-D511FAA140ED}" dt="2020-12-17T01:24:06.336" v="1214" actId="1076"/>
          <ac:spMkLst>
            <pc:docMk/>
            <pc:sldMk cId="856153596" sldId="329"/>
            <ac:spMk id="47" creationId="{6B39961F-1885-45D7-8BC1-F504B885F14A}"/>
          </ac:spMkLst>
        </pc:spChg>
        <pc:spChg chg="add mod">
          <ac:chgData name="三原慎一" userId="5f70cbe7-f4c8-4824-9758-2abefef14823" providerId="ADAL" clId="{A7373A56-5D1B-4A30-9FC5-D511FAA140ED}" dt="2020-12-17T01:24:06.336" v="1214" actId="1076"/>
          <ac:spMkLst>
            <pc:docMk/>
            <pc:sldMk cId="856153596" sldId="329"/>
            <ac:spMk id="48" creationId="{28BB0526-3960-452B-986A-09D5DF84C54A}"/>
          </ac:spMkLst>
        </pc:spChg>
        <pc:cxnChg chg="mod">
          <ac:chgData name="三原慎一" userId="5f70cbe7-f4c8-4824-9758-2abefef14823" providerId="ADAL" clId="{A7373A56-5D1B-4A30-9FC5-D511FAA140ED}" dt="2020-12-17T01:24:06.336" v="1214" actId="1076"/>
          <ac:cxnSpMkLst>
            <pc:docMk/>
            <pc:sldMk cId="856153596" sldId="329"/>
            <ac:cxnSpMk id="8" creationId="{8F57FF7B-7E20-42EF-8B4C-DD2B59249B21}"/>
          </ac:cxnSpMkLst>
        </pc:cxnChg>
        <pc:cxnChg chg="mod">
          <ac:chgData name="三原慎一" userId="5f70cbe7-f4c8-4824-9758-2abefef14823" providerId="ADAL" clId="{A7373A56-5D1B-4A30-9FC5-D511FAA140ED}" dt="2020-12-17T01:24:06.336" v="1214" actId="1076"/>
          <ac:cxnSpMkLst>
            <pc:docMk/>
            <pc:sldMk cId="856153596" sldId="329"/>
            <ac:cxnSpMk id="9" creationId="{55B509B0-B86F-46C3-83CF-894D5942318D}"/>
          </ac:cxnSpMkLst>
        </pc:cxnChg>
        <pc:cxnChg chg="mod">
          <ac:chgData name="三原慎一" userId="5f70cbe7-f4c8-4824-9758-2abefef14823" providerId="ADAL" clId="{A7373A56-5D1B-4A30-9FC5-D511FAA140ED}" dt="2020-12-17T01:24:06.336" v="1214" actId="1076"/>
          <ac:cxnSpMkLst>
            <pc:docMk/>
            <pc:sldMk cId="856153596" sldId="329"/>
            <ac:cxnSpMk id="10" creationId="{FCB5E38D-493D-457C-8410-BCC7B9A2BB57}"/>
          </ac:cxnSpMkLst>
        </pc:cxnChg>
        <pc:cxnChg chg="mod">
          <ac:chgData name="三原慎一" userId="5f70cbe7-f4c8-4824-9758-2abefef14823" providerId="ADAL" clId="{A7373A56-5D1B-4A30-9FC5-D511FAA140ED}" dt="2020-12-17T01:24:06.336" v="1214" actId="1076"/>
          <ac:cxnSpMkLst>
            <pc:docMk/>
            <pc:sldMk cId="856153596" sldId="329"/>
            <ac:cxnSpMk id="11" creationId="{0E53BAE7-2855-43C4-8062-3774C371540F}"/>
          </ac:cxnSpMkLst>
        </pc:cxnChg>
        <pc:cxnChg chg="mod">
          <ac:chgData name="三原慎一" userId="5f70cbe7-f4c8-4824-9758-2abefef14823" providerId="ADAL" clId="{A7373A56-5D1B-4A30-9FC5-D511FAA140ED}" dt="2020-12-17T01:24:06.336" v="1214" actId="1076"/>
          <ac:cxnSpMkLst>
            <pc:docMk/>
            <pc:sldMk cId="856153596" sldId="329"/>
            <ac:cxnSpMk id="12" creationId="{4EB21E96-F894-459E-AE9B-B68DDA38344E}"/>
          </ac:cxnSpMkLst>
        </pc:cxnChg>
        <pc:cxnChg chg="mod">
          <ac:chgData name="三原慎一" userId="5f70cbe7-f4c8-4824-9758-2abefef14823" providerId="ADAL" clId="{A7373A56-5D1B-4A30-9FC5-D511FAA140ED}" dt="2020-12-17T01:24:06.336" v="1214" actId="1076"/>
          <ac:cxnSpMkLst>
            <pc:docMk/>
            <pc:sldMk cId="856153596" sldId="329"/>
            <ac:cxnSpMk id="13" creationId="{54D4B825-FC0E-4F5A-86C8-2C094D6878EE}"/>
          </ac:cxnSpMkLst>
        </pc:cxnChg>
        <pc:cxnChg chg="mod">
          <ac:chgData name="三原慎一" userId="5f70cbe7-f4c8-4824-9758-2abefef14823" providerId="ADAL" clId="{A7373A56-5D1B-4A30-9FC5-D511FAA140ED}" dt="2020-12-17T01:24:06.336" v="1214" actId="1076"/>
          <ac:cxnSpMkLst>
            <pc:docMk/>
            <pc:sldMk cId="856153596" sldId="329"/>
            <ac:cxnSpMk id="14" creationId="{32F3E0F2-928C-4C43-B381-A32003CED007}"/>
          </ac:cxnSpMkLst>
        </pc:cxnChg>
        <pc:cxnChg chg="mod">
          <ac:chgData name="三原慎一" userId="5f70cbe7-f4c8-4824-9758-2abefef14823" providerId="ADAL" clId="{A7373A56-5D1B-4A30-9FC5-D511FAA140ED}" dt="2020-12-17T01:24:06.336" v="1214" actId="1076"/>
          <ac:cxnSpMkLst>
            <pc:docMk/>
            <pc:sldMk cId="856153596" sldId="329"/>
            <ac:cxnSpMk id="15" creationId="{4DEA1F74-807C-49CE-AF8E-31E96DFAFA57}"/>
          </ac:cxnSpMkLst>
        </pc:cxnChg>
        <pc:cxnChg chg="mod">
          <ac:chgData name="三原慎一" userId="5f70cbe7-f4c8-4824-9758-2abefef14823" providerId="ADAL" clId="{A7373A56-5D1B-4A30-9FC5-D511FAA140ED}" dt="2020-12-17T01:24:06.336" v="1214" actId="1076"/>
          <ac:cxnSpMkLst>
            <pc:docMk/>
            <pc:sldMk cId="856153596" sldId="329"/>
            <ac:cxnSpMk id="16" creationId="{51A95B09-0CDB-46C0-9912-1156DA400944}"/>
          </ac:cxnSpMkLst>
        </pc:cxnChg>
        <pc:cxnChg chg="mod">
          <ac:chgData name="三原慎一" userId="5f70cbe7-f4c8-4824-9758-2abefef14823" providerId="ADAL" clId="{A7373A56-5D1B-4A30-9FC5-D511FAA140ED}" dt="2020-12-17T01:24:06.336" v="1214" actId="1076"/>
          <ac:cxnSpMkLst>
            <pc:docMk/>
            <pc:sldMk cId="856153596" sldId="329"/>
            <ac:cxnSpMk id="17" creationId="{3EE15795-7B5E-49CF-BBCB-8BB123E146F3}"/>
          </ac:cxnSpMkLst>
        </pc:cxnChg>
        <pc:cxnChg chg="mod">
          <ac:chgData name="三原慎一" userId="5f70cbe7-f4c8-4824-9758-2abefef14823" providerId="ADAL" clId="{A7373A56-5D1B-4A30-9FC5-D511FAA140ED}" dt="2020-12-17T01:24:06.336" v="1214" actId="1076"/>
          <ac:cxnSpMkLst>
            <pc:docMk/>
            <pc:sldMk cId="856153596" sldId="329"/>
            <ac:cxnSpMk id="18" creationId="{2BA0907E-2AA3-474F-BA9D-D053809AD7B1}"/>
          </ac:cxnSpMkLst>
        </pc:cxnChg>
        <pc:cxnChg chg="mod">
          <ac:chgData name="三原慎一" userId="5f70cbe7-f4c8-4824-9758-2abefef14823" providerId="ADAL" clId="{A7373A56-5D1B-4A30-9FC5-D511FAA140ED}" dt="2020-12-17T01:24:06.336" v="1214" actId="1076"/>
          <ac:cxnSpMkLst>
            <pc:docMk/>
            <pc:sldMk cId="856153596" sldId="329"/>
            <ac:cxnSpMk id="19" creationId="{4AF0A684-0EA4-4335-A3D2-9F4AD867445F}"/>
          </ac:cxnSpMkLst>
        </pc:cxnChg>
        <pc:cxnChg chg="mod">
          <ac:chgData name="三原慎一" userId="5f70cbe7-f4c8-4824-9758-2abefef14823" providerId="ADAL" clId="{A7373A56-5D1B-4A30-9FC5-D511FAA140ED}" dt="2020-12-17T01:24:06.336" v="1214" actId="1076"/>
          <ac:cxnSpMkLst>
            <pc:docMk/>
            <pc:sldMk cId="856153596" sldId="329"/>
            <ac:cxnSpMk id="20" creationId="{C5E2C34C-F371-43D8-825A-399176130610}"/>
          </ac:cxnSpMkLst>
        </pc:cxnChg>
        <pc:cxnChg chg="mod">
          <ac:chgData name="三原慎一" userId="5f70cbe7-f4c8-4824-9758-2abefef14823" providerId="ADAL" clId="{A7373A56-5D1B-4A30-9FC5-D511FAA140ED}" dt="2020-12-17T01:24:06.336" v="1214" actId="1076"/>
          <ac:cxnSpMkLst>
            <pc:docMk/>
            <pc:sldMk cId="856153596" sldId="329"/>
            <ac:cxnSpMk id="21" creationId="{A62AB49D-81F3-47FC-A360-E43525738523}"/>
          </ac:cxnSpMkLst>
        </pc:cxnChg>
        <pc:cxnChg chg="mod">
          <ac:chgData name="三原慎一" userId="5f70cbe7-f4c8-4824-9758-2abefef14823" providerId="ADAL" clId="{A7373A56-5D1B-4A30-9FC5-D511FAA140ED}" dt="2020-12-17T01:24:06.336" v="1214" actId="1076"/>
          <ac:cxnSpMkLst>
            <pc:docMk/>
            <pc:sldMk cId="856153596" sldId="329"/>
            <ac:cxnSpMk id="22" creationId="{B8D958C7-EA17-4F9B-A357-B1534E2D0761}"/>
          </ac:cxnSpMkLst>
        </pc:cxnChg>
        <pc:cxnChg chg="mod">
          <ac:chgData name="三原慎一" userId="5f70cbe7-f4c8-4824-9758-2abefef14823" providerId="ADAL" clId="{A7373A56-5D1B-4A30-9FC5-D511FAA140ED}" dt="2020-12-17T01:24:06.336" v="1214" actId="1076"/>
          <ac:cxnSpMkLst>
            <pc:docMk/>
            <pc:sldMk cId="856153596" sldId="329"/>
            <ac:cxnSpMk id="23" creationId="{A0517C57-1783-4AE0-8EF2-FF773859F4AE}"/>
          </ac:cxnSpMkLst>
        </pc:cxnChg>
        <pc:cxnChg chg="mod">
          <ac:chgData name="三原慎一" userId="5f70cbe7-f4c8-4824-9758-2abefef14823" providerId="ADAL" clId="{A7373A56-5D1B-4A30-9FC5-D511FAA140ED}" dt="2020-12-17T01:24:06.336" v="1214" actId="1076"/>
          <ac:cxnSpMkLst>
            <pc:docMk/>
            <pc:sldMk cId="856153596" sldId="329"/>
            <ac:cxnSpMk id="24" creationId="{ED903E16-DF43-427C-BD55-0FBC5069E22C}"/>
          </ac:cxnSpMkLst>
        </pc:cxnChg>
        <pc:cxnChg chg="mod">
          <ac:chgData name="三原慎一" userId="5f70cbe7-f4c8-4824-9758-2abefef14823" providerId="ADAL" clId="{A7373A56-5D1B-4A30-9FC5-D511FAA140ED}" dt="2020-12-17T01:24:06.336" v="1214" actId="1076"/>
          <ac:cxnSpMkLst>
            <pc:docMk/>
            <pc:sldMk cId="856153596" sldId="329"/>
            <ac:cxnSpMk id="25" creationId="{10BBA028-6135-4026-98B4-04FB1D399B3C}"/>
          </ac:cxnSpMkLst>
        </pc:cxnChg>
        <pc:cxnChg chg="mod">
          <ac:chgData name="三原慎一" userId="5f70cbe7-f4c8-4824-9758-2abefef14823" providerId="ADAL" clId="{A7373A56-5D1B-4A30-9FC5-D511FAA140ED}" dt="2020-12-17T01:24:06.336" v="1214" actId="1076"/>
          <ac:cxnSpMkLst>
            <pc:docMk/>
            <pc:sldMk cId="856153596" sldId="329"/>
            <ac:cxnSpMk id="26" creationId="{EFE902DA-DF0A-4A87-A83E-49CC3DBAA066}"/>
          </ac:cxnSpMkLst>
        </pc:cxnChg>
      </pc:sldChg>
      <pc:sldChg chg="modNotesTx">
        <pc:chgData name="三原慎一" userId="5f70cbe7-f4c8-4824-9758-2abefef14823" providerId="ADAL" clId="{A7373A56-5D1B-4A30-9FC5-D511FAA140ED}" dt="2020-12-20T00:43:10.308" v="4778" actId="20577"/>
        <pc:sldMkLst>
          <pc:docMk/>
          <pc:sldMk cId="3801265615" sldId="330"/>
        </pc:sldMkLst>
      </pc:sldChg>
      <pc:sldChg chg="modNotesTx">
        <pc:chgData name="三原慎一" userId="5f70cbe7-f4c8-4824-9758-2abefef14823" providerId="ADAL" clId="{A7373A56-5D1B-4A30-9FC5-D511FAA140ED}" dt="2020-12-20T02:40:02.994" v="8136" actId="20577"/>
        <pc:sldMkLst>
          <pc:docMk/>
          <pc:sldMk cId="803743904" sldId="915"/>
        </pc:sldMkLst>
      </pc:sldChg>
      <pc:sldChg chg="modNotesTx">
        <pc:chgData name="三原慎一" userId="5f70cbe7-f4c8-4824-9758-2abefef14823" providerId="ADAL" clId="{A7373A56-5D1B-4A30-9FC5-D511FAA140ED}" dt="2020-12-20T02:26:32.951" v="6918" actId="20577"/>
        <pc:sldMkLst>
          <pc:docMk/>
          <pc:sldMk cId="4010003937" sldId="968"/>
        </pc:sldMkLst>
      </pc:sldChg>
      <pc:sldChg chg="mod modClrScheme chgLayout modNotesTx">
        <pc:chgData name="三原慎一" userId="5f70cbe7-f4c8-4824-9758-2abefef14823" providerId="ADAL" clId="{A7373A56-5D1B-4A30-9FC5-D511FAA140ED}" dt="2020-12-19T22:27:25.499" v="2850" actId="20577"/>
        <pc:sldMkLst>
          <pc:docMk/>
          <pc:sldMk cId="36588711" sldId="1125"/>
        </pc:sldMkLst>
      </pc:sldChg>
      <pc:sldChg chg="mod modClrScheme chgLayout modNotesTx">
        <pc:chgData name="三原慎一" userId="5f70cbe7-f4c8-4824-9758-2abefef14823" providerId="ADAL" clId="{A7373A56-5D1B-4A30-9FC5-D511FAA140ED}" dt="2020-12-20T08:52:05.624" v="12723" actId="20577"/>
        <pc:sldMkLst>
          <pc:docMk/>
          <pc:sldMk cId="2980320692" sldId="1126"/>
        </pc:sldMkLst>
      </pc:sldChg>
      <pc:sldChg chg="add del">
        <pc:chgData name="三原慎一" userId="5f70cbe7-f4c8-4824-9758-2abefef14823" providerId="ADAL" clId="{A7373A56-5D1B-4A30-9FC5-D511FAA140ED}" dt="2020-12-17T03:14:32.285" v="1608" actId="2696"/>
        <pc:sldMkLst>
          <pc:docMk/>
          <pc:sldMk cId="229168762" sldId="1160"/>
        </pc:sldMkLst>
      </pc:sldChg>
      <pc:sldChg chg="modNotesTx">
        <pc:chgData name="三原慎一" userId="5f70cbe7-f4c8-4824-9758-2abefef14823" providerId="ADAL" clId="{A7373A56-5D1B-4A30-9FC5-D511FAA140ED}" dt="2020-12-20T02:48:23.091" v="8570" actId="20577"/>
        <pc:sldMkLst>
          <pc:docMk/>
          <pc:sldMk cId="3831140107" sldId="1164"/>
        </pc:sldMkLst>
      </pc:sldChg>
      <pc:sldChg chg="del">
        <pc:chgData name="三原慎一" userId="5f70cbe7-f4c8-4824-9758-2abefef14823" providerId="ADAL" clId="{A7373A56-5D1B-4A30-9FC5-D511FAA140ED}" dt="2020-12-17T01:54:28.789" v="1399" actId="2696"/>
        <pc:sldMkLst>
          <pc:docMk/>
          <pc:sldMk cId="3646103735" sldId="1165"/>
        </pc:sldMkLst>
      </pc:sldChg>
      <pc:sldChg chg="del">
        <pc:chgData name="三原慎一" userId="5f70cbe7-f4c8-4824-9758-2abefef14823" providerId="ADAL" clId="{A7373A56-5D1B-4A30-9FC5-D511FAA140ED}" dt="2020-12-20T00:43:35.997" v="4779" actId="2696"/>
        <pc:sldMkLst>
          <pc:docMk/>
          <pc:sldMk cId="2204802197" sldId="1166"/>
        </pc:sldMkLst>
      </pc:sldChg>
      <pc:sldChg chg="modNotesTx">
        <pc:chgData name="三原慎一" userId="5f70cbe7-f4c8-4824-9758-2abefef14823" providerId="ADAL" clId="{A7373A56-5D1B-4A30-9FC5-D511FAA140ED}" dt="2020-12-20T02:48:50.566" v="8583" actId="20577"/>
        <pc:sldMkLst>
          <pc:docMk/>
          <pc:sldMk cId="2282068254" sldId="1168"/>
        </pc:sldMkLst>
      </pc:sldChg>
      <pc:sldChg chg="addSp modSp new mod modAnim modNotesTx">
        <pc:chgData name="三原慎一" userId="5f70cbe7-f4c8-4824-9758-2abefef14823" providerId="ADAL" clId="{A7373A56-5D1B-4A30-9FC5-D511FAA140ED}" dt="2020-12-20T00:43:58.435" v="4816" actId="20577"/>
        <pc:sldMkLst>
          <pc:docMk/>
          <pc:sldMk cId="1879036540" sldId="1169"/>
        </pc:sldMkLst>
        <pc:picChg chg="add mod">
          <ac:chgData name="三原慎一" userId="5f70cbe7-f4c8-4824-9758-2abefef14823" providerId="ADAL" clId="{A7373A56-5D1B-4A30-9FC5-D511FAA140ED}" dt="2020-12-17T00:11:11.878" v="373" actId="1036"/>
          <ac:picMkLst>
            <pc:docMk/>
            <pc:sldMk cId="1879036540" sldId="1169"/>
            <ac:picMk id="4" creationId="{E42C7B1C-C734-45BB-AA2B-095A6D2E19CE}"/>
          </ac:picMkLst>
        </pc:picChg>
      </pc:sldChg>
      <pc:sldChg chg="modSp mod">
        <pc:chgData name="三原慎一" userId="5f70cbe7-f4c8-4824-9758-2abefef14823" providerId="ADAL" clId="{A7373A56-5D1B-4A30-9FC5-D511FAA140ED}" dt="2020-12-17T01:06:55.411" v="919" actId="1076"/>
        <pc:sldMkLst>
          <pc:docMk/>
          <pc:sldMk cId="320088522" sldId="1170"/>
        </pc:sldMkLst>
        <pc:picChg chg="mod">
          <ac:chgData name="三原慎一" userId="5f70cbe7-f4c8-4824-9758-2abefef14823" providerId="ADAL" clId="{A7373A56-5D1B-4A30-9FC5-D511FAA140ED}" dt="2020-12-17T01:06:55.411" v="919" actId="1076"/>
          <ac:picMkLst>
            <pc:docMk/>
            <pc:sldMk cId="320088522" sldId="1170"/>
            <ac:picMk id="6" creationId="{D2D25E7A-1849-4075-B9B5-F315A34047F4}"/>
          </ac:picMkLst>
        </pc:picChg>
      </pc:sldChg>
      <pc:sldChg chg="modSp mod">
        <pc:chgData name="三原慎一" userId="5f70cbe7-f4c8-4824-9758-2abefef14823" providerId="ADAL" clId="{A7373A56-5D1B-4A30-9FC5-D511FAA140ED}" dt="2020-12-16T23:55:47.313" v="360" actId="1037"/>
        <pc:sldMkLst>
          <pc:docMk/>
          <pc:sldMk cId="3369945156" sldId="1172"/>
        </pc:sldMkLst>
        <pc:spChg chg="mod">
          <ac:chgData name="三原慎一" userId="5f70cbe7-f4c8-4824-9758-2abefef14823" providerId="ADAL" clId="{A7373A56-5D1B-4A30-9FC5-D511FAA140ED}" dt="2020-12-16T23:55:16.147" v="322" actId="207"/>
          <ac:spMkLst>
            <pc:docMk/>
            <pc:sldMk cId="3369945156" sldId="1172"/>
            <ac:spMk id="32" creationId="{785CA902-9454-40F7-915C-AD15FE61A006}"/>
          </ac:spMkLst>
        </pc:spChg>
        <pc:spChg chg="mod">
          <ac:chgData name="三原慎一" userId="5f70cbe7-f4c8-4824-9758-2abefef14823" providerId="ADAL" clId="{A7373A56-5D1B-4A30-9FC5-D511FAA140ED}" dt="2020-12-16T23:55:16.147" v="322" actId="207"/>
          <ac:spMkLst>
            <pc:docMk/>
            <pc:sldMk cId="3369945156" sldId="1172"/>
            <ac:spMk id="33" creationId="{CF48CD2F-D8E7-48E9-A548-3610CE10F9A5}"/>
          </ac:spMkLst>
        </pc:spChg>
        <pc:spChg chg="mod">
          <ac:chgData name="三原慎一" userId="5f70cbe7-f4c8-4824-9758-2abefef14823" providerId="ADAL" clId="{A7373A56-5D1B-4A30-9FC5-D511FAA140ED}" dt="2020-12-16T23:55:16.147" v="322" actId="207"/>
          <ac:spMkLst>
            <pc:docMk/>
            <pc:sldMk cId="3369945156" sldId="1172"/>
            <ac:spMk id="34" creationId="{67CE9A8F-AA55-4F31-AB43-1396492AF6F9}"/>
          </ac:spMkLst>
        </pc:spChg>
        <pc:spChg chg="mod">
          <ac:chgData name="三原慎一" userId="5f70cbe7-f4c8-4824-9758-2abefef14823" providerId="ADAL" clId="{A7373A56-5D1B-4A30-9FC5-D511FAA140ED}" dt="2020-12-16T23:55:16.147" v="322" actId="207"/>
          <ac:spMkLst>
            <pc:docMk/>
            <pc:sldMk cId="3369945156" sldId="1172"/>
            <ac:spMk id="35" creationId="{05C5926E-8279-49CB-A978-10F564FE111C}"/>
          </ac:spMkLst>
        </pc:spChg>
        <pc:spChg chg="mod">
          <ac:chgData name="三原慎一" userId="5f70cbe7-f4c8-4824-9758-2abefef14823" providerId="ADAL" clId="{A7373A56-5D1B-4A30-9FC5-D511FAA140ED}" dt="2020-12-16T23:55:16.147" v="322" actId="207"/>
          <ac:spMkLst>
            <pc:docMk/>
            <pc:sldMk cId="3369945156" sldId="1172"/>
            <ac:spMk id="36" creationId="{32EBC734-AFF6-44E5-AEE8-2B0005B241C0}"/>
          </ac:spMkLst>
        </pc:spChg>
        <pc:spChg chg="mod">
          <ac:chgData name="三原慎一" userId="5f70cbe7-f4c8-4824-9758-2abefef14823" providerId="ADAL" clId="{A7373A56-5D1B-4A30-9FC5-D511FAA140ED}" dt="2020-12-16T23:55:16.147" v="322" actId="207"/>
          <ac:spMkLst>
            <pc:docMk/>
            <pc:sldMk cId="3369945156" sldId="1172"/>
            <ac:spMk id="37" creationId="{087C9F63-EA91-4919-BCBF-8F3D71AA1EDE}"/>
          </ac:spMkLst>
        </pc:spChg>
        <pc:spChg chg="mod">
          <ac:chgData name="三原慎一" userId="5f70cbe7-f4c8-4824-9758-2abefef14823" providerId="ADAL" clId="{A7373A56-5D1B-4A30-9FC5-D511FAA140ED}" dt="2020-12-16T23:55:16.147" v="322" actId="207"/>
          <ac:spMkLst>
            <pc:docMk/>
            <pc:sldMk cId="3369945156" sldId="1172"/>
            <ac:spMk id="38" creationId="{2B64A858-4228-454F-8CE2-108AB1FE7BB9}"/>
          </ac:spMkLst>
        </pc:spChg>
        <pc:spChg chg="mod">
          <ac:chgData name="三原慎一" userId="5f70cbe7-f4c8-4824-9758-2abefef14823" providerId="ADAL" clId="{A7373A56-5D1B-4A30-9FC5-D511FAA140ED}" dt="2020-12-16T23:55:16.147" v="322" actId="207"/>
          <ac:spMkLst>
            <pc:docMk/>
            <pc:sldMk cId="3369945156" sldId="1172"/>
            <ac:spMk id="39" creationId="{FD57CA16-10B6-4C6A-8DE5-E1B800121EB6}"/>
          </ac:spMkLst>
        </pc:spChg>
        <pc:spChg chg="mod">
          <ac:chgData name="三原慎一" userId="5f70cbe7-f4c8-4824-9758-2abefef14823" providerId="ADAL" clId="{A7373A56-5D1B-4A30-9FC5-D511FAA140ED}" dt="2020-12-16T23:55:16.147" v="322" actId="207"/>
          <ac:spMkLst>
            <pc:docMk/>
            <pc:sldMk cId="3369945156" sldId="1172"/>
            <ac:spMk id="40" creationId="{13DA0886-0817-458C-B8DF-7AA707EF3A99}"/>
          </ac:spMkLst>
        </pc:spChg>
        <pc:spChg chg="mod">
          <ac:chgData name="三原慎一" userId="5f70cbe7-f4c8-4824-9758-2abefef14823" providerId="ADAL" clId="{A7373A56-5D1B-4A30-9FC5-D511FAA140ED}" dt="2020-12-16T23:55:37.898" v="349" actId="1036"/>
          <ac:spMkLst>
            <pc:docMk/>
            <pc:sldMk cId="3369945156" sldId="1172"/>
            <ac:spMk id="41" creationId="{0067734F-7D56-4F3A-9867-9A8F92B9A56C}"/>
          </ac:spMkLst>
        </pc:spChg>
        <pc:spChg chg="mod">
          <ac:chgData name="三原慎一" userId="5f70cbe7-f4c8-4824-9758-2abefef14823" providerId="ADAL" clId="{A7373A56-5D1B-4A30-9FC5-D511FAA140ED}" dt="2020-12-16T23:55:47.313" v="360" actId="1037"/>
          <ac:spMkLst>
            <pc:docMk/>
            <pc:sldMk cId="3369945156" sldId="1172"/>
            <ac:spMk id="42" creationId="{5FF27982-8D5C-45DE-AF44-01E4B11AD109}"/>
          </ac:spMkLst>
        </pc:spChg>
        <pc:spChg chg="mod">
          <ac:chgData name="三原慎一" userId="5f70cbe7-f4c8-4824-9758-2abefef14823" providerId="ADAL" clId="{A7373A56-5D1B-4A30-9FC5-D511FAA140ED}" dt="2020-12-16T23:55:16.147" v="322" actId="207"/>
          <ac:spMkLst>
            <pc:docMk/>
            <pc:sldMk cId="3369945156" sldId="1172"/>
            <ac:spMk id="43" creationId="{C7B61B58-E178-4DC8-B5CD-CC3D93EE9E76}"/>
          </ac:spMkLst>
        </pc:spChg>
        <pc:spChg chg="mod">
          <ac:chgData name="三原慎一" userId="5f70cbe7-f4c8-4824-9758-2abefef14823" providerId="ADAL" clId="{A7373A56-5D1B-4A30-9FC5-D511FAA140ED}" dt="2020-12-16T23:55:16.147" v="322" actId="207"/>
          <ac:spMkLst>
            <pc:docMk/>
            <pc:sldMk cId="3369945156" sldId="1172"/>
            <ac:spMk id="45" creationId="{CAA69278-8CB7-48DD-8BD4-BBC6342AB7B7}"/>
          </ac:spMkLst>
        </pc:spChg>
        <pc:spChg chg="mod">
          <ac:chgData name="三原慎一" userId="5f70cbe7-f4c8-4824-9758-2abefef14823" providerId="ADAL" clId="{A7373A56-5D1B-4A30-9FC5-D511FAA140ED}" dt="2020-12-16T23:55:16.147" v="322" actId="207"/>
          <ac:spMkLst>
            <pc:docMk/>
            <pc:sldMk cId="3369945156" sldId="1172"/>
            <ac:spMk id="46" creationId="{0E7FB6C2-39D9-4B6F-AC33-7126ED3F59B2}"/>
          </ac:spMkLst>
        </pc:spChg>
        <pc:spChg chg="mod">
          <ac:chgData name="三原慎一" userId="5f70cbe7-f4c8-4824-9758-2abefef14823" providerId="ADAL" clId="{A7373A56-5D1B-4A30-9FC5-D511FAA140ED}" dt="2020-12-16T23:55:16.147" v="322" actId="207"/>
          <ac:spMkLst>
            <pc:docMk/>
            <pc:sldMk cId="3369945156" sldId="1172"/>
            <ac:spMk id="47" creationId="{671266FD-83CA-4E1C-A5D9-12CF127A8449}"/>
          </ac:spMkLst>
        </pc:spChg>
        <pc:spChg chg="mod">
          <ac:chgData name="三原慎一" userId="5f70cbe7-f4c8-4824-9758-2abefef14823" providerId="ADAL" clId="{A7373A56-5D1B-4A30-9FC5-D511FAA140ED}" dt="2020-12-16T23:55:16.147" v="322" actId="207"/>
          <ac:spMkLst>
            <pc:docMk/>
            <pc:sldMk cId="3369945156" sldId="1172"/>
            <ac:spMk id="48" creationId="{5E871E1A-2FF6-4969-8CC4-1760015BDC47}"/>
          </ac:spMkLst>
        </pc:spChg>
        <pc:spChg chg="mod">
          <ac:chgData name="三原慎一" userId="5f70cbe7-f4c8-4824-9758-2abefef14823" providerId="ADAL" clId="{A7373A56-5D1B-4A30-9FC5-D511FAA140ED}" dt="2020-12-16T23:55:16.147" v="322" actId="207"/>
          <ac:spMkLst>
            <pc:docMk/>
            <pc:sldMk cId="3369945156" sldId="1172"/>
            <ac:spMk id="50" creationId="{521E2BCA-42CD-4E85-A51F-6C55CA33A506}"/>
          </ac:spMkLst>
        </pc:spChg>
        <pc:spChg chg="mod">
          <ac:chgData name="三原慎一" userId="5f70cbe7-f4c8-4824-9758-2abefef14823" providerId="ADAL" clId="{A7373A56-5D1B-4A30-9FC5-D511FAA140ED}" dt="2020-12-16T23:55:16.147" v="322" actId="207"/>
          <ac:spMkLst>
            <pc:docMk/>
            <pc:sldMk cId="3369945156" sldId="1172"/>
            <ac:spMk id="52" creationId="{6916DF10-7260-42AD-83C9-04E5123CA12F}"/>
          </ac:spMkLst>
        </pc:spChg>
      </pc:sldChg>
      <pc:sldChg chg="modSp mod">
        <pc:chgData name="三原慎一" userId="5f70cbe7-f4c8-4824-9758-2abefef14823" providerId="ADAL" clId="{A7373A56-5D1B-4A30-9FC5-D511FAA140ED}" dt="2020-12-16T23:54:26.288" v="320" actId="20577"/>
        <pc:sldMkLst>
          <pc:docMk/>
          <pc:sldMk cId="3372584921" sldId="1173"/>
        </pc:sldMkLst>
        <pc:spChg chg="mod">
          <ac:chgData name="三原慎一" userId="5f70cbe7-f4c8-4824-9758-2abefef14823" providerId="ADAL" clId="{A7373A56-5D1B-4A30-9FC5-D511FAA140ED}" dt="2020-12-16T23:51:34.054" v="205"/>
          <ac:spMkLst>
            <pc:docMk/>
            <pc:sldMk cId="3372584921" sldId="1173"/>
            <ac:spMk id="17" creationId="{016B16FE-A52C-47B1-8EE9-60AEA86574CE}"/>
          </ac:spMkLst>
        </pc:spChg>
        <pc:spChg chg="mod">
          <ac:chgData name="三原慎一" userId="5f70cbe7-f4c8-4824-9758-2abefef14823" providerId="ADAL" clId="{A7373A56-5D1B-4A30-9FC5-D511FAA140ED}" dt="2020-12-16T23:54:26.288" v="320" actId="20577"/>
          <ac:spMkLst>
            <pc:docMk/>
            <pc:sldMk cId="3372584921" sldId="1173"/>
            <ac:spMk id="41" creationId="{3CA452F2-DA50-4623-A510-1139A2D46F95}"/>
          </ac:spMkLst>
        </pc:spChg>
      </pc:sldChg>
      <pc:sldChg chg="addSp modSp mod modNotesTx">
        <pc:chgData name="三原慎一" userId="5f70cbe7-f4c8-4824-9758-2abefef14823" providerId="ADAL" clId="{A7373A56-5D1B-4A30-9FC5-D511FAA140ED}" dt="2020-12-19T22:44:50.038" v="3601" actId="1076"/>
        <pc:sldMkLst>
          <pc:docMk/>
          <pc:sldMk cId="1173436120" sldId="1175"/>
        </pc:sldMkLst>
        <pc:spChg chg="mod">
          <ac:chgData name="三原慎一" userId="5f70cbe7-f4c8-4824-9758-2abefef14823" providerId="ADAL" clId="{A7373A56-5D1B-4A30-9FC5-D511FAA140ED}" dt="2020-12-19T22:40:31.462" v="3366" actId="1038"/>
          <ac:spMkLst>
            <pc:docMk/>
            <pc:sldMk cId="1173436120" sldId="1175"/>
            <ac:spMk id="8" creationId="{B64BA2B6-C09F-4384-8756-031D138437A5}"/>
          </ac:spMkLst>
        </pc:spChg>
        <pc:spChg chg="mod">
          <ac:chgData name="三原慎一" userId="5f70cbe7-f4c8-4824-9758-2abefef14823" providerId="ADAL" clId="{A7373A56-5D1B-4A30-9FC5-D511FAA140ED}" dt="2020-12-19T22:39:12.807" v="3292" actId="1037"/>
          <ac:spMkLst>
            <pc:docMk/>
            <pc:sldMk cId="1173436120" sldId="1175"/>
            <ac:spMk id="12" creationId="{C61D317F-CC87-4C80-8E1F-CAA4F1257A70}"/>
          </ac:spMkLst>
        </pc:spChg>
        <pc:spChg chg="mod">
          <ac:chgData name="三原慎一" userId="5f70cbe7-f4c8-4824-9758-2abefef14823" providerId="ADAL" clId="{A7373A56-5D1B-4A30-9FC5-D511FAA140ED}" dt="2020-12-19T22:43:58.861" v="3594" actId="208"/>
          <ac:spMkLst>
            <pc:docMk/>
            <pc:sldMk cId="1173436120" sldId="1175"/>
            <ac:spMk id="13" creationId="{94044BCB-3F56-4B0D-BFB9-0EA3B40A401D}"/>
          </ac:spMkLst>
        </pc:spChg>
        <pc:spChg chg="mod">
          <ac:chgData name="三原慎一" userId="5f70cbe7-f4c8-4824-9758-2abefef14823" providerId="ADAL" clId="{A7373A56-5D1B-4A30-9FC5-D511FAA140ED}" dt="2020-12-19T22:37:02.662" v="3249" actId="14100"/>
          <ac:spMkLst>
            <pc:docMk/>
            <pc:sldMk cId="1173436120" sldId="1175"/>
            <ac:spMk id="14" creationId="{960AA2C9-9F70-424A-92A0-1C7363D0E3D3}"/>
          </ac:spMkLst>
        </pc:spChg>
        <pc:spChg chg="mod">
          <ac:chgData name="三原慎一" userId="5f70cbe7-f4c8-4824-9758-2abefef14823" providerId="ADAL" clId="{A7373A56-5D1B-4A30-9FC5-D511FAA140ED}" dt="2020-12-19T22:39:23.077" v="3293" actId="1076"/>
          <ac:spMkLst>
            <pc:docMk/>
            <pc:sldMk cId="1173436120" sldId="1175"/>
            <ac:spMk id="15" creationId="{8B16B343-A7F5-42C7-84B0-9FE1BC8238CB}"/>
          </ac:spMkLst>
        </pc:spChg>
        <pc:spChg chg="mod">
          <ac:chgData name="三原慎一" userId="5f70cbe7-f4c8-4824-9758-2abefef14823" providerId="ADAL" clId="{A7373A56-5D1B-4A30-9FC5-D511FAA140ED}" dt="2020-12-19T22:36:23.183" v="3233" actId="1038"/>
          <ac:spMkLst>
            <pc:docMk/>
            <pc:sldMk cId="1173436120" sldId="1175"/>
            <ac:spMk id="16" creationId="{0C34816D-CB08-4BF4-9265-CEDA416250B7}"/>
          </ac:spMkLst>
        </pc:spChg>
        <pc:spChg chg="mod">
          <ac:chgData name="三原慎一" userId="5f70cbe7-f4c8-4824-9758-2abefef14823" providerId="ADAL" clId="{A7373A56-5D1B-4A30-9FC5-D511FAA140ED}" dt="2020-12-19T22:39:12.807" v="3292" actId="1037"/>
          <ac:spMkLst>
            <pc:docMk/>
            <pc:sldMk cId="1173436120" sldId="1175"/>
            <ac:spMk id="18" creationId="{89C5FD5A-F1E7-4349-97F9-50843EFF69F3}"/>
          </ac:spMkLst>
        </pc:spChg>
        <pc:spChg chg="mod">
          <ac:chgData name="三原慎一" userId="5f70cbe7-f4c8-4824-9758-2abefef14823" providerId="ADAL" clId="{A7373A56-5D1B-4A30-9FC5-D511FAA140ED}" dt="2020-12-19T22:44:24.208" v="3597" actId="1076"/>
          <ac:spMkLst>
            <pc:docMk/>
            <pc:sldMk cId="1173436120" sldId="1175"/>
            <ac:spMk id="19" creationId="{05D54964-553E-4D35-B32F-AB9AE14C7EF3}"/>
          </ac:spMkLst>
        </pc:spChg>
        <pc:spChg chg="mod">
          <ac:chgData name="三原慎一" userId="5f70cbe7-f4c8-4824-9758-2abefef14823" providerId="ADAL" clId="{A7373A56-5D1B-4A30-9FC5-D511FAA140ED}" dt="2020-12-19T22:44:50.038" v="3601" actId="1076"/>
          <ac:spMkLst>
            <pc:docMk/>
            <pc:sldMk cId="1173436120" sldId="1175"/>
            <ac:spMk id="20" creationId="{108C7DE2-B07A-4FFF-8C6C-4B54F90E884F}"/>
          </ac:spMkLst>
        </pc:spChg>
        <pc:spChg chg="mod">
          <ac:chgData name="三原慎一" userId="5f70cbe7-f4c8-4824-9758-2abefef14823" providerId="ADAL" clId="{A7373A56-5D1B-4A30-9FC5-D511FAA140ED}" dt="2020-12-19T22:36:23.183" v="3233" actId="1038"/>
          <ac:spMkLst>
            <pc:docMk/>
            <pc:sldMk cId="1173436120" sldId="1175"/>
            <ac:spMk id="21" creationId="{77048333-AC59-4791-96B7-2E76961A8414}"/>
          </ac:spMkLst>
        </pc:spChg>
        <pc:spChg chg="mod">
          <ac:chgData name="三原慎一" userId="5f70cbe7-f4c8-4824-9758-2abefef14823" providerId="ADAL" clId="{A7373A56-5D1B-4A30-9FC5-D511FAA140ED}" dt="2020-12-19T22:38:34.730" v="3271" actId="1076"/>
          <ac:spMkLst>
            <pc:docMk/>
            <pc:sldMk cId="1173436120" sldId="1175"/>
            <ac:spMk id="22" creationId="{754B7FAC-E5F0-4D8D-9D04-F45A06C1E62F}"/>
          </ac:spMkLst>
        </pc:spChg>
        <pc:spChg chg="mod">
          <ac:chgData name="三原慎一" userId="5f70cbe7-f4c8-4824-9758-2abefef14823" providerId="ADAL" clId="{A7373A56-5D1B-4A30-9FC5-D511FAA140ED}" dt="2020-12-19T22:39:23.077" v="3293" actId="1076"/>
          <ac:spMkLst>
            <pc:docMk/>
            <pc:sldMk cId="1173436120" sldId="1175"/>
            <ac:spMk id="23" creationId="{7B4ABCA5-FA8B-446A-BF71-C17A194F5524}"/>
          </ac:spMkLst>
        </pc:spChg>
        <pc:spChg chg="mod">
          <ac:chgData name="三原慎一" userId="5f70cbe7-f4c8-4824-9758-2abefef14823" providerId="ADAL" clId="{A7373A56-5D1B-4A30-9FC5-D511FAA140ED}" dt="2020-12-19T22:38:44.293" v="3274" actId="1076"/>
          <ac:spMkLst>
            <pc:docMk/>
            <pc:sldMk cId="1173436120" sldId="1175"/>
            <ac:spMk id="24" creationId="{9BF052A3-DE02-44B1-BD36-0DA32653698C}"/>
          </ac:spMkLst>
        </pc:spChg>
        <pc:spChg chg="mod">
          <ac:chgData name="三原慎一" userId="5f70cbe7-f4c8-4824-9758-2abefef14823" providerId="ADAL" clId="{A7373A56-5D1B-4A30-9FC5-D511FAA140ED}" dt="2020-12-19T22:44:24.208" v="3597" actId="1076"/>
          <ac:spMkLst>
            <pc:docMk/>
            <pc:sldMk cId="1173436120" sldId="1175"/>
            <ac:spMk id="25" creationId="{FABDB08F-EBB7-417E-B04C-1C0E4597120A}"/>
          </ac:spMkLst>
        </pc:spChg>
        <pc:spChg chg="mod">
          <ac:chgData name="三原慎一" userId="5f70cbe7-f4c8-4824-9758-2abefef14823" providerId="ADAL" clId="{A7373A56-5D1B-4A30-9FC5-D511FAA140ED}" dt="2020-12-19T22:39:06.557" v="3289" actId="1038"/>
          <ac:spMkLst>
            <pc:docMk/>
            <pc:sldMk cId="1173436120" sldId="1175"/>
            <ac:spMk id="26" creationId="{BE969F52-4AEA-4E04-A89B-258123BDE3DC}"/>
          </ac:spMkLst>
        </pc:spChg>
        <pc:spChg chg="add mod">
          <ac:chgData name="三原慎一" userId="5f70cbe7-f4c8-4824-9758-2abefef14823" providerId="ADAL" clId="{A7373A56-5D1B-4A30-9FC5-D511FAA140ED}" dt="2020-12-19T22:39:31.846" v="3294" actId="571"/>
          <ac:spMkLst>
            <pc:docMk/>
            <pc:sldMk cId="1173436120" sldId="1175"/>
            <ac:spMk id="27" creationId="{03745373-E585-41EF-9BA4-08E8C13FA322}"/>
          </ac:spMkLst>
        </pc:spChg>
        <pc:spChg chg="add mod">
          <ac:chgData name="三原慎一" userId="5f70cbe7-f4c8-4824-9758-2abefef14823" providerId="ADAL" clId="{A7373A56-5D1B-4A30-9FC5-D511FAA140ED}" dt="2020-12-19T22:39:56.458" v="3335" actId="1037"/>
          <ac:spMkLst>
            <pc:docMk/>
            <pc:sldMk cId="1173436120" sldId="1175"/>
            <ac:spMk id="28" creationId="{68DFA6F3-3CBE-40C1-8F91-B1AA02029142}"/>
          </ac:spMkLst>
        </pc:spChg>
        <pc:cxnChg chg="mod">
          <ac:chgData name="三原慎一" userId="5f70cbe7-f4c8-4824-9758-2abefef14823" providerId="ADAL" clId="{A7373A56-5D1B-4A30-9FC5-D511FAA140ED}" dt="2020-12-19T22:39:02.505" v="3276" actId="1076"/>
          <ac:cxnSpMkLst>
            <pc:docMk/>
            <pc:sldMk cId="1173436120" sldId="1175"/>
            <ac:cxnSpMk id="4" creationId="{E61E7E46-22A9-40AB-8AD8-9E7F3A9AF02B}"/>
          </ac:cxnSpMkLst>
        </pc:cxnChg>
      </pc:sldChg>
      <pc:sldChg chg="modSp mod modNotesTx">
        <pc:chgData name="三原慎一" userId="5f70cbe7-f4c8-4824-9758-2abefef14823" providerId="ADAL" clId="{A7373A56-5D1B-4A30-9FC5-D511FAA140ED}" dt="2020-12-19T22:54:01.647" v="4240" actId="20577"/>
        <pc:sldMkLst>
          <pc:docMk/>
          <pc:sldMk cId="1740899781" sldId="1176"/>
        </pc:sldMkLst>
        <pc:spChg chg="mod">
          <ac:chgData name="三原慎一" userId="5f70cbe7-f4c8-4824-9758-2abefef14823" providerId="ADAL" clId="{A7373A56-5D1B-4A30-9FC5-D511FAA140ED}" dt="2020-12-16T23:58:31.622" v="368" actId="207"/>
          <ac:spMkLst>
            <pc:docMk/>
            <pc:sldMk cId="1740899781" sldId="1176"/>
            <ac:spMk id="52" creationId="{04DA7FF9-1448-4FF1-A009-93491445B93E}"/>
          </ac:spMkLst>
        </pc:spChg>
        <pc:spChg chg="mod">
          <ac:chgData name="三原慎一" userId="5f70cbe7-f4c8-4824-9758-2abefef14823" providerId="ADAL" clId="{A7373A56-5D1B-4A30-9FC5-D511FAA140ED}" dt="2020-12-16T23:58:31.622" v="368" actId="207"/>
          <ac:spMkLst>
            <pc:docMk/>
            <pc:sldMk cId="1740899781" sldId="1176"/>
            <ac:spMk id="53" creationId="{860A9031-9112-40C1-B366-F4B1B376ECB0}"/>
          </ac:spMkLst>
        </pc:spChg>
        <pc:spChg chg="mod">
          <ac:chgData name="三原慎一" userId="5f70cbe7-f4c8-4824-9758-2abefef14823" providerId="ADAL" clId="{A7373A56-5D1B-4A30-9FC5-D511FAA140ED}" dt="2020-12-16T23:58:04.227" v="363" actId="1076"/>
          <ac:spMkLst>
            <pc:docMk/>
            <pc:sldMk cId="1740899781" sldId="1176"/>
            <ac:spMk id="54" creationId="{177BA602-2D2E-4FE4-A667-B995437BA862}"/>
          </ac:spMkLst>
        </pc:spChg>
        <pc:spChg chg="mod">
          <ac:chgData name="三原慎一" userId="5f70cbe7-f4c8-4824-9758-2abefef14823" providerId="ADAL" clId="{A7373A56-5D1B-4A30-9FC5-D511FAA140ED}" dt="2020-12-16T23:58:21.275" v="367" actId="208"/>
          <ac:spMkLst>
            <pc:docMk/>
            <pc:sldMk cId="1740899781" sldId="1176"/>
            <ac:spMk id="55" creationId="{B6364C34-9B59-417E-9B48-D11EEDA6F26D}"/>
          </ac:spMkLst>
        </pc:spChg>
        <pc:picChg chg="mod">
          <ac:chgData name="三原慎一" userId="5f70cbe7-f4c8-4824-9758-2abefef14823" providerId="ADAL" clId="{A7373A56-5D1B-4A30-9FC5-D511FAA140ED}" dt="2020-12-16T23:58:14.046" v="366" actId="1076"/>
          <ac:picMkLst>
            <pc:docMk/>
            <pc:sldMk cId="1740899781" sldId="1176"/>
            <ac:picMk id="1026" creationId="{E1CCC8B1-2C17-4A98-891B-223636BCC86C}"/>
          </ac:picMkLst>
        </pc:picChg>
      </pc:sldChg>
      <pc:sldChg chg="addSp modSp new mod ord modAnim">
        <pc:chgData name="三原慎一" userId="5f70cbe7-f4c8-4824-9758-2abefef14823" providerId="ADAL" clId="{A7373A56-5D1B-4A30-9FC5-D511FAA140ED}" dt="2020-12-16T23:43:06.874" v="187" actId="1076"/>
        <pc:sldMkLst>
          <pc:docMk/>
          <pc:sldMk cId="1250518535" sldId="1177"/>
        </pc:sldMkLst>
        <pc:spChg chg="add mod">
          <ac:chgData name="三原慎一" userId="5f70cbe7-f4c8-4824-9758-2abefef14823" providerId="ADAL" clId="{A7373A56-5D1B-4A30-9FC5-D511FAA140ED}" dt="2020-12-16T23:43:06.874" v="187" actId="1076"/>
          <ac:spMkLst>
            <pc:docMk/>
            <pc:sldMk cId="1250518535" sldId="1177"/>
            <ac:spMk id="4" creationId="{4CB70BBE-5931-4FE0-A202-3722A443261C}"/>
          </ac:spMkLst>
        </pc:spChg>
      </pc:sldChg>
      <pc:sldChg chg="addSp delSp modSp new mod modClrScheme chgLayout modNotesTx">
        <pc:chgData name="三原慎一" userId="5f70cbe7-f4c8-4824-9758-2abefef14823" providerId="ADAL" clId="{A7373A56-5D1B-4A30-9FC5-D511FAA140ED}" dt="2020-12-20T01:10:14.290" v="6320" actId="20577"/>
        <pc:sldMkLst>
          <pc:docMk/>
          <pc:sldMk cId="2105235227" sldId="1178"/>
        </pc:sldMkLst>
        <pc:spChg chg="mod ord">
          <ac:chgData name="三原慎一" userId="5f70cbe7-f4c8-4824-9758-2abefef14823" providerId="ADAL" clId="{A7373A56-5D1B-4A30-9FC5-D511FAA140ED}" dt="2020-12-17T00:29:39.846" v="494" actId="700"/>
          <ac:spMkLst>
            <pc:docMk/>
            <pc:sldMk cId="2105235227" sldId="1178"/>
            <ac:spMk id="2" creationId="{BBF2E1BB-FB42-43EB-A277-55A6CD987635}"/>
          </ac:spMkLst>
        </pc:spChg>
        <pc:spChg chg="mod ord">
          <ac:chgData name="三原慎一" userId="5f70cbe7-f4c8-4824-9758-2abefef14823" providerId="ADAL" clId="{A7373A56-5D1B-4A30-9FC5-D511FAA140ED}" dt="2020-12-17T00:29:39.846" v="494" actId="700"/>
          <ac:spMkLst>
            <pc:docMk/>
            <pc:sldMk cId="2105235227" sldId="1178"/>
            <ac:spMk id="3" creationId="{BD8FA56C-EC05-4BE0-9E22-3CE5AF5BC481}"/>
          </ac:spMkLst>
        </pc:spChg>
        <pc:spChg chg="del">
          <ac:chgData name="三原慎一" userId="5f70cbe7-f4c8-4824-9758-2abefef14823" providerId="ADAL" clId="{A7373A56-5D1B-4A30-9FC5-D511FAA140ED}" dt="2020-12-17T00:29:39.846" v="494" actId="700"/>
          <ac:spMkLst>
            <pc:docMk/>
            <pc:sldMk cId="2105235227" sldId="1178"/>
            <ac:spMk id="4" creationId="{95F343FF-C88C-4C50-831A-69FD2E918D03}"/>
          </ac:spMkLst>
        </pc:spChg>
        <pc:spChg chg="add mod">
          <ac:chgData name="三原慎一" userId="5f70cbe7-f4c8-4824-9758-2abefef14823" providerId="ADAL" clId="{A7373A56-5D1B-4A30-9FC5-D511FAA140ED}" dt="2020-12-17T00:57:32.569" v="782" actId="1037"/>
          <ac:spMkLst>
            <pc:docMk/>
            <pc:sldMk cId="2105235227" sldId="1178"/>
            <ac:spMk id="7" creationId="{984EF45A-0539-4A8B-A27D-2E6B23FB9FDC}"/>
          </ac:spMkLst>
        </pc:spChg>
        <pc:spChg chg="add mod">
          <ac:chgData name="三原慎一" userId="5f70cbe7-f4c8-4824-9758-2abefef14823" providerId="ADAL" clId="{A7373A56-5D1B-4A30-9FC5-D511FAA140ED}" dt="2020-12-17T00:59:23.432" v="840" actId="1076"/>
          <ac:spMkLst>
            <pc:docMk/>
            <pc:sldMk cId="2105235227" sldId="1178"/>
            <ac:spMk id="10" creationId="{FE3A2228-D850-425E-8757-8BF0900B1644}"/>
          </ac:spMkLst>
        </pc:spChg>
        <pc:spChg chg="add mod">
          <ac:chgData name="三原慎一" userId="5f70cbe7-f4c8-4824-9758-2abefef14823" providerId="ADAL" clId="{A7373A56-5D1B-4A30-9FC5-D511FAA140ED}" dt="2020-12-17T00:57:56.304" v="825"/>
          <ac:spMkLst>
            <pc:docMk/>
            <pc:sldMk cId="2105235227" sldId="1178"/>
            <ac:spMk id="11" creationId="{ADF0D6C3-C7FF-42DA-BC69-4FFA60285620}"/>
          </ac:spMkLst>
        </pc:spChg>
        <pc:spChg chg="add mod">
          <ac:chgData name="三原慎一" userId="5f70cbe7-f4c8-4824-9758-2abefef14823" providerId="ADAL" clId="{A7373A56-5D1B-4A30-9FC5-D511FAA140ED}" dt="2020-12-17T00:59:41.420" v="843" actId="1076"/>
          <ac:spMkLst>
            <pc:docMk/>
            <pc:sldMk cId="2105235227" sldId="1178"/>
            <ac:spMk id="12" creationId="{32F3F233-552D-4D7F-9D98-AEDA6973D997}"/>
          </ac:spMkLst>
        </pc:spChg>
        <pc:spChg chg="add mod">
          <ac:chgData name="三原慎一" userId="5f70cbe7-f4c8-4824-9758-2abefef14823" providerId="ADAL" clId="{A7373A56-5D1B-4A30-9FC5-D511FAA140ED}" dt="2020-12-17T00:58:15.140" v="828" actId="1076"/>
          <ac:spMkLst>
            <pc:docMk/>
            <pc:sldMk cId="2105235227" sldId="1178"/>
            <ac:spMk id="17" creationId="{088DA704-CAE8-484E-BAE0-1801B71F4FF0}"/>
          </ac:spMkLst>
        </pc:spChg>
        <pc:spChg chg="add mod">
          <ac:chgData name="三原慎一" userId="5f70cbe7-f4c8-4824-9758-2abefef14823" providerId="ADAL" clId="{A7373A56-5D1B-4A30-9FC5-D511FAA140ED}" dt="2020-12-17T01:01:35.376" v="872" actId="1076"/>
          <ac:spMkLst>
            <pc:docMk/>
            <pc:sldMk cId="2105235227" sldId="1178"/>
            <ac:spMk id="18" creationId="{BDA79A16-B7E9-4BCE-B3CF-57F498F1AF75}"/>
          </ac:spMkLst>
        </pc:spChg>
        <pc:spChg chg="add mod">
          <ac:chgData name="三原慎一" userId="5f70cbe7-f4c8-4824-9758-2abefef14823" providerId="ADAL" clId="{A7373A56-5D1B-4A30-9FC5-D511FAA140ED}" dt="2020-12-17T00:59:35.996" v="842" actId="1076"/>
          <ac:spMkLst>
            <pc:docMk/>
            <pc:sldMk cId="2105235227" sldId="1178"/>
            <ac:spMk id="20" creationId="{55ADD85E-8FF1-4FA8-8BFE-2E20B0BDA83E}"/>
          </ac:spMkLst>
        </pc:spChg>
        <pc:spChg chg="add mod">
          <ac:chgData name="三原慎一" userId="5f70cbe7-f4c8-4824-9758-2abefef14823" providerId="ADAL" clId="{A7373A56-5D1B-4A30-9FC5-D511FAA140ED}" dt="2020-12-17T00:58:42.150" v="836" actId="1076"/>
          <ac:spMkLst>
            <pc:docMk/>
            <pc:sldMk cId="2105235227" sldId="1178"/>
            <ac:spMk id="22" creationId="{377A102A-66A2-4388-8E91-5A7E696E6993}"/>
          </ac:spMkLst>
        </pc:spChg>
        <pc:picChg chg="add del">
          <ac:chgData name="三原慎一" userId="5f70cbe7-f4c8-4824-9758-2abefef14823" providerId="ADAL" clId="{A7373A56-5D1B-4A30-9FC5-D511FAA140ED}" dt="2020-12-17T00:56:59.417" v="768" actId="478"/>
          <ac:picMkLst>
            <pc:docMk/>
            <pc:sldMk cId="2105235227" sldId="1178"/>
            <ac:picMk id="13" creationId="{57BD74E9-84AD-432F-A63A-03FA58E36C6A}"/>
          </ac:picMkLst>
        </pc:picChg>
        <pc:picChg chg="add del mod">
          <ac:chgData name="三原慎一" userId="5f70cbe7-f4c8-4824-9758-2abefef14823" providerId="ADAL" clId="{A7373A56-5D1B-4A30-9FC5-D511FAA140ED}" dt="2020-12-17T00:34:42.353" v="508" actId="478"/>
          <ac:picMkLst>
            <pc:docMk/>
            <pc:sldMk cId="2105235227" sldId="1178"/>
            <ac:picMk id="2050" creationId="{25C5212B-DEDE-4820-ADFB-415DD616B422}"/>
          </ac:picMkLst>
        </pc:picChg>
        <pc:picChg chg="add mod">
          <ac:chgData name="三原慎一" userId="5f70cbe7-f4c8-4824-9758-2abefef14823" providerId="ADAL" clId="{A7373A56-5D1B-4A30-9FC5-D511FAA140ED}" dt="2020-12-17T00:58:12.450" v="827" actId="1076"/>
          <ac:picMkLst>
            <pc:docMk/>
            <pc:sldMk cId="2105235227" sldId="1178"/>
            <ac:picMk id="2052" creationId="{1CB7062A-4DF0-4525-9B3A-343EE496B8D2}"/>
          </ac:picMkLst>
        </pc:picChg>
        <pc:picChg chg="add mod">
          <ac:chgData name="三原慎一" userId="5f70cbe7-f4c8-4824-9758-2abefef14823" providerId="ADAL" clId="{A7373A56-5D1B-4A30-9FC5-D511FAA140ED}" dt="2020-12-17T00:58:18.905" v="830" actId="1076"/>
          <ac:picMkLst>
            <pc:docMk/>
            <pc:sldMk cId="2105235227" sldId="1178"/>
            <ac:picMk id="2054" creationId="{2EC3B615-08D8-430C-8F1C-C1CCF46FE3E3}"/>
          </ac:picMkLst>
        </pc:picChg>
        <pc:picChg chg="add mod">
          <ac:chgData name="三原慎一" userId="5f70cbe7-f4c8-4824-9758-2abefef14823" providerId="ADAL" clId="{A7373A56-5D1B-4A30-9FC5-D511FAA140ED}" dt="2020-12-17T00:58:36.236" v="835" actId="1076"/>
          <ac:picMkLst>
            <pc:docMk/>
            <pc:sldMk cId="2105235227" sldId="1178"/>
            <ac:picMk id="2056" creationId="{1F62D65F-5525-4DA3-97AE-BB5A23C0674E}"/>
          </ac:picMkLst>
        </pc:picChg>
        <pc:picChg chg="add del mod">
          <ac:chgData name="三原慎一" userId="5f70cbe7-f4c8-4824-9758-2abefef14823" providerId="ADAL" clId="{A7373A56-5D1B-4A30-9FC5-D511FAA140ED}" dt="2020-12-17T00:52:49.528" v="715" actId="478"/>
          <ac:picMkLst>
            <pc:docMk/>
            <pc:sldMk cId="2105235227" sldId="1178"/>
            <ac:picMk id="2058" creationId="{6A2D5EE4-F23A-4483-8101-52443D3E0A86}"/>
          </ac:picMkLst>
        </pc:picChg>
        <pc:picChg chg="add mod">
          <ac:chgData name="三原慎一" userId="5f70cbe7-f4c8-4824-9758-2abefef14823" providerId="ADAL" clId="{A7373A56-5D1B-4A30-9FC5-D511FAA140ED}" dt="2020-12-17T00:58:24.955" v="832" actId="1076"/>
          <ac:picMkLst>
            <pc:docMk/>
            <pc:sldMk cId="2105235227" sldId="1178"/>
            <ac:picMk id="2060" creationId="{561ED232-554D-43BE-9A3F-64BA74A0AA20}"/>
          </ac:picMkLst>
        </pc:picChg>
        <pc:picChg chg="add mod">
          <ac:chgData name="三原慎一" userId="5f70cbe7-f4c8-4824-9758-2abefef14823" providerId="ADAL" clId="{A7373A56-5D1B-4A30-9FC5-D511FAA140ED}" dt="2020-12-17T00:58:27.977" v="833" actId="1076"/>
          <ac:picMkLst>
            <pc:docMk/>
            <pc:sldMk cId="2105235227" sldId="1178"/>
            <ac:picMk id="2062" creationId="{31B3DEA5-420D-471B-9966-A0D6458AE58C}"/>
          </ac:picMkLst>
        </pc:picChg>
        <pc:cxnChg chg="add mod">
          <ac:chgData name="三原慎一" userId="5f70cbe7-f4c8-4824-9758-2abefef14823" providerId="ADAL" clId="{A7373A56-5D1B-4A30-9FC5-D511FAA140ED}" dt="2020-12-17T00:57:32.569" v="782" actId="1037"/>
          <ac:cxnSpMkLst>
            <pc:docMk/>
            <pc:sldMk cId="2105235227" sldId="1178"/>
            <ac:cxnSpMk id="6" creationId="{AACE9D58-1A8C-4E6C-A318-B723159220C4}"/>
          </ac:cxnSpMkLst>
        </pc:cxnChg>
        <pc:cxnChg chg="add mod">
          <ac:chgData name="三原慎一" userId="5f70cbe7-f4c8-4824-9758-2abefef14823" providerId="ADAL" clId="{A7373A56-5D1B-4A30-9FC5-D511FAA140ED}" dt="2020-12-17T00:59:57.560" v="846" actId="1582"/>
          <ac:cxnSpMkLst>
            <pc:docMk/>
            <pc:sldMk cId="2105235227" sldId="1178"/>
            <ac:cxnSpMk id="9" creationId="{F7BE918E-627E-4E69-B3FF-1E81C6D6DF2B}"/>
          </ac:cxnSpMkLst>
        </pc:cxnChg>
      </pc:sldChg>
      <pc:sldChg chg="addSp delSp modSp new mod modNotesTx">
        <pc:chgData name="三原慎一" userId="5f70cbe7-f4c8-4824-9758-2abefef14823" providerId="ADAL" clId="{A7373A56-5D1B-4A30-9FC5-D511FAA140ED}" dt="2020-12-20T09:24:08.242" v="12931" actId="20577"/>
        <pc:sldMkLst>
          <pc:docMk/>
          <pc:sldMk cId="917707518" sldId="1179"/>
        </pc:sldMkLst>
        <pc:spChg chg="mod">
          <ac:chgData name="三原慎一" userId="5f70cbe7-f4c8-4824-9758-2abefef14823" providerId="ADAL" clId="{A7373A56-5D1B-4A30-9FC5-D511FAA140ED}" dt="2020-12-20T03:08:13.220" v="9988"/>
          <ac:spMkLst>
            <pc:docMk/>
            <pc:sldMk cId="917707518" sldId="1179"/>
            <ac:spMk id="4" creationId="{EAA1837F-9E3D-4031-9EF5-E9DD6FC74088}"/>
          </ac:spMkLst>
        </pc:spChg>
        <pc:spChg chg="add del mod">
          <ac:chgData name="三原慎一" userId="5f70cbe7-f4c8-4824-9758-2abefef14823" providerId="ADAL" clId="{A7373A56-5D1B-4A30-9FC5-D511FAA140ED}" dt="2020-12-17T02:16:46.404" v="1490" actId="478"/>
          <ac:spMkLst>
            <pc:docMk/>
            <pc:sldMk cId="917707518" sldId="1179"/>
            <ac:spMk id="6" creationId="{3D7D9BBD-199F-47B1-BB98-B22FA30CC273}"/>
          </ac:spMkLst>
        </pc:spChg>
        <pc:spChg chg="add mod">
          <ac:chgData name="三原慎一" userId="5f70cbe7-f4c8-4824-9758-2abefef14823" providerId="ADAL" clId="{A7373A56-5D1B-4A30-9FC5-D511FAA140ED}" dt="2020-12-17T02:17:52.434" v="1530"/>
          <ac:spMkLst>
            <pc:docMk/>
            <pc:sldMk cId="917707518" sldId="1179"/>
            <ac:spMk id="7" creationId="{377CAB2B-5540-4A75-AECB-FE164E7AABFD}"/>
          </ac:spMkLst>
        </pc:spChg>
        <pc:spChg chg="add mod">
          <ac:chgData name="三原慎一" userId="5f70cbe7-f4c8-4824-9758-2abefef14823" providerId="ADAL" clId="{A7373A56-5D1B-4A30-9FC5-D511FAA140ED}" dt="2020-12-17T02:17:14.574" v="1519" actId="1076"/>
          <ac:spMkLst>
            <pc:docMk/>
            <pc:sldMk cId="917707518" sldId="1179"/>
            <ac:spMk id="11" creationId="{2662C9A8-B6E7-41F0-B349-58872B0BE09C}"/>
          </ac:spMkLst>
        </pc:spChg>
        <pc:spChg chg="add mod">
          <ac:chgData name="三原慎一" userId="5f70cbe7-f4c8-4824-9758-2abefef14823" providerId="ADAL" clId="{A7373A56-5D1B-4A30-9FC5-D511FAA140ED}" dt="2020-12-17T02:17:21.265" v="1525"/>
          <ac:spMkLst>
            <pc:docMk/>
            <pc:sldMk cId="917707518" sldId="1179"/>
            <ac:spMk id="12" creationId="{EE67C581-D64A-4437-A9D9-0B5AAB08F111}"/>
          </ac:spMkLst>
        </pc:spChg>
        <pc:spChg chg="add mod">
          <ac:chgData name="三原慎一" userId="5f70cbe7-f4c8-4824-9758-2abefef14823" providerId="ADAL" clId="{A7373A56-5D1B-4A30-9FC5-D511FAA140ED}" dt="2020-12-17T02:18:23.983" v="1548" actId="1076"/>
          <ac:spMkLst>
            <pc:docMk/>
            <pc:sldMk cId="917707518" sldId="1179"/>
            <ac:spMk id="13" creationId="{ACFA1B45-64EC-42EB-AACB-BBFD863E6A46}"/>
          </ac:spMkLst>
        </pc:spChg>
        <pc:spChg chg="add mod">
          <ac:chgData name="三原慎一" userId="5f70cbe7-f4c8-4824-9758-2abefef14823" providerId="ADAL" clId="{A7373A56-5D1B-4A30-9FC5-D511FAA140ED}" dt="2020-12-17T02:18:31.178" v="1554"/>
          <ac:spMkLst>
            <pc:docMk/>
            <pc:sldMk cId="917707518" sldId="1179"/>
            <ac:spMk id="14" creationId="{801DD7DD-003B-4F1B-9FA7-B17C1F6D3C62}"/>
          </ac:spMkLst>
        </pc:spChg>
        <pc:picChg chg="add mod modCrop">
          <ac:chgData name="三原慎一" userId="5f70cbe7-f4c8-4824-9758-2abefef14823" providerId="ADAL" clId="{A7373A56-5D1B-4A30-9FC5-D511FAA140ED}" dt="2020-12-17T02:16:05.182" v="1461" actId="732"/>
          <ac:picMkLst>
            <pc:docMk/>
            <pc:sldMk cId="917707518" sldId="1179"/>
            <ac:picMk id="5" creationId="{3810F70B-3919-4CB7-9F3C-0F8824E5D81D}"/>
          </ac:picMkLst>
        </pc:picChg>
        <pc:picChg chg="add mod">
          <ac:chgData name="三原慎一" userId="5f70cbe7-f4c8-4824-9758-2abefef14823" providerId="ADAL" clId="{A7373A56-5D1B-4A30-9FC5-D511FAA140ED}" dt="2020-12-17T02:15:45.134" v="1458" actId="1076"/>
          <ac:picMkLst>
            <pc:docMk/>
            <pc:sldMk cId="917707518" sldId="1179"/>
            <ac:picMk id="4098" creationId="{1A1A4439-CE21-4660-8A24-E9762E9D89AA}"/>
          </ac:picMkLst>
        </pc:picChg>
        <pc:picChg chg="add mod">
          <ac:chgData name="三原慎一" userId="5f70cbe7-f4c8-4824-9758-2abefef14823" providerId="ADAL" clId="{A7373A56-5D1B-4A30-9FC5-D511FAA140ED}" dt="2020-12-17T02:16:30.868" v="1471" actId="1035"/>
          <ac:picMkLst>
            <pc:docMk/>
            <pc:sldMk cId="917707518" sldId="1179"/>
            <ac:picMk id="4100" creationId="{F5023E2D-960C-44EA-B623-A1FD4CD88AB6}"/>
          </ac:picMkLst>
        </pc:picChg>
        <pc:picChg chg="add mod">
          <ac:chgData name="三原慎一" userId="5f70cbe7-f4c8-4824-9758-2abefef14823" providerId="ADAL" clId="{A7373A56-5D1B-4A30-9FC5-D511FAA140ED}" dt="2020-12-17T02:16:10.731" v="1462" actId="732"/>
          <ac:picMkLst>
            <pc:docMk/>
            <pc:sldMk cId="917707518" sldId="1179"/>
            <ac:picMk id="4102" creationId="{13260219-048C-4FF8-BB4E-CC9B591A249A}"/>
          </ac:picMkLst>
        </pc:picChg>
      </pc:sldChg>
      <pc:sldChg chg="addSp modSp new del mod">
        <pc:chgData name="三原慎一" userId="5f70cbe7-f4c8-4824-9758-2abefef14823" providerId="ADAL" clId="{A7373A56-5D1B-4A30-9FC5-D511FAA140ED}" dt="2020-12-17T01:08:23.099" v="926" actId="2696"/>
        <pc:sldMkLst>
          <pc:docMk/>
          <pc:sldMk cId="2988426350" sldId="1179"/>
        </pc:sldMkLst>
        <pc:picChg chg="add mod">
          <ac:chgData name="三原慎一" userId="5f70cbe7-f4c8-4824-9758-2abefef14823" providerId="ADAL" clId="{A7373A56-5D1B-4A30-9FC5-D511FAA140ED}" dt="2020-12-17T01:07:33.037" v="925" actId="1076"/>
          <ac:picMkLst>
            <pc:docMk/>
            <pc:sldMk cId="2988426350" sldId="1179"/>
            <ac:picMk id="5" creationId="{6612AB47-0CCC-4964-B163-3324FA03FB34}"/>
          </ac:picMkLst>
        </pc:picChg>
      </pc:sldChg>
      <pc:sldChg chg="addSp modSp add mod">
        <pc:chgData name="三原慎一" userId="5f70cbe7-f4c8-4824-9758-2abefef14823" providerId="ADAL" clId="{A7373A56-5D1B-4A30-9FC5-D511FAA140ED}" dt="2020-12-17T03:41:12.908" v="1701"/>
        <pc:sldMkLst>
          <pc:docMk/>
          <pc:sldMk cId="71171217" sldId="1180"/>
        </pc:sldMkLst>
        <pc:spChg chg="mod">
          <ac:chgData name="三原慎一" userId="5f70cbe7-f4c8-4824-9758-2abefef14823" providerId="ADAL" clId="{A7373A56-5D1B-4A30-9FC5-D511FAA140ED}" dt="2020-12-17T03:41:12.908" v="1701"/>
          <ac:spMkLst>
            <pc:docMk/>
            <pc:sldMk cId="71171217" sldId="1180"/>
            <ac:spMk id="2" creationId="{C9DADDE0-776F-46B5-991B-C00F8C9339A5}"/>
          </ac:spMkLst>
        </pc:spChg>
        <pc:spChg chg="mod">
          <ac:chgData name="三原慎一" userId="5f70cbe7-f4c8-4824-9758-2abefef14823" providerId="ADAL" clId="{A7373A56-5D1B-4A30-9FC5-D511FAA140ED}" dt="2020-12-17T03:15:38.830" v="1621" actId="1076"/>
          <ac:spMkLst>
            <pc:docMk/>
            <pc:sldMk cId="71171217" sldId="1180"/>
            <ac:spMk id="3" creationId="{55DC2C15-055A-4EE4-8D67-C32514093326}"/>
          </ac:spMkLst>
        </pc:spChg>
        <pc:spChg chg="add mod">
          <ac:chgData name="三原慎一" userId="5f70cbe7-f4c8-4824-9758-2abefef14823" providerId="ADAL" clId="{A7373A56-5D1B-4A30-9FC5-D511FAA140ED}" dt="2020-12-17T03:19:31.838" v="1652"/>
          <ac:spMkLst>
            <pc:docMk/>
            <pc:sldMk cId="71171217" sldId="1180"/>
            <ac:spMk id="4" creationId="{90E7DCCB-183F-4B61-AE0E-2F2F51DDD7BB}"/>
          </ac:spMkLst>
        </pc:spChg>
      </pc:sldChg>
      <pc:sldChg chg="addSp delSp modSp add mod modNotesTx">
        <pc:chgData name="三原慎一" userId="5f70cbe7-f4c8-4824-9758-2abefef14823" providerId="ADAL" clId="{A7373A56-5D1B-4A30-9FC5-D511FAA140ED}" dt="2020-12-20T09:14:37.437" v="12914" actId="20577"/>
        <pc:sldMkLst>
          <pc:docMk/>
          <pc:sldMk cId="4294698124" sldId="1257"/>
        </pc:sldMkLst>
        <pc:spChg chg="add mod">
          <ac:chgData name="三原慎一" userId="5f70cbe7-f4c8-4824-9758-2abefef14823" providerId="ADAL" clId="{A7373A56-5D1B-4A30-9FC5-D511FAA140ED}" dt="2020-12-19T22:19:37.955" v="2497"/>
          <ac:spMkLst>
            <pc:docMk/>
            <pc:sldMk cId="4294698124" sldId="1257"/>
            <ac:spMk id="32" creationId="{09FF45F5-C640-473B-ABC3-4954FE6FD93D}"/>
          </ac:spMkLst>
        </pc:spChg>
        <pc:spChg chg="add mod">
          <ac:chgData name="三原慎一" userId="5f70cbe7-f4c8-4824-9758-2abefef14823" providerId="ADAL" clId="{A7373A56-5D1B-4A30-9FC5-D511FAA140ED}" dt="2020-12-19T22:22:06.695" v="2534" actId="1038"/>
          <ac:spMkLst>
            <pc:docMk/>
            <pc:sldMk cId="4294698124" sldId="1257"/>
            <ac:spMk id="33" creationId="{FCCB0BF6-A74C-4ADA-BD13-2B61B9A132E8}"/>
          </ac:spMkLst>
        </pc:spChg>
        <pc:spChg chg="add mod">
          <ac:chgData name="三原慎一" userId="5f70cbe7-f4c8-4824-9758-2abefef14823" providerId="ADAL" clId="{A7373A56-5D1B-4A30-9FC5-D511FAA140ED}" dt="2020-12-19T22:20:54.811" v="2504" actId="207"/>
          <ac:spMkLst>
            <pc:docMk/>
            <pc:sldMk cId="4294698124" sldId="1257"/>
            <ac:spMk id="34" creationId="{2AEE02D3-169E-4557-AAC1-AE93F85BD618}"/>
          </ac:spMkLst>
        </pc:spChg>
        <pc:spChg chg="add mod">
          <ac:chgData name="三原慎一" userId="5f70cbe7-f4c8-4824-9758-2abefef14823" providerId="ADAL" clId="{A7373A56-5D1B-4A30-9FC5-D511FAA140ED}" dt="2020-12-19T22:19:37.955" v="2497"/>
          <ac:spMkLst>
            <pc:docMk/>
            <pc:sldMk cId="4294698124" sldId="1257"/>
            <ac:spMk id="35" creationId="{94286EF5-B9F0-4ACC-8BDB-9DEC4A60B84B}"/>
          </ac:spMkLst>
        </pc:spChg>
        <pc:spChg chg="add mod">
          <ac:chgData name="三原慎一" userId="5f70cbe7-f4c8-4824-9758-2abefef14823" providerId="ADAL" clId="{A7373A56-5D1B-4A30-9FC5-D511FAA140ED}" dt="2020-12-19T22:20:59.902" v="2505" actId="207"/>
          <ac:spMkLst>
            <pc:docMk/>
            <pc:sldMk cId="4294698124" sldId="1257"/>
            <ac:spMk id="36" creationId="{A2D354EA-67A9-4458-B352-582BCFFCC871}"/>
          </ac:spMkLst>
        </pc:spChg>
        <pc:spChg chg="add mod">
          <ac:chgData name="三原慎一" userId="5f70cbe7-f4c8-4824-9758-2abefef14823" providerId="ADAL" clId="{A7373A56-5D1B-4A30-9FC5-D511FAA140ED}" dt="2020-12-19T22:21:19.303" v="2509" actId="1076"/>
          <ac:spMkLst>
            <pc:docMk/>
            <pc:sldMk cId="4294698124" sldId="1257"/>
            <ac:spMk id="37" creationId="{18709A55-C16E-4D37-9BA0-E7D011D9AFE7}"/>
          </ac:spMkLst>
        </pc:spChg>
        <pc:spChg chg="add mod">
          <ac:chgData name="三原慎一" userId="5f70cbe7-f4c8-4824-9758-2abefef14823" providerId="ADAL" clId="{A7373A56-5D1B-4A30-9FC5-D511FAA140ED}" dt="2020-12-19T22:19:58.743" v="2499"/>
          <ac:spMkLst>
            <pc:docMk/>
            <pc:sldMk cId="4294698124" sldId="1257"/>
            <ac:spMk id="43" creationId="{4EF00E4A-2451-477F-B532-99D66D2273BD}"/>
          </ac:spMkLst>
        </pc:spChg>
        <pc:spChg chg="add mod">
          <ac:chgData name="三原慎一" userId="5f70cbe7-f4c8-4824-9758-2abefef14823" providerId="ADAL" clId="{A7373A56-5D1B-4A30-9FC5-D511FAA140ED}" dt="2020-12-19T22:19:58.743" v="2499"/>
          <ac:spMkLst>
            <pc:docMk/>
            <pc:sldMk cId="4294698124" sldId="1257"/>
            <ac:spMk id="44" creationId="{645D5DED-09EC-4156-9E80-311E310BD98F}"/>
          </ac:spMkLst>
        </pc:spChg>
        <pc:spChg chg="add mod">
          <ac:chgData name="三原慎一" userId="5f70cbe7-f4c8-4824-9758-2abefef14823" providerId="ADAL" clId="{A7373A56-5D1B-4A30-9FC5-D511FAA140ED}" dt="2020-12-19T22:20:47.574" v="2503" actId="207"/>
          <ac:spMkLst>
            <pc:docMk/>
            <pc:sldMk cId="4294698124" sldId="1257"/>
            <ac:spMk id="45" creationId="{67089FD8-6B3B-43F5-AF65-36D1CE99E52E}"/>
          </ac:spMkLst>
        </pc:spChg>
        <pc:picChg chg="add mod modCrop">
          <ac:chgData name="三原慎一" userId="5f70cbe7-f4c8-4824-9758-2abefef14823" providerId="ADAL" clId="{A7373A56-5D1B-4A30-9FC5-D511FAA140ED}" dt="2020-12-19T22:22:11.233" v="2539" actId="1038"/>
          <ac:picMkLst>
            <pc:docMk/>
            <pc:sldMk cId="4294698124" sldId="1257"/>
            <ac:picMk id="31" creationId="{7F28640F-1FED-4E74-B160-DAB9C15C0463}"/>
          </ac:picMkLst>
        </pc:picChg>
        <pc:picChg chg="mod">
          <ac:chgData name="三原慎一" userId="5f70cbe7-f4c8-4824-9758-2abefef14823" providerId="ADAL" clId="{A7373A56-5D1B-4A30-9FC5-D511FAA140ED}" dt="2020-12-19T22:20:05.431" v="2500" actId="1076"/>
          <ac:picMkLst>
            <pc:docMk/>
            <pc:sldMk cId="4294698124" sldId="1257"/>
            <ac:picMk id="38" creationId="{C8B075E8-AD19-45ED-B0D8-F0844413D257}"/>
          </ac:picMkLst>
        </pc:picChg>
        <pc:picChg chg="del">
          <ac:chgData name="三原慎一" userId="5f70cbe7-f4c8-4824-9758-2abefef14823" providerId="ADAL" clId="{A7373A56-5D1B-4A30-9FC5-D511FAA140ED}" dt="2020-12-19T22:19:41.996" v="2498" actId="478"/>
          <ac:picMkLst>
            <pc:docMk/>
            <pc:sldMk cId="4294698124" sldId="1257"/>
            <ac:picMk id="46" creationId="{B97ECA64-DFC0-43E5-872C-8AA297DAE8A0}"/>
          </ac:picMkLst>
        </pc:picChg>
        <pc:picChg chg="mod">
          <ac:chgData name="三原慎一" userId="5f70cbe7-f4c8-4824-9758-2abefef14823" providerId="ADAL" clId="{A7373A56-5D1B-4A30-9FC5-D511FAA140ED}" dt="2020-12-19T22:20:05.431" v="2500" actId="1076"/>
          <ac:picMkLst>
            <pc:docMk/>
            <pc:sldMk cId="4294698124" sldId="1257"/>
            <ac:picMk id="1036" creationId="{D462312F-32F7-46D1-AFB0-F9F84DC4591A}"/>
          </ac:picMkLst>
        </pc:picChg>
      </pc:sldChg>
      <pc:sldChg chg="new del">
        <pc:chgData name="三原慎一" userId="5f70cbe7-f4c8-4824-9758-2abefef14823" providerId="ADAL" clId="{A7373A56-5D1B-4A30-9FC5-D511FAA140ED}" dt="2020-12-17T03:21:52.753" v="1655" actId="2696"/>
        <pc:sldMkLst>
          <pc:docMk/>
          <pc:sldMk cId="3277208562" sldId="1258"/>
        </pc:sldMkLst>
      </pc:sldChg>
    </pc:docChg>
  </pc:docChgLst>
  <pc:docChgLst>
    <pc:chgData name="三原慎一" userId="5f70cbe7-f4c8-4824-9758-2abefef14823" providerId="ADAL" clId="{2B92902C-E22C-421C-BD32-DA5FBD397286}"/>
    <pc:docChg chg="addSld modSld">
      <pc:chgData name="三原慎一" userId="5f70cbe7-f4c8-4824-9758-2abefef14823" providerId="ADAL" clId="{2B92902C-E22C-421C-BD32-DA5FBD397286}" dt="2019-09-20T02:06:25.934" v="22" actId="1037"/>
      <pc:docMkLst>
        <pc:docMk/>
      </pc:docMkLst>
      <pc:sldChg chg="addSp delSp modSp add">
        <pc:chgData name="三原慎一" userId="5f70cbe7-f4c8-4824-9758-2abefef14823" providerId="ADAL" clId="{2B92902C-E22C-421C-BD32-DA5FBD397286}" dt="2019-09-20T02:06:25.934" v="22" actId="1037"/>
        <pc:sldMkLst>
          <pc:docMk/>
          <pc:sldMk cId="856153596" sldId="329"/>
        </pc:sldMkLst>
        <pc:spChg chg="del">
          <ac:chgData name="三原慎一" userId="5f70cbe7-f4c8-4824-9758-2abefef14823" providerId="ADAL" clId="{2B92902C-E22C-421C-BD32-DA5FBD397286}" dt="2019-09-20T02:06:11.094" v="3"/>
          <ac:spMkLst>
            <pc:docMk/>
            <pc:sldMk cId="856153596" sldId="329"/>
            <ac:spMk id="4" creationId="{60B66C12-8092-424F-B19F-610FF2CABE74}"/>
          </ac:spMkLst>
        </pc:spChg>
        <pc:spChg chg="add mod">
          <ac:chgData name="三原慎一" userId="5f70cbe7-f4c8-4824-9758-2abefef14823" providerId="ADAL" clId="{2B92902C-E22C-421C-BD32-DA5FBD397286}" dt="2019-09-20T02:06:25.934" v="22" actId="1037"/>
          <ac:spMkLst>
            <pc:docMk/>
            <pc:sldMk cId="856153596" sldId="329"/>
            <ac:spMk id="5" creationId="{FDAAEC97-6A04-4049-83CE-225C57D6F103}"/>
          </ac:spMkLst>
        </pc:spChg>
        <pc:spChg chg="add mod">
          <ac:chgData name="三原慎一" userId="5f70cbe7-f4c8-4824-9758-2abefef14823" providerId="ADAL" clId="{2B92902C-E22C-421C-BD32-DA5FBD397286}" dt="2019-09-20T02:06:25.934" v="22" actId="1037"/>
          <ac:spMkLst>
            <pc:docMk/>
            <pc:sldMk cId="856153596" sldId="329"/>
            <ac:spMk id="6" creationId="{76F3A7F5-5911-4306-A662-C78E0A2B2C12}"/>
          </ac:spMkLst>
        </pc:spChg>
        <pc:spChg chg="add mod">
          <ac:chgData name="三原慎一" userId="5f70cbe7-f4c8-4824-9758-2abefef14823" providerId="ADAL" clId="{2B92902C-E22C-421C-BD32-DA5FBD397286}" dt="2019-09-20T02:06:25.934" v="22" actId="1037"/>
          <ac:spMkLst>
            <pc:docMk/>
            <pc:sldMk cId="856153596" sldId="329"/>
            <ac:spMk id="7" creationId="{6DECD6F3-ADD9-45B0-9241-F3BFF06C4790}"/>
          </ac:spMkLst>
        </pc:spChg>
        <pc:spChg chg="add mod">
          <ac:chgData name="三原慎一" userId="5f70cbe7-f4c8-4824-9758-2abefef14823" providerId="ADAL" clId="{2B92902C-E22C-421C-BD32-DA5FBD397286}" dt="2019-09-20T02:06:25.934" v="22" actId="1037"/>
          <ac:spMkLst>
            <pc:docMk/>
            <pc:sldMk cId="856153596" sldId="329"/>
            <ac:spMk id="27" creationId="{FBD02146-5893-46ED-81A6-83DA021A4E76}"/>
          </ac:spMkLst>
        </pc:spChg>
        <pc:spChg chg="add mod">
          <ac:chgData name="三原慎一" userId="5f70cbe7-f4c8-4824-9758-2abefef14823" providerId="ADAL" clId="{2B92902C-E22C-421C-BD32-DA5FBD397286}" dt="2019-09-20T02:06:25.934" v="22" actId="1037"/>
          <ac:spMkLst>
            <pc:docMk/>
            <pc:sldMk cId="856153596" sldId="329"/>
            <ac:spMk id="28" creationId="{E3B7739E-9663-4EC3-A1A0-0D6AD9B03634}"/>
          </ac:spMkLst>
        </pc:spChg>
        <pc:spChg chg="add mod">
          <ac:chgData name="三原慎一" userId="5f70cbe7-f4c8-4824-9758-2abefef14823" providerId="ADAL" clId="{2B92902C-E22C-421C-BD32-DA5FBD397286}" dt="2019-09-20T02:06:25.934" v="22" actId="1037"/>
          <ac:spMkLst>
            <pc:docMk/>
            <pc:sldMk cId="856153596" sldId="329"/>
            <ac:spMk id="29" creationId="{CB3CB34A-CEC7-4162-B5A5-DA9A6E283924}"/>
          </ac:spMkLst>
        </pc:spChg>
        <pc:spChg chg="add mod">
          <ac:chgData name="三原慎一" userId="5f70cbe7-f4c8-4824-9758-2abefef14823" providerId="ADAL" clId="{2B92902C-E22C-421C-BD32-DA5FBD397286}" dt="2019-09-20T02:06:25.934" v="22" actId="1037"/>
          <ac:spMkLst>
            <pc:docMk/>
            <pc:sldMk cId="856153596" sldId="329"/>
            <ac:spMk id="30" creationId="{2ACDE7B4-BDB1-49A8-A99B-2C65C2A97334}"/>
          </ac:spMkLst>
        </pc:spChg>
        <pc:spChg chg="add mod">
          <ac:chgData name="三原慎一" userId="5f70cbe7-f4c8-4824-9758-2abefef14823" providerId="ADAL" clId="{2B92902C-E22C-421C-BD32-DA5FBD397286}" dt="2019-09-20T02:06:25.934" v="22" actId="1037"/>
          <ac:spMkLst>
            <pc:docMk/>
            <pc:sldMk cId="856153596" sldId="329"/>
            <ac:spMk id="31" creationId="{2B1F446F-B7C3-450B-B309-B95A4D2EFEA9}"/>
          </ac:spMkLst>
        </pc:spChg>
        <pc:spChg chg="add mod">
          <ac:chgData name="三原慎一" userId="5f70cbe7-f4c8-4824-9758-2abefef14823" providerId="ADAL" clId="{2B92902C-E22C-421C-BD32-DA5FBD397286}" dt="2019-09-20T02:06:25.934" v="22" actId="1037"/>
          <ac:spMkLst>
            <pc:docMk/>
            <pc:sldMk cId="856153596" sldId="329"/>
            <ac:spMk id="32" creationId="{6F43C56A-59A2-4152-99E1-695DB30E9C9B}"/>
          </ac:spMkLst>
        </pc:spChg>
        <pc:spChg chg="add mod">
          <ac:chgData name="三原慎一" userId="5f70cbe7-f4c8-4824-9758-2abefef14823" providerId="ADAL" clId="{2B92902C-E22C-421C-BD32-DA5FBD397286}" dt="2019-09-20T02:06:25.934" v="22" actId="1037"/>
          <ac:spMkLst>
            <pc:docMk/>
            <pc:sldMk cId="856153596" sldId="329"/>
            <ac:spMk id="33" creationId="{9EB4FFAE-03ED-448F-87B2-7D825F442D93}"/>
          </ac:spMkLst>
        </pc:spChg>
        <pc:spChg chg="add mod">
          <ac:chgData name="三原慎一" userId="5f70cbe7-f4c8-4824-9758-2abefef14823" providerId="ADAL" clId="{2B92902C-E22C-421C-BD32-DA5FBD397286}" dt="2019-09-20T02:06:25.934" v="22" actId="1037"/>
          <ac:spMkLst>
            <pc:docMk/>
            <pc:sldMk cId="856153596" sldId="329"/>
            <ac:spMk id="34" creationId="{EC329405-B8F2-40A2-8383-9F1F3B48D1FA}"/>
          </ac:spMkLst>
        </pc:spChg>
        <pc:spChg chg="add mod">
          <ac:chgData name="三原慎一" userId="5f70cbe7-f4c8-4824-9758-2abefef14823" providerId="ADAL" clId="{2B92902C-E22C-421C-BD32-DA5FBD397286}" dt="2019-09-20T02:06:25.934" v="22" actId="1037"/>
          <ac:spMkLst>
            <pc:docMk/>
            <pc:sldMk cId="856153596" sldId="329"/>
            <ac:spMk id="35" creationId="{2A3CC675-9483-400C-98E5-8227FB8F8BE5}"/>
          </ac:spMkLst>
        </pc:spChg>
        <pc:spChg chg="add mod">
          <ac:chgData name="三原慎一" userId="5f70cbe7-f4c8-4824-9758-2abefef14823" providerId="ADAL" clId="{2B92902C-E22C-421C-BD32-DA5FBD397286}" dt="2019-09-20T02:06:25.934" v="22" actId="1037"/>
          <ac:spMkLst>
            <pc:docMk/>
            <pc:sldMk cId="856153596" sldId="329"/>
            <ac:spMk id="36" creationId="{53723DC8-6E57-4DCE-B060-96563567A541}"/>
          </ac:spMkLst>
        </pc:spChg>
        <pc:spChg chg="add mod">
          <ac:chgData name="三原慎一" userId="5f70cbe7-f4c8-4824-9758-2abefef14823" providerId="ADAL" clId="{2B92902C-E22C-421C-BD32-DA5FBD397286}" dt="2019-09-20T02:06:25.934" v="22" actId="1037"/>
          <ac:spMkLst>
            <pc:docMk/>
            <pc:sldMk cId="856153596" sldId="329"/>
            <ac:spMk id="37" creationId="{A210CA62-79AA-4228-A3E6-7ED4E747AB6C}"/>
          </ac:spMkLst>
        </pc:spChg>
        <pc:spChg chg="add mod">
          <ac:chgData name="三原慎一" userId="5f70cbe7-f4c8-4824-9758-2abefef14823" providerId="ADAL" clId="{2B92902C-E22C-421C-BD32-DA5FBD397286}" dt="2019-09-20T02:06:25.934" v="22" actId="1037"/>
          <ac:spMkLst>
            <pc:docMk/>
            <pc:sldMk cId="856153596" sldId="329"/>
            <ac:spMk id="38" creationId="{B60188D9-AA3F-4F3C-BDB1-89FB70D66AE8}"/>
          </ac:spMkLst>
        </pc:spChg>
        <pc:spChg chg="add mod">
          <ac:chgData name="三原慎一" userId="5f70cbe7-f4c8-4824-9758-2abefef14823" providerId="ADAL" clId="{2B92902C-E22C-421C-BD32-DA5FBD397286}" dt="2019-09-20T02:06:25.934" v="22" actId="1037"/>
          <ac:spMkLst>
            <pc:docMk/>
            <pc:sldMk cId="856153596" sldId="329"/>
            <ac:spMk id="39" creationId="{58B0217F-669D-43C5-8468-680BEA36DED5}"/>
          </ac:spMkLst>
        </pc:spChg>
        <pc:spChg chg="add mod">
          <ac:chgData name="三原慎一" userId="5f70cbe7-f4c8-4824-9758-2abefef14823" providerId="ADAL" clId="{2B92902C-E22C-421C-BD32-DA5FBD397286}" dt="2019-09-20T02:06:25.934" v="22" actId="1037"/>
          <ac:spMkLst>
            <pc:docMk/>
            <pc:sldMk cId="856153596" sldId="329"/>
            <ac:spMk id="40" creationId="{87F3DCA3-32BF-4077-B942-83F82A6FDF51}"/>
          </ac:spMkLst>
        </pc:spChg>
        <pc:spChg chg="add mod">
          <ac:chgData name="三原慎一" userId="5f70cbe7-f4c8-4824-9758-2abefef14823" providerId="ADAL" clId="{2B92902C-E22C-421C-BD32-DA5FBD397286}" dt="2019-09-20T02:06:25.934" v="22" actId="1037"/>
          <ac:spMkLst>
            <pc:docMk/>
            <pc:sldMk cId="856153596" sldId="329"/>
            <ac:spMk id="41" creationId="{3C4E795F-ECF3-4D67-AE25-FFD05EA22788}"/>
          </ac:spMkLst>
        </pc:spChg>
        <pc:spChg chg="add mod">
          <ac:chgData name="三原慎一" userId="5f70cbe7-f4c8-4824-9758-2abefef14823" providerId="ADAL" clId="{2B92902C-E22C-421C-BD32-DA5FBD397286}" dt="2019-09-20T02:06:25.934" v="22" actId="1037"/>
          <ac:spMkLst>
            <pc:docMk/>
            <pc:sldMk cId="856153596" sldId="329"/>
            <ac:spMk id="42" creationId="{1180F772-028A-46AE-A6FC-285531268FBE}"/>
          </ac:spMkLst>
        </pc:spChg>
        <pc:spChg chg="add mod">
          <ac:chgData name="三原慎一" userId="5f70cbe7-f4c8-4824-9758-2abefef14823" providerId="ADAL" clId="{2B92902C-E22C-421C-BD32-DA5FBD397286}" dt="2019-09-20T02:06:25.934" v="22" actId="1037"/>
          <ac:spMkLst>
            <pc:docMk/>
            <pc:sldMk cId="856153596" sldId="329"/>
            <ac:spMk id="43" creationId="{07E824F3-7DF1-4051-BA89-25001418F391}"/>
          </ac:spMkLst>
        </pc:spChg>
        <pc:spChg chg="add mod">
          <ac:chgData name="三原慎一" userId="5f70cbe7-f4c8-4824-9758-2abefef14823" providerId="ADAL" clId="{2B92902C-E22C-421C-BD32-DA5FBD397286}" dt="2019-09-20T02:06:25.934" v="22" actId="1037"/>
          <ac:spMkLst>
            <pc:docMk/>
            <pc:sldMk cId="856153596" sldId="329"/>
            <ac:spMk id="44" creationId="{1A427C7C-A439-40EF-A8D2-CB608A63DB98}"/>
          </ac:spMkLst>
        </pc:spChg>
        <pc:spChg chg="add mod">
          <ac:chgData name="三原慎一" userId="5f70cbe7-f4c8-4824-9758-2abefef14823" providerId="ADAL" clId="{2B92902C-E22C-421C-BD32-DA5FBD397286}" dt="2019-09-20T02:06:25.934" v="22" actId="1037"/>
          <ac:spMkLst>
            <pc:docMk/>
            <pc:sldMk cId="856153596" sldId="329"/>
            <ac:spMk id="45" creationId="{1FF1640C-816E-479B-A692-BDCE768DD597}"/>
          </ac:spMkLst>
        </pc:spChg>
        <pc:spChg chg="add mod">
          <ac:chgData name="三原慎一" userId="5f70cbe7-f4c8-4824-9758-2abefef14823" providerId="ADAL" clId="{2B92902C-E22C-421C-BD32-DA5FBD397286}" dt="2019-09-20T02:06:25.934" v="22" actId="1037"/>
          <ac:spMkLst>
            <pc:docMk/>
            <pc:sldMk cId="856153596" sldId="329"/>
            <ac:spMk id="46" creationId="{70D2A31D-73A8-49AA-A069-F93D54D83595}"/>
          </ac:spMkLst>
        </pc:spChg>
        <pc:cxnChg chg="add mod">
          <ac:chgData name="三原慎一" userId="5f70cbe7-f4c8-4824-9758-2abefef14823" providerId="ADAL" clId="{2B92902C-E22C-421C-BD32-DA5FBD397286}" dt="2019-09-20T02:06:25.934" v="22" actId="1037"/>
          <ac:cxnSpMkLst>
            <pc:docMk/>
            <pc:sldMk cId="856153596" sldId="329"/>
            <ac:cxnSpMk id="8" creationId="{8F57FF7B-7E20-42EF-8B4C-DD2B59249B21}"/>
          </ac:cxnSpMkLst>
        </pc:cxnChg>
        <pc:cxnChg chg="add mod">
          <ac:chgData name="三原慎一" userId="5f70cbe7-f4c8-4824-9758-2abefef14823" providerId="ADAL" clId="{2B92902C-E22C-421C-BD32-DA5FBD397286}" dt="2019-09-20T02:06:25.934" v="22" actId="1037"/>
          <ac:cxnSpMkLst>
            <pc:docMk/>
            <pc:sldMk cId="856153596" sldId="329"/>
            <ac:cxnSpMk id="9" creationId="{55B509B0-B86F-46C3-83CF-894D5942318D}"/>
          </ac:cxnSpMkLst>
        </pc:cxnChg>
        <pc:cxnChg chg="add mod">
          <ac:chgData name="三原慎一" userId="5f70cbe7-f4c8-4824-9758-2abefef14823" providerId="ADAL" clId="{2B92902C-E22C-421C-BD32-DA5FBD397286}" dt="2019-09-20T02:06:25.934" v="22" actId="1037"/>
          <ac:cxnSpMkLst>
            <pc:docMk/>
            <pc:sldMk cId="856153596" sldId="329"/>
            <ac:cxnSpMk id="10" creationId="{FCB5E38D-493D-457C-8410-BCC7B9A2BB57}"/>
          </ac:cxnSpMkLst>
        </pc:cxnChg>
        <pc:cxnChg chg="add mod">
          <ac:chgData name="三原慎一" userId="5f70cbe7-f4c8-4824-9758-2abefef14823" providerId="ADAL" clId="{2B92902C-E22C-421C-BD32-DA5FBD397286}" dt="2019-09-20T02:06:25.934" v="22" actId="1037"/>
          <ac:cxnSpMkLst>
            <pc:docMk/>
            <pc:sldMk cId="856153596" sldId="329"/>
            <ac:cxnSpMk id="11" creationId="{0E53BAE7-2855-43C4-8062-3774C371540F}"/>
          </ac:cxnSpMkLst>
        </pc:cxnChg>
        <pc:cxnChg chg="add mod">
          <ac:chgData name="三原慎一" userId="5f70cbe7-f4c8-4824-9758-2abefef14823" providerId="ADAL" clId="{2B92902C-E22C-421C-BD32-DA5FBD397286}" dt="2019-09-20T02:06:25.934" v="22" actId="1037"/>
          <ac:cxnSpMkLst>
            <pc:docMk/>
            <pc:sldMk cId="856153596" sldId="329"/>
            <ac:cxnSpMk id="12" creationId="{4EB21E96-F894-459E-AE9B-B68DDA38344E}"/>
          </ac:cxnSpMkLst>
        </pc:cxnChg>
        <pc:cxnChg chg="add mod">
          <ac:chgData name="三原慎一" userId="5f70cbe7-f4c8-4824-9758-2abefef14823" providerId="ADAL" clId="{2B92902C-E22C-421C-BD32-DA5FBD397286}" dt="2019-09-20T02:06:25.934" v="22" actId="1037"/>
          <ac:cxnSpMkLst>
            <pc:docMk/>
            <pc:sldMk cId="856153596" sldId="329"/>
            <ac:cxnSpMk id="13" creationId="{54D4B825-FC0E-4F5A-86C8-2C094D6878EE}"/>
          </ac:cxnSpMkLst>
        </pc:cxnChg>
        <pc:cxnChg chg="add mod">
          <ac:chgData name="三原慎一" userId="5f70cbe7-f4c8-4824-9758-2abefef14823" providerId="ADAL" clId="{2B92902C-E22C-421C-BD32-DA5FBD397286}" dt="2019-09-20T02:06:25.934" v="22" actId="1037"/>
          <ac:cxnSpMkLst>
            <pc:docMk/>
            <pc:sldMk cId="856153596" sldId="329"/>
            <ac:cxnSpMk id="14" creationId="{32F3E0F2-928C-4C43-B381-A32003CED007}"/>
          </ac:cxnSpMkLst>
        </pc:cxnChg>
        <pc:cxnChg chg="add mod">
          <ac:chgData name="三原慎一" userId="5f70cbe7-f4c8-4824-9758-2abefef14823" providerId="ADAL" clId="{2B92902C-E22C-421C-BD32-DA5FBD397286}" dt="2019-09-20T02:06:25.934" v="22" actId="1037"/>
          <ac:cxnSpMkLst>
            <pc:docMk/>
            <pc:sldMk cId="856153596" sldId="329"/>
            <ac:cxnSpMk id="15" creationId="{4DEA1F74-807C-49CE-AF8E-31E96DFAFA57}"/>
          </ac:cxnSpMkLst>
        </pc:cxnChg>
        <pc:cxnChg chg="add mod">
          <ac:chgData name="三原慎一" userId="5f70cbe7-f4c8-4824-9758-2abefef14823" providerId="ADAL" clId="{2B92902C-E22C-421C-BD32-DA5FBD397286}" dt="2019-09-20T02:06:25.934" v="22" actId="1037"/>
          <ac:cxnSpMkLst>
            <pc:docMk/>
            <pc:sldMk cId="856153596" sldId="329"/>
            <ac:cxnSpMk id="16" creationId="{51A95B09-0CDB-46C0-9912-1156DA400944}"/>
          </ac:cxnSpMkLst>
        </pc:cxnChg>
        <pc:cxnChg chg="add mod">
          <ac:chgData name="三原慎一" userId="5f70cbe7-f4c8-4824-9758-2abefef14823" providerId="ADAL" clId="{2B92902C-E22C-421C-BD32-DA5FBD397286}" dt="2019-09-20T02:06:25.934" v="22" actId="1037"/>
          <ac:cxnSpMkLst>
            <pc:docMk/>
            <pc:sldMk cId="856153596" sldId="329"/>
            <ac:cxnSpMk id="17" creationId="{3EE15795-7B5E-49CF-BBCB-8BB123E146F3}"/>
          </ac:cxnSpMkLst>
        </pc:cxnChg>
        <pc:cxnChg chg="add mod">
          <ac:chgData name="三原慎一" userId="5f70cbe7-f4c8-4824-9758-2abefef14823" providerId="ADAL" clId="{2B92902C-E22C-421C-BD32-DA5FBD397286}" dt="2019-09-20T02:06:25.934" v="22" actId="1037"/>
          <ac:cxnSpMkLst>
            <pc:docMk/>
            <pc:sldMk cId="856153596" sldId="329"/>
            <ac:cxnSpMk id="18" creationId="{2BA0907E-2AA3-474F-BA9D-D053809AD7B1}"/>
          </ac:cxnSpMkLst>
        </pc:cxnChg>
        <pc:cxnChg chg="add mod">
          <ac:chgData name="三原慎一" userId="5f70cbe7-f4c8-4824-9758-2abefef14823" providerId="ADAL" clId="{2B92902C-E22C-421C-BD32-DA5FBD397286}" dt="2019-09-20T02:06:25.934" v="22" actId="1037"/>
          <ac:cxnSpMkLst>
            <pc:docMk/>
            <pc:sldMk cId="856153596" sldId="329"/>
            <ac:cxnSpMk id="19" creationId="{4AF0A684-0EA4-4335-A3D2-9F4AD867445F}"/>
          </ac:cxnSpMkLst>
        </pc:cxnChg>
        <pc:cxnChg chg="add mod">
          <ac:chgData name="三原慎一" userId="5f70cbe7-f4c8-4824-9758-2abefef14823" providerId="ADAL" clId="{2B92902C-E22C-421C-BD32-DA5FBD397286}" dt="2019-09-20T02:06:25.934" v="22" actId="1037"/>
          <ac:cxnSpMkLst>
            <pc:docMk/>
            <pc:sldMk cId="856153596" sldId="329"/>
            <ac:cxnSpMk id="20" creationId="{C5E2C34C-F371-43D8-825A-399176130610}"/>
          </ac:cxnSpMkLst>
        </pc:cxnChg>
        <pc:cxnChg chg="add mod">
          <ac:chgData name="三原慎一" userId="5f70cbe7-f4c8-4824-9758-2abefef14823" providerId="ADAL" clId="{2B92902C-E22C-421C-BD32-DA5FBD397286}" dt="2019-09-20T02:06:25.934" v="22" actId="1037"/>
          <ac:cxnSpMkLst>
            <pc:docMk/>
            <pc:sldMk cId="856153596" sldId="329"/>
            <ac:cxnSpMk id="21" creationId="{A62AB49D-81F3-47FC-A360-E43525738523}"/>
          </ac:cxnSpMkLst>
        </pc:cxnChg>
        <pc:cxnChg chg="add mod">
          <ac:chgData name="三原慎一" userId="5f70cbe7-f4c8-4824-9758-2abefef14823" providerId="ADAL" clId="{2B92902C-E22C-421C-BD32-DA5FBD397286}" dt="2019-09-20T02:06:25.934" v="22" actId="1037"/>
          <ac:cxnSpMkLst>
            <pc:docMk/>
            <pc:sldMk cId="856153596" sldId="329"/>
            <ac:cxnSpMk id="22" creationId="{B8D958C7-EA17-4F9B-A357-B1534E2D0761}"/>
          </ac:cxnSpMkLst>
        </pc:cxnChg>
        <pc:cxnChg chg="add mod">
          <ac:chgData name="三原慎一" userId="5f70cbe7-f4c8-4824-9758-2abefef14823" providerId="ADAL" clId="{2B92902C-E22C-421C-BD32-DA5FBD397286}" dt="2019-09-20T02:06:25.934" v="22" actId="1037"/>
          <ac:cxnSpMkLst>
            <pc:docMk/>
            <pc:sldMk cId="856153596" sldId="329"/>
            <ac:cxnSpMk id="23" creationId="{A0517C57-1783-4AE0-8EF2-FF773859F4AE}"/>
          </ac:cxnSpMkLst>
        </pc:cxnChg>
        <pc:cxnChg chg="add mod">
          <ac:chgData name="三原慎一" userId="5f70cbe7-f4c8-4824-9758-2abefef14823" providerId="ADAL" clId="{2B92902C-E22C-421C-BD32-DA5FBD397286}" dt="2019-09-20T02:06:25.934" v="22" actId="1037"/>
          <ac:cxnSpMkLst>
            <pc:docMk/>
            <pc:sldMk cId="856153596" sldId="329"/>
            <ac:cxnSpMk id="24" creationId="{ED903E16-DF43-427C-BD55-0FBC5069E22C}"/>
          </ac:cxnSpMkLst>
        </pc:cxnChg>
        <pc:cxnChg chg="add mod">
          <ac:chgData name="三原慎一" userId="5f70cbe7-f4c8-4824-9758-2abefef14823" providerId="ADAL" clId="{2B92902C-E22C-421C-BD32-DA5FBD397286}" dt="2019-09-20T02:06:25.934" v="22" actId="1037"/>
          <ac:cxnSpMkLst>
            <pc:docMk/>
            <pc:sldMk cId="856153596" sldId="329"/>
            <ac:cxnSpMk id="25" creationId="{10BBA028-6135-4026-98B4-04FB1D399B3C}"/>
          </ac:cxnSpMkLst>
        </pc:cxnChg>
        <pc:cxnChg chg="add mod">
          <ac:chgData name="三原慎一" userId="5f70cbe7-f4c8-4824-9758-2abefef14823" providerId="ADAL" clId="{2B92902C-E22C-421C-BD32-DA5FBD397286}" dt="2019-09-20T02:06:25.934" v="22" actId="1037"/>
          <ac:cxnSpMkLst>
            <pc:docMk/>
            <pc:sldMk cId="856153596" sldId="329"/>
            <ac:cxnSpMk id="26" creationId="{EFE902DA-DF0A-4A87-A83E-49CC3DBAA066}"/>
          </ac:cxnSpMkLst>
        </pc:cxnChg>
      </pc:sldChg>
    </pc:docChg>
  </pc:docChgLst>
  <pc:docChgLst>
    <pc:chgData name="三原慎一" userId="5f70cbe7-f4c8-4824-9758-2abefef14823" providerId="ADAL" clId="{CCA577FB-0DFD-49D1-8C30-1E54ECF0FEEC}"/>
    <pc:docChg chg="undo custSel addSld delSld modSld sldOrd modMainMaster modNotesMaster">
      <pc:chgData name="三原慎一" userId="5f70cbe7-f4c8-4824-9758-2abefef14823" providerId="ADAL" clId="{CCA577FB-0DFD-49D1-8C30-1E54ECF0FEEC}" dt="2020-12-14T13:16:23.019" v="928"/>
      <pc:docMkLst>
        <pc:docMk/>
      </pc:docMkLst>
      <pc:sldChg chg="modSp">
        <pc:chgData name="三原慎一" userId="5f70cbe7-f4c8-4824-9758-2abefef14823" providerId="ADAL" clId="{CCA577FB-0DFD-49D1-8C30-1E54ECF0FEEC}" dt="2020-12-14T08:16:24.624" v="0"/>
        <pc:sldMkLst>
          <pc:docMk/>
          <pc:sldMk cId="827331358" sldId="256"/>
        </pc:sldMkLst>
        <pc:spChg chg="mod">
          <ac:chgData name="三原慎一" userId="5f70cbe7-f4c8-4824-9758-2abefef14823" providerId="ADAL" clId="{CCA577FB-0DFD-49D1-8C30-1E54ECF0FEEC}" dt="2020-12-14T08:16:24.624" v="0"/>
          <ac:spMkLst>
            <pc:docMk/>
            <pc:sldMk cId="827331358" sldId="256"/>
            <ac:spMk id="2" creationId="{00000000-0000-0000-0000-000000000000}"/>
          </ac:spMkLst>
        </pc:spChg>
        <pc:spChg chg="mod">
          <ac:chgData name="三原慎一" userId="5f70cbe7-f4c8-4824-9758-2abefef14823" providerId="ADAL" clId="{CCA577FB-0DFD-49D1-8C30-1E54ECF0FEEC}" dt="2020-12-14T08:16:24.624" v="0"/>
          <ac:spMkLst>
            <pc:docMk/>
            <pc:sldMk cId="827331358" sldId="256"/>
            <ac:spMk id="3" creationId="{00000000-0000-0000-0000-000000000000}"/>
          </ac:spMkLst>
        </pc:spChg>
        <pc:spChg chg="mod">
          <ac:chgData name="三原慎一" userId="5f70cbe7-f4c8-4824-9758-2abefef14823" providerId="ADAL" clId="{CCA577FB-0DFD-49D1-8C30-1E54ECF0FEEC}" dt="2020-12-14T08:16:24.624" v="0"/>
          <ac:spMkLst>
            <pc:docMk/>
            <pc:sldMk cId="827331358" sldId="256"/>
            <ac:spMk id="4" creationId="{00000000-0000-0000-0000-000000000000}"/>
          </ac:spMkLst>
        </pc:spChg>
        <pc:spChg chg="mod">
          <ac:chgData name="三原慎一" userId="5f70cbe7-f4c8-4824-9758-2abefef14823" providerId="ADAL" clId="{CCA577FB-0DFD-49D1-8C30-1E54ECF0FEEC}" dt="2020-12-14T08:16:24.624" v="0"/>
          <ac:spMkLst>
            <pc:docMk/>
            <pc:sldMk cId="827331358" sldId="256"/>
            <ac:spMk id="7" creationId="{00000000-0000-0000-0000-000000000000}"/>
          </ac:spMkLst>
        </pc:spChg>
      </pc:sldChg>
      <pc:sldChg chg="modSp modNotes">
        <pc:chgData name="三原慎一" userId="5f70cbe7-f4c8-4824-9758-2abefef14823" providerId="ADAL" clId="{CCA577FB-0DFD-49D1-8C30-1E54ECF0FEEC}" dt="2020-12-14T08:16:24.624" v="0"/>
        <pc:sldMkLst>
          <pc:docMk/>
          <pc:sldMk cId="262014154" sldId="257"/>
        </pc:sldMkLst>
        <pc:spChg chg="mod">
          <ac:chgData name="三原慎一" userId="5f70cbe7-f4c8-4824-9758-2abefef14823" providerId="ADAL" clId="{CCA577FB-0DFD-49D1-8C30-1E54ECF0FEEC}" dt="2020-12-14T08:16:24.624" v="0"/>
          <ac:spMkLst>
            <pc:docMk/>
            <pc:sldMk cId="262014154" sldId="257"/>
            <ac:spMk id="6" creationId="{00000000-0000-0000-0000-000000000000}"/>
          </ac:spMkLst>
        </pc:spChg>
        <pc:spChg chg="mod">
          <ac:chgData name="三原慎一" userId="5f70cbe7-f4c8-4824-9758-2abefef14823" providerId="ADAL" clId="{CCA577FB-0DFD-49D1-8C30-1E54ECF0FEEC}" dt="2020-12-14T08:16:24.624" v="0"/>
          <ac:spMkLst>
            <pc:docMk/>
            <pc:sldMk cId="262014154" sldId="257"/>
            <ac:spMk id="8" creationId="{00000000-0000-0000-0000-000000000000}"/>
          </ac:spMkLst>
        </pc:spChg>
        <pc:spChg chg="mod">
          <ac:chgData name="三原慎一" userId="5f70cbe7-f4c8-4824-9758-2abefef14823" providerId="ADAL" clId="{CCA577FB-0DFD-49D1-8C30-1E54ECF0FEEC}" dt="2020-12-14T08:16:24.624" v="0"/>
          <ac:spMkLst>
            <pc:docMk/>
            <pc:sldMk cId="262014154" sldId="257"/>
            <ac:spMk id="9" creationId="{00000000-0000-0000-0000-000000000000}"/>
          </ac:spMkLst>
        </pc:spChg>
        <pc:spChg chg="mod">
          <ac:chgData name="三原慎一" userId="5f70cbe7-f4c8-4824-9758-2abefef14823" providerId="ADAL" clId="{CCA577FB-0DFD-49D1-8C30-1E54ECF0FEEC}" dt="2020-12-14T08:16:24.624" v="0"/>
          <ac:spMkLst>
            <pc:docMk/>
            <pc:sldMk cId="262014154" sldId="257"/>
            <ac:spMk id="10" creationId="{00000000-0000-0000-0000-000000000000}"/>
          </ac:spMkLst>
        </pc:spChg>
      </pc:sldChg>
      <pc:sldChg chg="modSp modNotes">
        <pc:chgData name="三原慎一" userId="5f70cbe7-f4c8-4824-9758-2abefef14823" providerId="ADAL" clId="{CCA577FB-0DFD-49D1-8C30-1E54ECF0FEEC}" dt="2020-12-14T08:16:24.624" v="0"/>
        <pc:sldMkLst>
          <pc:docMk/>
          <pc:sldMk cId="1904877417" sldId="259"/>
        </pc:sldMkLst>
        <pc:spChg chg="mod">
          <ac:chgData name="三原慎一" userId="5f70cbe7-f4c8-4824-9758-2abefef14823" providerId="ADAL" clId="{CCA577FB-0DFD-49D1-8C30-1E54ECF0FEEC}" dt="2020-12-14T08:16:24.624" v="0"/>
          <ac:spMkLst>
            <pc:docMk/>
            <pc:sldMk cId="1904877417" sldId="259"/>
            <ac:spMk id="7" creationId="{00000000-0000-0000-0000-000000000000}"/>
          </ac:spMkLst>
        </pc:spChg>
        <pc:spChg chg="mod">
          <ac:chgData name="三原慎一" userId="5f70cbe7-f4c8-4824-9758-2abefef14823" providerId="ADAL" clId="{CCA577FB-0DFD-49D1-8C30-1E54ECF0FEEC}" dt="2020-12-14T08:16:24.624" v="0"/>
          <ac:spMkLst>
            <pc:docMk/>
            <pc:sldMk cId="1904877417" sldId="259"/>
            <ac:spMk id="8" creationId="{00000000-0000-0000-0000-000000000000}"/>
          </ac:spMkLst>
        </pc:spChg>
        <pc:spChg chg="mod">
          <ac:chgData name="三原慎一" userId="5f70cbe7-f4c8-4824-9758-2abefef14823" providerId="ADAL" clId="{CCA577FB-0DFD-49D1-8C30-1E54ECF0FEEC}" dt="2020-12-14T08:16:24.624" v="0"/>
          <ac:spMkLst>
            <pc:docMk/>
            <pc:sldMk cId="1904877417" sldId="259"/>
            <ac:spMk id="10" creationId="{00000000-0000-0000-0000-000000000000}"/>
          </ac:spMkLst>
        </pc:spChg>
        <pc:spChg chg="mod">
          <ac:chgData name="三原慎一" userId="5f70cbe7-f4c8-4824-9758-2abefef14823" providerId="ADAL" clId="{CCA577FB-0DFD-49D1-8C30-1E54ECF0FEEC}" dt="2020-12-14T08:16:24.624" v="0"/>
          <ac:spMkLst>
            <pc:docMk/>
            <pc:sldMk cId="1904877417" sldId="259"/>
            <ac:spMk id="11" creationId="{00000000-0000-0000-0000-000000000000}"/>
          </ac:spMkLst>
        </pc:spChg>
        <pc:spChg chg="mod">
          <ac:chgData name="三原慎一" userId="5f70cbe7-f4c8-4824-9758-2abefef14823" providerId="ADAL" clId="{CCA577FB-0DFD-49D1-8C30-1E54ECF0FEEC}" dt="2020-12-14T08:16:24.624" v="0"/>
          <ac:spMkLst>
            <pc:docMk/>
            <pc:sldMk cId="1904877417" sldId="259"/>
            <ac:spMk id="13" creationId="{00000000-0000-0000-0000-000000000000}"/>
          </ac:spMkLst>
        </pc:spChg>
        <pc:spChg chg="mod">
          <ac:chgData name="三原慎一" userId="5f70cbe7-f4c8-4824-9758-2abefef14823" providerId="ADAL" clId="{CCA577FB-0DFD-49D1-8C30-1E54ECF0FEEC}" dt="2020-12-14T08:16:24.624" v="0"/>
          <ac:spMkLst>
            <pc:docMk/>
            <pc:sldMk cId="1904877417" sldId="259"/>
            <ac:spMk id="14" creationId="{00000000-0000-0000-0000-000000000000}"/>
          </ac:spMkLst>
        </pc:spChg>
        <pc:spChg chg="mod">
          <ac:chgData name="三原慎一" userId="5f70cbe7-f4c8-4824-9758-2abefef14823" providerId="ADAL" clId="{CCA577FB-0DFD-49D1-8C30-1E54ECF0FEEC}" dt="2020-12-14T08:16:24.624" v="0"/>
          <ac:spMkLst>
            <pc:docMk/>
            <pc:sldMk cId="1904877417" sldId="259"/>
            <ac:spMk id="15" creationId="{00000000-0000-0000-0000-000000000000}"/>
          </ac:spMkLst>
        </pc:spChg>
        <pc:spChg chg="mod">
          <ac:chgData name="三原慎一" userId="5f70cbe7-f4c8-4824-9758-2abefef14823" providerId="ADAL" clId="{CCA577FB-0DFD-49D1-8C30-1E54ECF0FEEC}" dt="2020-12-14T08:16:24.624" v="0"/>
          <ac:spMkLst>
            <pc:docMk/>
            <pc:sldMk cId="1904877417" sldId="259"/>
            <ac:spMk id="16" creationId="{00000000-0000-0000-0000-000000000000}"/>
          </ac:spMkLst>
        </pc:spChg>
        <pc:spChg chg="mod">
          <ac:chgData name="三原慎一" userId="5f70cbe7-f4c8-4824-9758-2abefef14823" providerId="ADAL" clId="{CCA577FB-0DFD-49D1-8C30-1E54ECF0FEEC}" dt="2020-12-14T08:16:24.624" v="0"/>
          <ac:spMkLst>
            <pc:docMk/>
            <pc:sldMk cId="1904877417" sldId="259"/>
            <ac:spMk id="17" creationId="{00000000-0000-0000-0000-000000000000}"/>
          </ac:spMkLst>
        </pc:spChg>
        <pc:spChg chg="mod">
          <ac:chgData name="三原慎一" userId="5f70cbe7-f4c8-4824-9758-2abefef14823" providerId="ADAL" clId="{CCA577FB-0DFD-49D1-8C30-1E54ECF0FEEC}" dt="2020-12-14T08:16:24.624" v="0"/>
          <ac:spMkLst>
            <pc:docMk/>
            <pc:sldMk cId="1904877417" sldId="259"/>
            <ac:spMk id="18" creationId="{00000000-0000-0000-0000-000000000000}"/>
          </ac:spMkLst>
        </pc:spChg>
        <pc:spChg chg="mod">
          <ac:chgData name="三原慎一" userId="5f70cbe7-f4c8-4824-9758-2abefef14823" providerId="ADAL" clId="{CCA577FB-0DFD-49D1-8C30-1E54ECF0FEEC}" dt="2020-12-14T08:16:24.624" v="0"/>
          <ac:spMkLst>
            <pc:docMk/>
            <pc:sldMk cId="1904877417" sldId="259"/>
            <ac:spMk id="19" creationId="{00000000-0000-0000-0000-000000000000}"/>
          </ac:spMkLst>
        </pc:spChg>
        <pc:spChg chg="mod">
          <ac:chgData name="三原慎一" userId="5f70cbe7-f4c8-4824-9758-2abefef14823" providerId="ADAL" clId="{CCA577FB-0DFD-49D1-8C30-1E54ECF0FEEC}" dt="2020-12-14T08:16:24.624" v="0"/>
          <ac:spMkLst>
            <pc:docMk/>
            <pc:sldMk cId="1904877417" sldId="259"/>
            <ac:spMk id="20" creationId="{00000000-0000-0000-0000-000000000000}"/>
          </ac:spMkLst>
        </pc:spChg>
        <pc:spChg chg="mod">
          <ac:chgData name="三原慎一" userId="5f70cbe7-f4c8-4824-9758-2abefef14823" providerId="ADAL" clId="{CCA577FB-0DFD-49D1-8C30-1E54ECF0FEEC}" dt="2020-12-14T08:16:24.624" v="0"/>
          <ac:spMkLst>
            <pc:docMk/>
            <pc:sldMk cId="1904877417" sldId="259"/>
            <ac:spMk id="21" creationId="{00000000-0000-0000-0000-000000000000}"/>
          </ac:spMkLst>
        </pc:spChg>
        <pc:spChg chg="mod">
          <ac:chgData name="三原慎一" userId="5f70cbe7-f4c8-4824-9758-2abefef14823" providerId="ADAL" clId="{CCA577FB-0DFD-49D1-8C30-1E54ECF0FEEC}" dt="2020-12-14T08:16:24.624" v="0"/>
          <ac:spMkLst>
            <pc:docMk/>
            <pc:sldMk cId="1904877417" sldId="259"/>
            <ac:spMk id="22" creationId="{00000000-0000-0000-0000-000000000000}"/>
          </ac:spMkLst>
        </pc:spChg>
        <pc:spChg chg="mod">
          <ac:chgData name="三原慎一" userId="5f70cbe7-f4c8-4824-9758-2abefef14823" providerId="ADAL" clId="{CCA577FB-0DFD-49D1-8C30-1E54ECF0FEEC}" dt="2020-12-14T08:16:24.624" v="0"/>
          <ac:spMkLst>
            <pc:docMk/>
            <pc:sldMk cId="1904877417" sldId="259"/>
            <ac:spMk id="23" creationId="{00000000-0000-0000-0000-000000000000}"/>
          </ac:spMkLst>
        </pc:spChg>
        <pc:spChg chg="mod">
          <ac:chgData name="三原慎一" userId="5f70cbe7-f4c8-4824-9758-2abefef14823" providerId="ADAL" clId="{CCA577FB-0DFD-49D1-8C30-1E54ECF0FEEC}" dt="2020-12-14T08:16:24.624" v="0"/>
          <ac:spMkLst>
            <pc:docMk/>
            <pc:sldMk cId="1904877417" sldId="259"/>
            <ac:spMk id="24" creationId="{00000000-0000-0000-0000-000000000000}"/>
          </ac:spMkLst>
        </pc:spChg>
        <pc:spChg chg="mod">
          <ac:chgData name="三原慎一" userId="5f70cbe7-f4c8-4824-9758-2abefef14823" providerId="ADAL" clId="{CCA577FB-0DFD-49D1-8C30-1E54ECF0FEEC}" dt="2020-12-14T08:16:24.624" v="0"/>
          <ac:spMkLst>
            <pc:docMk/>
            <pc:sldMk cId="1904877417" sldId="259"/>
            <ac:spMk id="25" creationId="{00000000-0000-0000-0000-000000000000}"/>
          </ac:spMkLst>
        </pc:spChg>
        <pc:spChg chg="mod">
          <ac:chgData name="三原慎一" userId="5f70cbe7-f4c8-4824-9758-2abefef14823" providerId="ADAL" clId="{CCA577FB-0DFD-49D1-8C30-1E54ECF0FEEC}" dt="2020-12-14T08:16:24.624" v="0"/>
          <ac:spMkLst>
            <pc:docMk/>
            <pc:sldMk cId="1904877417" sldId="259"/>
            <ac:spMk id="26" creationId="{00000000-0000-0000-0000-000000000000}"/>
          </ac:spMkLst>
        </pc:spChg>
        <pc:spChg chg="mod">
          <ac:chgData name="三原慎一" userId="5f70cbe7-f4c8-4824-9758-2abefef14823" providerId="ADAL" clId="{CCA577FB-0DFD-49D1-8C30-1E54ECF0FEEC}" dt="2020-12-14T08:16:24.624" v="0"/>
          <ac:spMkLst>
            <pc:docMk/>
            <pc:sldMk cId="1904877417" sldId="259"/>
            <ac:spMk id="27" creationId="{00000000-0000-0000-0000-000000000000}"/>
          </ac:spMkLst>
        </pc:spChg>
        <pc:spChg chg="mod">
          <ac:chgData name="三原慎一" userId="5f70cbe7-f4c8-4824-9758-2abefef14823" providerId="ADAL" clId="{CCA577FB-0DFD-49D1-8C30-1E54ECF0FEEC}" dt="2020-12-14T08:16:24.624" v="0"/>
          <ac:spMkLst>
            <pc:docMk/>
            <pc:sldMk cId="1904877417" sldId="259"/>
            <ac:spMk id="28" creationId="{00000000-0000-0000-0000-000000000000}"/>
          </ac:spMkLst>
        </pc:spChg>
        <pc:spChg chg="mod">
          <ac:chgData name="三原慎一" userId="5f70cbe7-f4c8-4824-9758-2abefef14823" providerId="ADAL" clId="{CCA577FB-0DFD-49D1-8C30-1E54ECF0FEEC}" dt="2020-12-14T08:16:24.624" v="0"/>
          <ac:spMkLst>
            <pc:docMk/>
            <pc:sldMk cId="1904877417" sldId="259"/>
            <ac:spMk id="29" creationId="{00000000-0000-0000-0000-000000000000}"/>
          </ac:spMkLst>
        </pc:spChg>
        <pc:spChg chg="mod">
          <ac:chgData name="三原慎一" userId="5f70cbe7-f4c8-4824-9758-2abefef14823" providerId="ADAL" clId="{CCA577FB-0DFD-49D1-8C30-1E54ECF0FEEC}" dt="2020-12-14T08:16:24.624" v="0"/>
          <ac:spMkLst>
            <pc:docMk/>
            <pc:sldMk cId="1904877417" sldId="259"/>
            <ac:spMk id="30" creationId="{00000000-0000-0000-0000-000000000000}"/>
          </ac:spMkLst>
        </pc:spChg>
        <pc:spChg chg="mod">
          <ac:chgData name="三原慎一" userId="5f70cbe7-f4c8-4824-9758-2abefef14823" providerId="ADAL" clId="{CCA577FB-0DFD-49D1-8C30-1E54ECF0FEEC}" dt="2020-12-14T08:16:24.624" v="0"/>
          <ac:spMkLst>
            <pc:docMk/>
            <pc:sldMk cId="1904877417" sldId="259"/>
            <ac:spMk id="35" creationId="{00000000-0000-0000-0000-000000000000}"/>
          </ac:spMkLst>
        </pc:spChg>
        <pc:spChg chg="mod">
          <ac:chgData name="三原慎一" userId="5f70cbe7-f4c8-4824-9758-2abefef14823" providerId="ADAL" clId="{CCA577FB-0DFD-49D1-8C30-1E54ECF0FEEC}" dt="2020-12-14T08:16:24.624" v="0"/>
          <ac:spMkLst>
            <pc:docMk/>
            <pc:sldMk cId="1904877417" sldId="259"/>
            <ac:spMk id="49" creationId="{00000000-0000-0000-0000-000000000000}"/>
          </ac:spMkLst>
        </pc:spChg>
        <pc:spChg chg="mod">
          <ac:chgData name="三原慎一" userId="5f70cbe7-f4c8-4824-9758-2abefef14823" providerId="ADAL" clId="{CCA577FB-0DFD-49D1-8C30-1E54ECF0FEEC}" dt="2020-12-14T08:16:24.624" v="0"/>
          <ac:spMkLst>
            <pc:docMk/>
            <pc:sldMk cId="1904877417" sldId="259"/>
            <ac:spMk id="50" creationId="{00000000-0000-0000-0000-000000000000}"/>
          </ac:spMkLst>
        </pc:spChg>
        <pc:spChg chg="mod">
          <ac:chgData name="三原慎一" userId="5f70cbe7-f4c8-4824-9758-2abefef14823" providerId="ADAL" clId="{CCA577FB-0DFD-49D1-8C30-1E54ECF0FEEC}" dt="2020-12-14T08:16:24.624" v="0"/>
          <ac:spMkLst>
            <pc:docMk/>
            <pc:sldMk cId="1904877417" sldId="259"/>
            <ac:spMk id="54" creationId="{00000000-0000-0000-0000-000000000000}"/>
          </ac:spMkLst>
        </pc:spChg>
        <pc:spChg chg="mod">
          <ac:chgData name="三原慎一" userId="5f70cbe7-f4c8-4824-9758-2abefef14823" providerId="ADAL" clId="{CCA577FB-0DFD-49D1-8C30-1E54ECF0FEEC}" dt="2020-12-14T08:16:24.624" v="0"/>
          <ac:spMkLst>
            <pc:docMk/>
            <pc:sldMk cId="1904877417" sldId="259"/>
            <ac:spMk id="55" creationId="{00000000-0000-0000-0000-000000000000}"/>
          </ac:spMkLst>
        </pc:spChg>
        <pc:picChg chg="mod">
          <ac:chgData name="三原慎一" userId="5f70cbe7-f4c8-4824-9758-2abefef14823" providerId="ADAL" clId="{CCA577FB-0DFD-49D1-8C30-1E54ECF0FEEC}" dt="2020-12-14T08:16:24.624" v="0"/>
          <ac:picMkLst>
            <pc:docMk/>
            <pc:sldMk cId="1904877417" sldId="259"/>
            <ac:picMk id="1026" creationId="{00000000-0000-0000-0000-000000000000}"/>
          </ac:picMkLst>
        </pc:picChg>
        <pc:cxnChg chg="mod">
          <ac:chgData name="三原慎一" userId="5f70cbe7-f4c8-4824-9758-2abefef14823" providerId="ADAL" clId="{CCA577FB-0DFD-49D1-8C30-1E54ECF0FEEC}" dt="2020-12-14T08:16:24.624" v="0"/>
          <ac:cxnSpMkLst>
            <pc:docMk/>
            <pc:sldMk cId="1904877417" sldId="259"/>
            <ac:cxnSpMk id="6" creationId="{00000000-0000-0000-0000-000000000000}"/>
          </ac:cxnSpMkLst>
        </pc:cxnChg>
      </pc:sldChg>
      <pc:sldChg chg="modSp">
        <pc:chgData name="三原慎一" userId="5f70cbe7-f4c8-4824-9758-2abefef14823" providerId="ADAL" clId="{CCA577FB-0DFD-49D1-8C30-1E54ECF0FEEC}" dt="2020-12-14T08:16:24.624" v="0"/>
        <pc:sldMkLst>
          <pc:docMk/>
          <pc:sldMk cId="2305299636" sldId="260"/>
        </pc:sldMkLst>
        <pc:spChg chg="mod">
          <ac:chgData name="三原慎一" userId="5f70cbe7-f4c8-4824-9758-2abefef14823" providerId="ADAL" clId="{CCA577FB-0DFD-49D1-8C30-1E54ECF0FEEC}" dt="2020-12-14T08:16:24.624" v="0"/>
          <ac:spMkLst>
            <pc:docMk/>
            <pc:sldMk cId="2305299636" sldId="260"/>
            <ac:spMk id="6" creationId="{00000000-0000-0000-0000-000000000000}"/>
          </ac:spMkLst>
        </pc:spChg>
        <pc:spChg chg="mod">
          <ac:chgData name="三原慎一" userId="5f70cbe7-f4c8-4824-9758-2abefef14823" providerId="ADAL" clId="{CCA577FB-0DFD-49D1-8C30-1E54ECF0FEEC}" dt="2020-12-14T08:16:24.624" v="0"/>
          <ac:spMkLst>
            <pc:docMk/>
            <pc:sldMk cId="2305299636" sldId="260"/>
            <ac:spMk id="9" creationId="{00000000-0000-0000-0000-000000000000}"/>
          </ac:spMkLst>
        </pc:spChg>
        <pc:spChg chg="mod">
          <ac:chgData name="三原慎一" userId="5f70cbe7-f4c8-4824-9758-2abefef14823" providerId="ADAL" clId="{CCA577FB-0DFD-49D1-8C30-1E54ECF0FEEC}" dt="2020-12-14T08:16:24.624" v="0"/>
          <ac:spMkLst>
            <pc:docMk/>
            <pc:sldMk cId="2305299636" sldId="260"/>
            <ac:spMk id="10" creationId="{00000000-0000-0000-0000-000000000000}"/>
          </ac:spMkLst>
        </pc:spChg>
        <pc:spChg chg="mod">
          <ac:chgData name="三原慎一" userId="5f70cbe7-f4c8-4824-9758-2abefef14823" providerId="ADAL" clId="{CCA577FB-0DFD-49D1-8C30-1E54ECF0FEEC}" dt="2020-12-14T08:16:24.624" v="0"/>
          <ac:spMkLst>
            <pc:docMk/>
            <pc:sldMk cId="2305299636" sldId="260"/>
            <ac:spMk id="11" creationId="{00000000-0000-0000-0000-000000000000}"/>
          </ac:spMkLst>
        </pc:spChg>
        <pc:spChg chg="mod">
          <ac:chgData name="三原慎一" userId="5f70cbe7-f4c8-4824-9758-2abefef14823" providerId="ADAL" clId="{CCA577FB-0DFD-49D1-8C30-1E54ECF0FEEC}" dt="2020-12-14T08:16:24.624" v="0"/>
          <ac:spMkLst>
            <pc:docMk/>
            <pc:sldMk cId="2305299636" sldId="260"/>
            <ac:spMk id="12" creationId="{00000000-0000-0000-0000-000000000000}"/>
          </ac:spMkLst>
        </pc:spChg>
        <pc:picChg chg="mod">
          <ac:chgData name="三原慎一" userId="5f70cbe7-f4c8-4824-9758-2abefef14823" providerId="ADAL" clId="{CCA577FB-0DFD-49D1-8C30-1E54ECF0FEEC}" dt="2020-12-14T08:16:24.624" v="0"/>
          <ac:picMkLst>
            <pc:docMk/>
            <pc:sldMk cId="2305299636" sldId="260"/>
            <ac:picMk id="4098" creationId="{00000000-0000-0000-0000-000000000000}"/>
          </ac:picMkLst>
        </pc:picChg>
        <pc:picChg chg="mod">
          <ac:chgData name="三原慎一" userId="5f70cbe7-f4c8-4824-9758-2abefef14823" providerId="ADAL" clId="{CCA577FB-0DFD-49D1-8C30-1E54ECF0FEEC}" dt="2020-12-14T08:16:24.624" v="0"/>
          <ac:picMkLst>
            <pc:docMk/>
            <pc:sldMk cId="2305299636" sldId="260"/>
            <ac:picMk id="4100" creationId="{00000000-0000-0000-0000-000000000000}"/>
          </ac:picMkLst>
        </pc:picChg>
      </pc:sldChg>
      <pc:sldChg chg="modSp">
        <pc:chgData name="三原慎一" userId="5f70cbe7-f4c8-4824-9758-2abefef14823" providerId="ADAL" clId="{CCA577FB-0DFD-49D1-8C30-1E54ECF0FEEC}" dt="2020-12-14T08:16:24.624" v="0"/>
        <pc:sldMkLst>
          <pc:docMk/>
          <pc:sldMk cId="3413848210" sldId="261"/>
        </pc:sldMkLst>
        <pc:spChg chg="mod">
          <ac:chgData name="三原慎一" userId="5f70cbe7-f4c8-4824-9758-2abefef14823" providerId="ADAL" clId="{CCA577FB-0DFD-49D1-8C30-1E54ECF0FEEC}" dt="2020-12-14T08:16:24.624" v="0"/>
          <ac:spMkLst>
            <pc:docMk/>
            <pc:sldMk cId="3413848210" sldId="261"/>
            <ac:spMk id="6" creationId="{00000000-0000-0000-0000-000000000000}"/>
          </ac:spMkLst>
        </pc:spChg>
        <pc:picChg chg="mod">
          <ac:chgData name="三原慎一" userId="5f70cbe7-f4c8-4824-9758-2abefef14823" providerId="ADAL" clId="{CCA577FB-0DFD-49D1-8C30-1E54ECF0FEEC}" dt="2020-12-14T08:16:24.624" v="0"/>
          <ac:picMkLst>
            <pc:docMk/>
            <pc:sldMk cId="3413848210" sldId="261"/>
            <ac:picMk id="5" creationId="{00000000-0000-0000-0000-000000000000}"/>
          </ac:picMkLst>
        </pc:picChg>
      </pc:sldChg>
      <pc:sldChg chg="modSp">
        <pc:chgData name="三原慎一" userId="5f70cbe7-f4c8-4824-9758-2abefef14823" providerId="ADAL" clId="{CCA577FB-0DFD-49D1-8C30-1E54ECF0FEEC}" dt="2020-12-14T08:16:24.624" v="0"/>
        <pc:sldMkLst>
          <pc:docMk/>
          <pc:sldMk cId="3125537605" sldId="262"/>
        </pc:sldMkLst>
        <pc:spChg chg="mod">
          <ac:chgData name="三原慎一" userId="5f70cbe7-f4c8-4824-9758-2abefef14823" providerId="ADAL" clId="{CCA577FB-0DFD-49D1-8C30-1E54ECF0FEEC}" dt="2020-12-14T08:16:24.624" v="0"/>
          <ac:spMkLst>
            <pc:docMk/>
            <pc:sldMk cId="3125537605" sldId="262"/>
            <ac:spMk id="5" creationId="{00000000-0000-0000-0000-000000000000}"/>
          </ac:spMkLst>
        </pc:spChg>
        <pc:picChg chg="mod">
          <ac:chgData name="三原慎一" userId="5f70cbe7-f4c8-4824-9758-2abefef14823" providerId="ADAL" clId="{CCA577FB-0DFD-49D1-8C30-1E54ECF0FEEC}" dt="2020-12-14T08:16:24.624" v="0"/>
          <ac:picMkLst>
            <pc:docMk/>
            <pc:sldMk cId="3125537605" sldId="262"/>
            <ac:picMk id="7" creationId="{00000000-0000-0000-0000-000000000000}"/>
          </ac:picMkLst>
        </pc:picChg>
        <pc:picChg chg="mod">
          <ac:chgData name="三原慎一" userId="5f70cbe7-f4c8-4824-9758-2abefef14823" providerId="ADAL" clId="{CCA577FB-0DFD-49D1-8C30-1E54ECF0FEEC}" dt="2020-12-14T08:16:24.624" v="0"/>
          <ac:picMkLst>
            <pc:docMk/>
            <pc:sldMk cId="3125537605" sldId="262"/>
            <ac:picMk id="8" creationId="{00000000-0000-0000-0000-000000000000}"/>
          </ac:picMkLst>
        </pc:picChg>
        <pc:picChg chg="mod">
          <ac:chgData name="三原慎一" userId="5f70cbe7-f4c8-4824-9758-2abefef14823" providerId="ADAL" clId="{CCA577FB-0DFD-49D1-8C30-1E54ECF0FEEC}" dt="2020-12-14T08:16:24.624" v="0"/>
          <ac:picMkLst>
            <pc:docMk/>
            <pc:sldMk cId="3125537605" sldId="262"/>
            <ac:picMk id="9" creationId="{00000000-0000-0000-0000-000000000000}"/>
          </ac:picMkLst>
        </pc:picChg>
        <pc:picChg chg="mod">
          <ac:chgData name="三原慎一" userId="5f70cbe7-f4c8-4824-9758-2abefef14823" providerId="ADAL" clId="{CCA577FB-0DFD-49D1-8C30-1E54ECF0FEEC}" dt="2020-12-14T08:16:24.624" v="0"/>
          <ac:picMkLst>
            <pc:docMk/>
            <pc:sldMk cId="3125537605" sldId="262"/>
            <ac:picMk id="5128" creationId="{00000000-0000-0000-0000-000000000000}"/>
          </ac:picMkLst>
        </pc:picChg>
        <pc:picChg chg="mod">
          <ac:chgData name="三原慎一" userId="5f70cbe7-f4c8-4824-9758-2abefef14823" providerId="ADAL" clId="{CCA577FB-0DFD-49D1-8C30-1E54ECF0FEEC}" dt="2020-12-14T08:16:24.624" v="0"/>
          <ac:picMkLst>
            <pc:docMk/>
            <pc:sldMk cId="3125537605" sldId="262"/>
            <ac:picMk id="14338" creationId="{00000000-0000-0000-0000-000000000000}"/>
          </ac:picMkLst>
        </pc:picChg>
      </pc:sldChg>
      <pc:sldChg chg="modSp">
        <pc:chgData name="三原慎一" userId="5f70cbe7-f4c8-4824-9758-2abefef14823" providerId="ADAL" clId="{CCA577FB-0DFD-49D1-8C30-1E54ECF0FEEC}" dt="2020-12-14T08:16:24.624" v="0"/>
        <pc:sldMkLst>
          <pc:docMk/>
          <pc:sldMk cId="3309778630" sldId="263"/>
        </pc:sldMkLst>
        <pc:spChg chg="mod">
          <ac:chgData name="三原慎一" userId="5f70cbe7-f4c8-4824-9758-2abefef14823" providerId="ADAL" clId="{CCA577FB-0DFD-49D1-8C30-1E54ECF0FEEC}" dt="2020-12-14T08:16:24.624" v="0"/>
          <ac:spMkLst>
            <pc:docMk/>
            <pc:sldMk cId="3309778630" sldId="263"/>
            <ac:spMk id="5" creationId="{00000000-0000-0000-0000-000000000000}"/>
          </ac:spMkLst>
        </pc:spChg>
        <pc:spChg chg="mod">
          <ac:chgData name="三原慎一" userId="5f70cbe7-f4c8-4824-9758-2abefef14823" providerId="ADAL" clId="{CCA577FB-0DFD-49D1-8C30-1E54ECF0FEEC}" dt="2020-12-14T08:16:24.624" v="0"/>
          <ac:spMkLst>
            <pc:docMk/>
            <pc:sldMk cId="3309778630" sldId="263"/>
            <ac:spMk id="6" creationId="{00000000-0000-0000-0000-000000000000}"/>
          </ac:spMkLst>
        </pc:spChg>
        <pc:spChg chg="mod">
          <ac:chgData name="三原慎一" userId="5f70cbe7-f4c8-4824-9758-2abefef14823" providerId="ADAL" clId="{CCA577FB-0DFD-49D1-8C30-1E54ECF0FEEC}" dt="2020-12-14T08:16:24.624" v="0"/>
          <ac:spMkLst>
            <pc:docMk/>
            <pc:sldMk cId="3309778630" sldId="263"/>
            <ac:spMk id="7" creationId="{00000000-0000-0000-0000-000000000000}"/>
          </ac:spMkLst>
        </pc:spChg>
        <pc:spChg chg="mod">
          <ac:chgData name="三原慎一" userId="5f70cbe7-f4c8-4824-9758-2abefef14823" providerId="ADAL" clId="{CCA577FB-0DFD-49D1-8C30-1E54ECF0FEEC}" dt="2020-12-14T08:16:24.624" v="0"/>
          <ac:spMkLst>
            <pc:docMk/>
            <pc:sldMk cId="3309778630" sldId="263"/>
            <ac:spMk id="8" creationId="{00000000-0000-0000-0000-000000000000}"/>
          </ac:spMkLst>
        </pc:spChg>
        <pc:spChg chg="mod">
          <ac:chgData name="三原慎一" userId="5f70cbe7-f4c8-4824-9758-2abefef14823" providerId="ADAL" clId="{CCA577FB-0DFD-49D1-8C30-1E54ECF0FEEC}" dt="2020-12-14T08:16:24.624" v="0"/>
          <ac:spMkLst>
            <pc:docMk/>
            <pc:sldMk cId="3309778630" sldId="263"/>
            <ac:spMk id="9" creationId="{00000000-0000-0000-0000-000000000000}"/>
          </ac:spMkLst>
        </pc:spChg>
        <pc:spChg chg="mod">
          <ac:chgData name="三原慎一" userId="5f70cbe7-f4c8-4824-9758-2abefef14823" providerId="ADAL" clId="{CCA577FB-0DFD-49D1-8C30-1E54ECF0FEEC}" dt="2020-12-14T08:16:24.624" v="0"/>
          <ac:spMkLst>
            <pc:docMk/>
            <pc:sldMk cId="3309778630" sldId="263"/>
            <ac:spMk id="10" creationId="{00000000-0000-0000-0000-000000000000}"/>
          </ac:spMkLst>
        </pc:spChg>
        <pc:spChg chg="mod">
          <ac:chgData name="三原慎一" userId="5f70cbe7-f4c8-4824-9758-2abefef14823" providerId="ADAL" clId="{CCA577FB-0DFD-49D1-8C30-1E54ECF0FEEC}" dt="2020-12-14T08:16:24.624" v="0"/>
          <ac:spMkLst>
            <pc:docMk/>
            <pc:sldMk cId="3309778630" sldId="263"/>
            <ac:spMk id="11" creationId="{00000000-0000-0000-0000-000000000000}"/>
          </ac:spMkLst>
        </pc:spChg>
        <pc:spChg chg="mod">
          <ac:chgData name="三原慎一" userId="5f70cbe7-f4c8-4824-9758-2abefef14823" providerId="ADAL" clId="{CCA577FB-0DFD-49D1-8C30-1E54ECF0FEEC}" dt="2020-12-14T08:16:24.624" v="0"/>
          <ac:spMkLst>
            <pc:docMk/>
            <pc:sldMk cId="3309778630" sldId="263"/>
            <ac:spMk id="12" creationId="{00000000-0000-0000-0000-000000000000}"/>
          </ac:spMkLst>
        </pc:spChg>
        <pc:spChg chg="mod">
          <ac:chgData name="三原慎一" userId="5f70cbe7-f4c8-4824-9758-2abefef14823" providerId="ADAL" clId="{CCA577FB-0DFD-49D1-8C30-1E54ECF0FEEC}" dt="2020-12-14T08:16:24.624" v="0"/>
          <ac:spMkLst>
            <pc:docMk/>
            <pc:sldMk cId="3309778630" sldId="263"/>
            <ac:spMk id="13" creationId="{00000000-0000-0000-0000-000000000000}"/>
          </ac:spMkLst>
        </pc:spChg>
        <pc:spChg chg="mod">
          <ac:chgData name="三原慎一" userId="5f70cbe7-f4c8-4824-9758-2abefef14823" providerId="ADAL" clId="{CCA577FB-0DFD-49D1-8C30-1E54ECF0FEEC}" dt="2020-12-14T08:16:24.624" v="0"/>
          <ac:spMkLst>
            <pc:docMk/>
            <pc:sldMk cId="3309778630" sldId="263"/>
            <ac:spMk id="14" creationId="{00000000-0000-0000-0000-000000000000}"/>
          </ac:spMkLst>
        </pc:spChg>
        <pc:spChg chg="mod">
          <ac:chgData name="三原慎一" userId="5f70cbe7-f4c8-4824-9758-2abefef14823" providerId="ADAL" clId="{CCA577FB-0DFD-49D1-8C30-1E54ECF0FEEC}" dt="2020-12-14T08:16:24.624" v="0"/>
          <ac:spMkLst>
            <pc:docMk/>
            <pc:sldMk cId="3309778630" sldId="263"/>
            <ac:spMk id="15" creationId="{00000000-0000-0000-0000-000000000000}"/>
          </ac:spMkLst>
        </pc:spChg>
        <pc:spChg chg="mod">
          <ac:chgData name="三原慎一" userId="5f70cbe7-f4c8-4824-9758-2abefef14823" providerId="ADAL" clId="{CCA577FB-0DFD-49D1-8C30-1E54ECF0FEEC}" dt="2020-12-14T08:16:24.624" v="0"/>
          <ac:spMkLst>
            <pc:docMk/>
            <pc:sldMk cId="3309778630" sldId="263"/>
            <ac:spMk id="17" creationId="{00000000-0000-0000-0000-000000000000}"/>
          </ac:spMkLst>
        </pc:spChg>
      </pc:sldChg>
      <pc:sldChg chg="modSp">
        <pc:chgData name="三原慎一" userId="5f70cbe7-f4c8-4824-9758-2abefef14823" providerId="ADAL" clId="{CCA577FB-0DFD-49D1-8C30-1E54ECF0FEEC}" dt="2020-12-14T08:16:24.624" v="0"/>
        <pc:sldMkLst>
          <pc:docMk/>
          <pc:sldMk cId="3648867623" sldId="264"/>
        </pc:sldMkLst>
        <pc:spChg chg="mod">
          <ac:chgData name="三原慎一" userId="5f70cbe7-f4c8-4824-9758-2abefef14823" providerId="ADAL" clId="{CCA577FB-0DFD-49D1-8C30-1E54ECF0FEEC}" dt="2020-12-14T08:16:24.624" v="0"/>
          <ac:spMkLst>
            <pc:docMk/>
            <pc:sldMk cId="3648867623" sldId="264"/>
            <ac:spMk id="5" creationId="{00000000-0000-0000-0000-000000000000}"/>
          </ac:spMkLst>
        </pc:spChg>
        <pc:spChg chg="mod">
          <ac:chgData name="三原慎一" userId="5f70cbe7-f4c8-4824-9758-2abefef14823" providerId="ADAL" clId="{CCA577FB-0DFD-49D1-8C30-1E54ECF0FEEC}" dt="2020-12-14T08:16:24.624" v="0"/>
          <ac:spMkLst>
            <pc:docMk/>
            <pc:sldMk cId="3648867623" sldId="264"/>
            <ac:spMk id="6" creationId="{00000000-0000-0000-0000-000000000000}"/>
          </ac:spMkLst>
        </pc:spChg>
        <pc:spChg chg="mod">
          <ac:chgData name="三原慎一" userId="5f70cbe7-f4c8-4824-9758-2abefef14823" providerId="ADAL" clId="{CCA577FB-0DFD-49D1-8C30-1E54ECF0FEEC}" dt="2020-12-14T08:16:24.624" v="0"/>
          <ac:spMkLst>
            <pc:docMk/>
            <pc:sldMk cId="3648867623" sldId="264"/>
            <ac:spMk id="7" creationId="{00000000-0000-0000-0000-000000000000}"/>
          </ac:spMkLst>
        </pc:spChg>
        <pc:spChg chg="mod">
          <ac:chgData name="三原慎一" userId="5f70cbe7-f4c8-4824-9758-2abefef14823" providerId="ADAL" clId="{CCA577FB-0DFD-49D1-8C30-1E54ECF0FEEC}" dt="2020-12-14T08:16:24.624" v="0"/>
          <ac:spMkLst>
            <pc:docMk/>
            <pc:sldMk cId="3648867623" sldId="264"/>
            <ac:spMk id="8" creationId="{00000000-0000-0000-0000-000000000000}"/>
          </ac:spMkLst>
        </pc:spChg>
        <pc:spChg chg="mod">
          <ac:chgData name="三原慎一" userId="5f70cbe7-f4c8-4824-9758-2abefef14823" providerId="ADAL" clId="{CCA577FB-0DFD-49D1-8C30-1E54ECF0FEEC}" dt="2020-12-14T08:16:24.624" v="0"/>
          <ac:spMkLst>
            <pc:docMk/>
            <pc:sldMk cId="3648867623" sldId="264"/>
            <ac:spMk id="9" creationId="{00000000-0000-0000-0000-000000000000}"/>
          </ac:spMkLst>
        </pc:spChg>
        <pc:spChg chg="mod">
          <ac:chgData name="三原慎一" userId="5f70cbe7-f4c8-4824-9758-2abefef14823" providerId="ADAL" clId="{CCA577FB-0DFD-49D1-8C30-1E54ECF0FEEC}" dt="2020-12-14T08:16:24.624" v="0"/>
          <ac:spMkLst>
            <pc:docMk/>
            <pc:sldMk cId="3648867623" sldId="264"/>
            <ac:spMk id="11" creationId="{00000000-0000-0000-0000-000000000000}"/>
          </ac:spMkLst>
        </pc:spChg>
        <pc:spChg chg="mod">
          <ac:chgData name="三原慎一" userId="5f70cbe7-f4c8-4824-9758-2abefef14823" providerId="ADAL" clId="{CCA577FB-0DFD-49D1-8C30-1E54ECF0FEEC}" dt="2020-12-14T08:16:24.624" v="0"/>
          <ac:spMkLst>
            <pc:docMk/>
            <pc:sldMk cId="3648867623" sldId="264"/>
            <ac:spMk id="12" creationId="{00000000-0000-0000-0000-000000000000}"/>
          </ac:spMkLst>
        </pc:spChg>
        <pc:spChg chg="mod">
          <ac:chgData name="三原慎一" userId="5f70cbe7-f4c8-4824-9758-2abefef14823" providerId="ADAL" clId="{CCA577FB-0DFD-49D1-8C30-1E54ECF0FEEC}" dt="2020-12-14T08:16:24.624" v="0"/>
          <ac:spMkLst>
            <pc:docMk/>
            <pc:sldMk cId="3648867623" sldId="264"/>
            <ac:spMk id="13" creationId="{00000000-0000-0000-0000-000000000000}"/>
          </ac:spMkLst>
        </pc:spChg>
        <pc:spChg chg="mod">
          <ac:chgData name="三原慎一" userId="5f70cbe7-f4c8-4824-9758-2abefef14823" providerId="ADAL" clId="{CCA577FB-0DFD-49D1-8C30-1E54ECF0FEEC}" dt="2020-12-14T08:16:24.624" v="0"/>
          <ac:spMkLst>
            <pc:docMk/>
            <pc:sldMk cId="3648867623" sldId="264"/>
            <ac:spMk id="14" creationId="{00000000-0000-0000-0000-000000000000}"/>
          </ac:spMkLst>
        </pc:spChg>
        <pc:spChg chg="mod">
          <ac:chgData name="三原慎一" userId="5f70cbe7-f4c8-4824-9758-2abefef14823" providerId="ADAL" clId="{CCA577FB-0DFD-49D1-8C30-1E54ECF0FEEC}" dt="2020-12-14T08:16:24.624" v="0"/>
          <ac:spMkLst>
            <pc:docMk/>
            <pc:sldMk cId="3648867623" sldId="264"/>
            <ac:spMk id="15" creationId="{00000000-0000-0000-0000-000000000000}"/>
          </ac:spMkLst>
        </pc:spChg>
        <pc:spChg chg="mod">
          <ac:chgData name="三原慎一" userId="5f70cbe7-f4c8-4824-9758-2abefef14823" providerId="ADAL" clId="{CCA577FB-0DFD-49D1-8C30-1E54ECF0FEEC}" dt="2020-12-14T08:16:24.624" v="0"/>
          <ac:spMkLst>
            <pc:docMk/>
            <pc:sldMk cId="3648867623" sldId="264"/>
            <ac:spMk id="16" creationId="{00000000-0000-0000-0000-000000000000}"/>
          </ac:spMkLst>
        </pc:spChg>
        <pc:spChg chg="mod">
          <ac:chgData name="三原慎一" userId="5f70cbe7-f4c8-4824-9758-2abefef14823" providerId="ADAL" clId="{CCA577FB-0DFD-49D1-8C30-1E54ECF0FEEC}" dt="2020-12-14T08:16:24.624" v="0"/>
          <ac:spMkLst>
            <pc:docMk/>
            <pc:sldMk cId="3648867623" sldId="264"/>
            <ac:spMk id="17" creationId="{00000000-0000-0000-0000-000000000000}"/>
          </ac:spMkLst>
        </pc:spChg>
      </pc:sldChg>
      <pc:sldChg chg="modSp">
        <pc:chgData name="三原慎一" userId="5f70cbe7-f4c8-4824-9758-2abefef14823" providerId="ADAL" clId="{CCA577FB-0DFD-49D1-8C30-1E54ECF0FEEC}" dt="2020-12-14T08:16:24.624" v="0"/>
        <pc:sldMkLst>
          <pc:docMk/>
          <pc:sldMk cId="4126729386" sldId="266"/>
        </pc:sldMkLst>
        <pc:graphicFrameChg chg="mod">
          <ac:chgData name="三原慎一" userId="5f70cbe7-f4c8-4824-9758-2abefef14823" providerId="ADAL" clId="{CCA577FB-0DFD-49D1-8C30-1E54ECF0FEEC}" dt="2020-12-14T08:16:24.624" v="0"/>
          <ac:graphicFrameMkLst>
            <pc:docMk/>
            <pc:sldMk cId="4126729386" sldId="266"/>
            <ac:graphicFrameMk id="5" creationId="{00000000-0000-0000-0000-000000000000}"/>
          </ac:graphicFrameMkLst>
        </pc:graphicFrameChg>
      </pc:sldChg>
      <pc:sldChg chg="modSp">
        <pc:chgData name="三原慎一" userId="5f70cbe7-f4c8-4824-9758-2abefef14823" providerId="ADAL" clId="{CCA577FB-0DFD-49D1-8C30-1E54ECF0FEEC}" dt="2020-12-14T08:16:24.624" v="0"/>
        <pc:sldMkLst>
          <pc:docMk/>
          <pc:sldMk cId="610081722" sldId="267"/>
        </pc:sldMkLst>
        <pc:spChg chg="mod">
          <ac:chgData name="三原慎一" userId="5f70cbe7-f4c8-4824-9758-2abefef14823" providerId="ADAL" clId="{CCA577FB-0DFD-49D1-8C30-1E54ECF0FEEC}" dt="2020-12-14T08:16:24.624" v="0"/>
          <ac:spMkLst>
            <pc:docMk/>
            <pc:sldMk cId="610081722" sldId="267"/>
            <ac:spMk id="5" creationId="{00000000-0000-0000-0000-000000000000}"/>
          </ac:spMkLst>
        </pc:spChg>
        <pc:spChg chg="mod">
          <ac:chgData name="三原慎一" userId="5f70cbe7-f4c8-4824-9758-2abefef14823" providerId="ADAL" clId="{CCA577FB-0DFD-49D1-8C30-1E54ECF0FEEC}" dt="2020-12-14T08:16:24.624" v="0"/>
          <ac:spMkLst>
            <pc:docMk/>
            <pc:sldMk cId="610081722" sldId="267"/>
            <ac:spMk id="7" creationId="{00000000-0000-0000-0000-000000000000}"/>
          </ac:spMkLst>
        </pc:spChg>
        <pc:spChg chg="mod">
          <ac:chgData name="三原慎一" userId="5f70cbe7-f4c8-4824-9758-2abefef14823" providerId="ADAL" clId="{CCA577FB-0DFD-49D1-8C30-1E54ECF0FEEC}" dt="2020-12-14T08:16:24.624" v="0"/>
          <ac:spMkLst>
            <pc:docMk/>
            <pc:sldMk cId="610081722" sldId="267"/>
            <ac:spMk id="9" creationId="{00000000-0000-0000-0000-000000000000}"/>
          </ac:spMkLst>
        </pc:spChg>
        <pc:spChg chg="mod">
          <ac:chgData name="三原慎一" userId="5f70cbe7-f4c8-4824-9758-2abefef14823" providerId="ADAL" clId="{CCA577FB-0DFD-49D1-8C30-1E54ECF0FEEC}" dt="2020-12-14T08:16:24.624" v="0"/>
          <ac:spMkLst>
            <pc:docMk/>
            <pc:sldMk cId="610081722" sldId="267"/>
            <ac:spMk id="10" creationId="{00000000-0000-0000-0000-000000000000}"/>
          </ac:spMkLst>
        </pc:spChg>
        <pc:spChg chg="mod">
          <ac:chgData name="三原慎一" userId="5f70cbe7-f4c8-4824-9758-2abefef14823" providerId="ADAL" clId="{CCA577FB-0DFD-49D1-8C30-1E54ECF0FEEC}" dt="2020-12-14T08:16:24.624" v="0"/>
          <ac:spMkLst>
            <pc:docMk/>
            <pc:sldMk cId="610081722" sldId="267"/>
            <ac:spMk id="11" creationId="{00000000-0000-0000-0000-000000000000}"/>
          </ac:spMkLst>
        </pc:spChg>
        <pc:picChg chg="mod">
          <ac:chgData name="三原慎一" userId="5f70cbe7-f4c8-4824-9758-2abefef14823" providerId="ADAL" clId="{CCA577FB-0DFD-49D1-8C30-1E54ECF0FEEC}" dt="2020-12-14T08:16:24.624" v="0"/>
          <ac:picMkLst>
            <pc:docMk/>
            <pc:sldMk cId="610081722" sldId="267"/>
            <ac:picMk id="1026" creationId="{00000000-0000-0000-0000-000000000000}"/>
          </ac:picMkLst>
        </pc:picChg>
      </pc:sldChg>
      <pc:sldChg chg="modSp">
        <pc:chgData name="三原慎一" userId="5f70cbe7-f4c8-4824-9758-2abefef14823" providerId="ADAL" clId="{CCA577FB-0DFD-49D1-8C30-1E54ECF0FEEC}" dt="2020-12-14T08:16:24.624" v="0"/>
        <pc:sldMkLst>
          <pc:docMk/>
          <pc:sldMk cId="757673055" sldId="268"/>
        </pc:sldMkLst>
        <pc:picChg chg="mod">
          <ac:chgData name="三原慎一" userId="5f70cbe7-f4c8-4824-9758-2abefef14823" providerId="ADAL" clId="{CCA577FB-0DFD-49D1-8C30-1E54ECF0FEEC}" dt="2020-12-14T08:16:24.624" v="0"/>
          <ac:picMkLst>
            <pc:docMk/>
            <pc:sldMk cId="757673055" sldId="268"/>
            <ac:picMk id="5" creationId="{00000000-0000-0000-0000-000000000000}"/>
          </ac:picMkLst>
        </pc:picChg>
        <pc:picChg chg="mod">
          <ac:chgData name="三原慎一" userId="5f70cbe7-f4c8-4824-9758-2abefef14823" providerId="ADAL" clId="{CCA577FB-0DFD-49D1-8C30-1E54ECF0FEEC}" dt="2020-12-14T08:16:24.624" v="0"/>
          <ac:picMkLst>
            <pc:docMk/>
            <pc:sldMk cId="757673055" sldId="268"/>
            <ac:picMk id="6" creationId="{00000000-0000-0000-0000-000000000000}"/>
          </ac:picMkLst>
        </pc:picChg>
        <pc:picChg chg="mod">
          <ac:chgData name="三原慎一" userId="5f70cbe7-f4c8-4824-9758-2abefef14823" providerId="ADAL" clId="{CCA577FB-0DFD-49D1-8C30-1E54ECF0FEEC}" dt="2020-12-14T08:16:24.624" v="0"/>
          <ac:picMkLst>
            <pc:docMk/>
            <pc:sldMk cId="757673055" sldId="268"/>
            <ac:picMk id="7" creationId="{00000000-0000-0000-0000-000000000000}"/>
          </ac:picMkLst>
        </pc:picChg>
        <pc:picChg chg="mod">
          <ac:chgData name="三原慎一" userId="5f70cbe7-f4c8-4824-9758-2abefef14823" providerId="ADAL" clId="{CCA577FB-0DFD-49D1-8C30-1E54ECF0FEEC}" dt="2020-12-14T08:16:24.624" v="0"/>
          <ac:picMkLst>
            <pc:docMk/>
            <pc:sldMk cId="757673055" sldId="268"/>
            <ac:picMk id="3074" creationId="{00000000-0000-0000-0000-000000000000}"/>
          </ac:picMkLst>
        </pc:picChg>
        <pc:picChg chg="mod">
          <ac:chgData name="三原慎一" userId="5f70cbe7-f4c8-4824-9758-2abefef14823" providerId="ADAL" clId="{CCA577FB-0DFD-49D1-8C30-1E54ECF0FEEC}" dt="2020-12-14T08:16:24.624" v="0"/>
          <ac:picMkLst>
            <pc:docMk/>
            <pc:sldMk cId="757673055" sldId="268"/>
            <ac:picMk id="3078" creationId="{00000000-0000-0000-0000-000000000000}"/>
          </ac:picMkLst>
        </pc:picChg>
      </pc:sldChg>
      <pc:sldChg chg="modSp">
        <pc:chgData name="三原慎一" userId="5f70cbe7-f4c8-4824-9758-2abefef14823" providerId="ADAL" clId="{CCA577FB-0DFD-49D1-8C30-1E54ECF0FEEC}" dt="2020-12-14T08:16:24.624" v="0"/>
        <pc:sldMkLst>
          <pc:docMk/>
          <pc:sldMk cId="36276532" sldId="270"/>
        </pc:sldMkLst>
        <pc:spChg chg="mod">
          <ac:chgData name="三原慎一" userId="5f70cbe7-f4c8-4824-9758-2abefef14823" providerId="ADAL" clId="{CCA577FB-0DFD-49D1-8C30-1E54ECF0FEEC}" dt="2020-12-14T08:16:24.624" v="0"/>
          <ac:spMkLst>
            <pc:docMk/>
            <pc:sldMk cId="36276532" sldId="270"/>
            <ac:spMk id="4" creationId="{00000000-0000-0000-0000-000000000000}"/>
          </ac:spMkLst>
        </pc:spChg>
        <pc:spChg chg="mod">
          <ac:chgData name="三原慎一" userId="5f70cbe7-f4c8-4824-9758-2abefef14823" providerId="ADAL" clId="{CCA577FB-0DFD-49D1-8C30-1E54ECF0FEEC}" dt="2020-12-14T08:16:24.624" v="0"/>
          <ac:spMkLst>
            <pc:docMk/>
            <pc:sldMk cId="36276532" sldId="270"/>
            <ac:spMk id="5" creationId="{00000000-0000-0000-0000-000000000000}"/>
          </ac:spMkLst>
        </pc:spChg>
        <pc:spChg chg="mod">
          <ac:chgData name="三原慎一" userId="5f70cbe7-f4c8-4824-9758-2abefef14823" providerId="ADAL" clId="{CCA577FB-0DFD-49D1-8C30-1E54ECF0FEEC}" dt="2020-12-14T08:16:24.624" v="0"/>
          <ac:spMkLst>
            <pc:docMk/>
            <pc:sldMk cId="36276532" sldId="270"/>
            <ac:spMk id="6" creationId="{00000000-0000-0000-0000-000000000000}"/>
          </ac:spMkLst>
        </pc:spChg>
        <pc:spChg chg="mod">
          <ac:chgData name="三原慎一" userId="5f70cbe7-f4c8-4824-9758-2abefef14823" providerId="ADAL" clId="{CCA577FB-0DFD-49D1-8C30-1E54ECF0FEEC}" dt="2020-12-14T08:16:24.624" v="0"/>
          <ac:spMkLst>
            <pc:docMk/>
            <pc:sldMk cId="36276532" sldId="270"/>
            <ac:spMk id="18" creationId="{00000000-0000-0000-0000-000000000000}"/>
          </ac:spMkLst>
        </pc:spChg>
        <pc:spChg chg="mod">
          <ac:chgData name="三原慎一" userId="5f70cbe7-f4c8-4824-9758-2abefef14823" providerId="ADAL" clId="{CCA577FB-0DFD-49D1-8C30-1E54ECF0FEEC}" dt="2020-12-14T08:16:24.624" v="0"/>
          <ac:spMkLst>
            <pc:docMk/>
            <pc:sldMk cId="36276532" sldId="270"/>
            <ac:spMk id="10251" creationId="{00000000-0000-0000-0000-000000000000}"/>
          </ac:spMkLst>
        </pc:spChg>
        <pc:picChg chg="mod">
          <ac:chgData name="三原慎一" userId="5f70cbe7-f4c8-4824-9758-2abefef14823" providerId="ADAL" clId="{CCA577FB-0DFD-49D1-8C30-1E54ECF0FEEC}" dt="2020-12-14T08:16:24.624" v="0"/>
          <ac:picMkLst>
            <pc:docMk/>
            <pc:sldMk cId="36276532" sldId="270"/>
            <ac:picMk id="10254" creationId="{00000000-0000-0000-0000-000000000000}"/>
          </ac:picMkLst>
        </pc:picChg>
      </pc:sldChg>
      <pc:sldChg chg="delSp modSp mod">
        <pc:chgData name="三原慎一" userId="5f70cbe7-f4c8-4824-9758-2abefef14823" providerId="ADAL" clId="{CCA577FB-0DFD-49D1-8C30-1E54ECF0FEEC}" dt="2020-12-14T08:17:52.889" v="11" actId="1076"/>
        <pc:sldMkLst>
          <pc:docMk/>
          <pc:sldMk cId="2687912284" sldId="271"/>
        </pc:sldMkLst>
        <pc:spChg chg="mod">
          <ac:chgData name="三原慎一" userId="5f70cbe7-f4c8-4824-9758-2abefef14823" providerId="ADAL" clId="{CCA577FB-0DFD-49D1-8C30-1E54ECF0FEEC}" dt="2020-12-14T08:16:24.624" v="0"/>
          <ac:spMkLst>
            <pc:docMk/>
            <pc:sldMk cId="2687912284" sldId="271"/>
            <ac:spMk id="13317" creationId="{00000000-0000-0000-0000-000000000000}"/>
          </ac:spMkLst>
        </pc:spChg>
        <pc:spChg chg="mod">
          <ac:chgData name="三原慎一" userId="5f70cbe7-f4c8-4824-9758-2abefef14823" providerId="ADAL" clId="{CCA577FB-0DFD-49D1-8C30-1E54ECF0FEEC}" dt="2020-12-14T08:16:24.624" v="0"/>
          <ac:spMkLst>
            <pc:docMk/>
            <pc:sldMk cId="2687912284" sldId="271"/>
            <ac:spMk id="13318" creationId="{00000000-0000-0000-0000-000000000000}"/>
          </ac:spMkLst>
        </pc:spChg>
        <pc:spChg chg="mod">
          <ac:chgData name="三原慎一" userId="5f70cbe7-f4c8-4824-9758-2abefef14823" providerId="ADAL" clId="{CCA577FB-0DFD-49D1-8C30-1E54ECF0FEEC}" dt="2020-12-14T08:16:24.624" v="0"/>
          <ac:spMkLst>
            <pc:docMk/>
            <pc:sldMk cId="2687912284" sldId="271"/>
            <ac:spMk id="13319" creationId="{00000000-0000-0000-0000-000000000000}"/>
          </ac:spMkLst>
        </pc:spChg>
        <pc:spChg chg="del mod">
          <ac:chgData name="三原慎一" userId="5f70cbe7-f4c8-4824-9758-2abefef14823" providerId="ADAL" clId="{CCA577FB-0DFD-49D1-8C30-1E54ECF0FEEC}" dt="2020-12-14T08:17:17.623" v="3" actId="478"/>
          <ac:spMkLst>
            <pc:docMk/>
            <pc:sldMk cId="2687912284" sldId="271"/>
            <ac:spMk id="13320" creationId="{00000000-0000-0000-0000-000000000000}"/>
          </ac:spMkLst>
        </pc:spChg>
        <pc:spChg chg="del mod">
          <ac:chgData name="三原慎一" userId="5f70cbe7-f4c8-4824-9758-2abefef14823" providerId="ADAL" clId="{CCA577FB-0DFD-49D1-8C30-1E54ECF0FEEC}" dt="2020-12-14T08:17:33.715" v="6" actId="478"/>
          <ac:spMkLst>
            <pc:docMk/>
            <pc:sldMk cId="2687912284" sldId="271"/>
            <ac:spMk id="13321" creationId="{00000000-0000-0000-0000-000000000000}"/>
          </ac:spMkLst>
        </pc:spChg>
        <pc:spChg chg="mod">
          <ac:chgData name="三原慎一" userId="5f70cbe7-f4c8-4824-9758-2abefef14823" providerId="ADAL" clId="{CCA577FB-0DFD-49D1-8C30-1E54ECF0FEEC}" dt="2020-12-14T08:16:24.624" v="0"/>
          <ac:spMkLst>
            <pc:docMk/>
            <pc:sldMk cId="2687912284" sldId="271"/>
            <ac:spMk id="13325" creationId="{00000000-0000-0000-0000-000000000000}"/>
          </ac:spMkLst>
        </pc:spChg>
        <pc:spChg chg="del mod">
          <ac:chgData name="三原慎一" userId="5f70cbe7-f4c8-4824-9758-2abefef14823" providerId="ADAL" clId="{CCA577FB-0DFD-49D1-8C30-1E54ECF0FEEC}" dt="2020-12-14T08:17:36.330" v="8" actId="478"/>
          <ac:spMkLst>
            <pc:docMk/>
            <pc:sldMk cId="2687912284" sldId="271"/>
            <ac:spMk id="13330" creationId="{00000000-0000-0000-0000-000000000000}"/>
          </ac:spMkLst>
        </pc:spChg>
        <pc:graphicFrameChg chg="mod">
          <ac:chgData name="三原慎一" userId="5f70cbe7-f4c8-4824-9758-2abefef14823" providerId="ADAL" clId="{CCA577FB-0DFD-49D1-8C30-1E54ECF0FEEC}" dt="2020-12-14T08:17:52.889" v="11" actId="1076"/>
          <ac:graphicFrameMkLst>
            <pc:docMk/>
            <pc:sldMk cId="2687912284" sldId="271"/>
            <ac:graphicFrameMk id="13327" creationId="{00000000-0000-0000-0000-000000000000}"/>
          </ac:graphicFrameMkLst>
        </pc:graphicFrameChg>
        <pc:picChg chg="mod">
          <ac:chgData name="三原慎一" userId="5f70cbe7-f4c8-4824-9758-2abefef14823" providerId="ADAL" clId="{CCA577FB-0DFD-49D1-8C30-1E54ECF0FEEC}" dt="2020-12-14T08:16:24.624" v="0"/>
          <ac:picMkLst>
            <pc:docMk/>
            <pc:sldMk cId="2687912284" sldId="271"/>
            <ac:picMk id="31" creationId="{00000000-0000-0000-0000-000000000000}"/>
          </ac:picMkLst>
        </pc:picChg>
        <pc:picChg chg="mod">
          <ac:chgData name="三原慎一" userId="5f70cbe7-f4c8-4824-9758-2abefef14823" providerId="ADAL" clId="{CCA577FB-0DFD-49D1-8C30-1E54ECF0FEEC}" dt="2020-12-14T08:16:24.624" v="0"/>
          <ac:picMkLst>
            <pc:docMk/>
            <pc:sldMk cId="2687912284" sldId="271"/>
            <ac:picMk id="32" creationId="{00000000-0000-0000-0000-000000000000}"/>
          </ac:picMkLst>
        </pc:picChg>
        <pc:picChg chg="mod">
          <ac:chgData name="三原慎一" userId="5f70cbe7-f4c8-4824-9758-2abefef14823" providerId="ADAL" clId="{CCA577FB-0DFD-49D1-8C30-1E54ECF0FEEC}" dt="2020-12-14T08:16:24.624" v="0"/>
          <ac:picMkLst>
            <pc:docMk/>
            <pc:sldMk cId="2687912284" sldId="271"/>
            <ac:picMk id="33" creationId="{00000000-0000-0000-0000-000000000000}"/>
          </ac:picMkLst>
        </pc:picChg>
        <pc:picChg chg="mod">
          <ac:chgData name="三原慎一" userId="5f70cbe7-f4c8-4824-9758-2abefef14823" providerId="ADAL" clId="{CCA577FB-0DFD-49D1-8C30-1E54ECF0FEEC}" dt="2020-12-14T08:16:24.624" v="0"/>
          <ac:picMkLst>
            <pc:docMk/>
            <pc:sldMk cId="2687912284" sldId="271"/>
            <ac:picMk id="35" creationId="{00000000-0000-0000-0000-000000000000}"/>
          </ac:picMkLst>
        </pc:picChg>
        <pc:picChg chg="del mod">
          <ac:chgData name="三原慎一" userId="5f70cbe7-f4c8-4824-9758-2abefef14823" providerId="ADAL" clId="{CCA577FB-0DFD-49D1-8C30-1E54ECF0FEEC}" dt="2020-12-14T08:17:35.275" v="7" actId="478"/>
          <ac:picMkLst>
            <pc:docMk/>
            <pc:sldMk cId="2687912284" sldId="271"/>
            <ac:picMk id="36" creationId="{00000000-0000-0000-0000-000000000000}"/>
          </ac:picMkLst>
        </pc:picChg>
        <pc:picChg chg="mod">
          <ac:chgData name="三原慎一" userId="5f70cbe7-f4c8-4824-9758-2abefef14823" providerId="ADAL" clId="{CCA577FB-0DFD-49D1-8C30-1E54ECF0FEEC}" dt="2020-12-14T08:17:46.903" v="10" actId="1076"/>
          <ac:picMkLst>
            <pc:docMk/>
            <pc:sldMk cId="2687912284" sldId="271"/>
            <ac:picMk id="13333" creationId="{00000000-0000-0000-0000-000000000000}"/>
          </ac:picMkLst>
        </pc:picChg>
        <pc:picChg chg="mod">
          <ac:chgData name="三原慎一" userId="5f70cbe7-f4c8-4824-9758-2abefef14823" providerId="ADAL" clId="{CCA577FB-0DFD-49D1-8C30-1E54ECF0FEEC}" dt="2020-12-14T08:17:42.694" v="9" actId="1076"/>
          <ac:picMkLst>
            <pc:docMk/>
            <pc:sldMk cId="2687912284" sldId="271"/>
            <ac:picMk id="13335" creationId="{00000000-0000-0000-0000-000000000000}"/>
          </ac:picMkLst>
        </pc:picChg>
      </pc:sldChg>
      <pc:sldChg chg="modSp">
        <pc:chgData name="三原慎一" userId="5f70cbe7-f4c8-4824-9758-2abefef14823" providerId="ADAL" clId="{CCA577FB-0DFD-49D1-8C30-1E54ECF0FEEC}" dt="2020-12-14T08:16:24.624" v="0"/>
        <pc:sldMkLst>
          <pc:docMk/>
          <pc:sldMk cId="2569685919" sldId="272"/>
        </pc:sldMkLst>
        <pc:spChg chg="mod">
          <ac:chgData name="三原慎一" userId="5f70cbe7-f4c8-4824-9758-2abefef14823" providerId="ADAL" clId="{CCA577FB-0DFD-49D1-8C30-1E54ECF0FEEC}" dt="2020-12-14T08:16:24.624" v="0"/>
          <ac:spMkLst>
            <pc:docMk/>
            <pc:sldMk cId="2569685919" sldId="272"/>
            <ac:spMk id="2" creationId="{00000000-0000-0000-0000-000000000000}"/>
          </ac:spMkLst>
        </pc:spChg>
        <pc:spChg chg="mod">
          <ac:chgData name="三原慎一" userId="5f70cbe7-f4c8-4824-9758-2abefef14823" providerId="ADAL" clId="{CCA577FB-0DFD-49D1-8C30-1E54ECF0FEEC}" dt="2020-12-14T08:16:24.624" v="0"/>
          <ac:spMkLst>
            <pc:docMk/>
            <pc:sldMk cId="2569685919" sldId="272"/>
            <ac:spMk id="5" creationId="{00000000-0000-0000-0000-000000000000}"/>
          </ac:spMkLst>
        </pc:spChg>
        <pc:spChg chg="mod">
          <ac:chgData name="三原慎一" userId="5f70cbe7-f4c8-4824-9758-2abefef14823" providerId="ADAL" clId="{CCA577FB-0DFD-49D1-8C30-1E54ECF0FEEC}" dt="2020-12-14T08:16:24.624" v="0"/>
          <ac:spMkLst>
            <pc:docMk/>
            <pc:sldMk cId="2569685919" sldId="272"/>
            <ac:spMk id="7" creationId="{00000000-0000-0000-0000-000000000000}"/>
          </ac:spMkLst>
        </pc:spChg>
        <pc:spChg chg="mod">
          <ac:chgData name="三原慎一" userId="5f70cbe7-f4c8-4824-9758-2abefef14823" providerId="ADAL" clId="{CCA577FB-0DFD-49D1-8C30-1E54ECF0FEEC}" dt="2020-12-14T08:16:24.624" v="0"/>
          <ac:spMkLst>
            <pc:docMk/>
            <pc:sldMk cId="2569685919" sldId="272"/>
            <ac:spMk id="8" creationId="{00000000-0000-0000-0000-000000000000}"/>
          </ac:spMkLst>
        </pc:spChg>
        <pc:spChg chg="mod">
          <ac:chgData name="三原慎一" userId="5f70cbe7-f4c8-4824-9758-2abefef14823" providerId="ADAL" clId="{CCA577FB-0DFD-49D1-8C30-1E54ECF0FEEC}" dt="2020-12-14T08:16:24.624" v="0"/>
          <ac:spMkLst>
            <pc:docMk/>
            <pc:sldMk cId="2569685919" sldId="272"/>
            <ac:spMk id="11" creationId="{00000000-0000-0000-0000-000000000000}"/>
          </ac:spMkLst>
        </pc:spChg>
        <pc:spChg chg="mod">
          <ac:chgData name="三原慎一" userId="5f70cbe7-f4c8-4824-9758-2abefef14823" providerId="ADAL" clId="{CCA577FB-0DFD-49D1-8C30-1E54ECF0FEEC}" dt="2020-12-14T08:16:24.624" v="0"/>
          <ac:spMkLst>
            <pc:docMk/>
            <pc:sldMk cId="2569685919" sldId="272"/>
            <ac:spMk id="12" creationId="{00000000-0000-0000-0000-000000000000}"/>
          </ac:spMkLst>
        </pc:spChg>
        <pc:spChg chg="mod">
          <ac:chgData name="三原慎一" userId="5f70cbe7-f4c8-4824-9758-2abefef14823" providerId="ADAL" clId="{CCA577FB-0DFD-49D1-8C30-1E54ECF0FEEC}" dt="2020-12-14T08:16:24.624" v="0"/>
          <ac:spMkLst>
            <pc:docMk/>
            <pc:sldMk cId="2569685919" sldId="272"/>
            <ac:spMk id="13" creationId="{00000000-0000-0000-0000-000000000000}"/>
          </ac:spMkLst>
        </pc:spChg>
        <pc:spChg chg="mod">
          <ac:chgData name="三原慎一" userId="5f70cbe7-f4c8-4824-9758-2abefef14823" providerId="ADAL" clId="{CCA577FB-0DFD-49D1-8C30-1E54ECF0FEEC}" dt="2020-12-14T08:16:24.624" v="0"/>
          <ac:spMkLst>
            <pc:docMk/>
            <pc:sldMk cId="2569685919" sldId="272"/>
            <ac:spMk id="14" creationId="{00000000-0000-0000-0000-000000000000}"/>
          </ac:spMkLst>
        </pc:spChg>
        <pc:spChg chg="mod">
          <ac:chgData name="三原慎一" userId="5f70cbe7-f4c8-4824-9758-2abefef14823" providerId="ADAL" clId="{CCA577FB-0DFD-49D1-8C30-1E54ECF0FEEC}" dt="2020-12-14T08:16:24.624" v="0"/>
          <ac:spMkLst>
            <pc:docMk/>
            <pc:sldMk cId="2569685919" sldId="272"/>
            <ac:spMk id="16" creationId="{00000000-0000-0000-0000-000000000000}"/>
          </ac:spMkLst>
        </pc:spChg>
        <pc:spChg chg="mod">
          <ac:chgData name="三原慎一" userId="5f70cbe7-f4c8-4824-9758-2abefef14823" providerId="ADAL" clId="{CCA577FB-0DFD-49D1-8C30-1E54ECF0FEEC}" dt="2020-12-14T08:16:24.624" v="0"/>
          <ac:spMkLst>
            <pc:docMk/>
            <pc:sldMk cId="2569685919" sldId="272"/>
            <ac:spMk id="17" creationId="{00000000-0000-0000-0000-000000000000}"/>
          </ac:spMkLst>
        </pc:spChg>
        <pc:spChg chg="mod">
          <ac:chgData name="三原慎一" userId="5f70cbe7-f4c8-4824-9758-2abefef14823" providerId="ADAL" clId="{CCA577FB-0DFD-49D1-8C30-1E54ECF0FEEC}" dt="2020-12-14T08:16:24.624" v="0"/>
          <ac:spMkLst>
            <pc:docMk/>
            <pc:sldMk cId="2569685919" sldId="272"/>
            <ac:spMk id="19" creationId="{00000000-0000-0000-0000-000000000000}"/>
          </ac:spMkLst>
        </pc:spChg>
        <pc:spChg chg="mod">
          <ac:chgData name="三原慎一" userId="5f70cbe7-f4c8-4824-9758-2abefef14823" providerId="ADAL" clId="{CCA577FB-0DFD-49D1-8C30-1E54ECF0FEEC}" dt="2020-12-14T08:16:24.624" v="0"/>
          <ac:spMkLst>
            <pc:docMk/>
            <pc:sldMk cId="2569685919" sldId="272"/>
            <ac:spMk id="20" creationId="{00000000-0000-0000-0000-000000000000}"/>
          </ac:spMkLst>
        </pc:spChg>
        <pc:spChg chg="mod">
          <ac:chgData name="三原慎一" userId="5f70cbe7-f4c8-4824-9758-2abefef14823" providerId="ADAL" clId="{CCA577FB-0DFD-49D1-8C30-1E54ECF0FEEC}" dt="2020-12-14T08:16:24.624" v="0"/>
          <ac:spMkLst>
            <pc:docMk/>
            <pc:sldMk cId="2569685919" sldId="272"/>
            <ac:spMk id="22" creationId="{00000000-0000-0000-0000-000000000000}"/>
          </ac:spMkLst>
        </pc:spChg>
        <pc:spChg chg="mod">
          <ac:chgData name="三原慎一" userId="5f70cbe7-f4c8-4824-9758-2abefef14823" providerId="ADAL" clId="{CCA577FB-0DFD-49D1-8C30-1E54ECF0FEEC}" dt="2020-12-14T08:16:24.624" v="0"/>
          <ac:spMkLst>
            <pc:docMk/>
            <pc:sldMk cId="2569685919" sldId="272"/>
            <ac:spMk id="23" creationId="{00000000-0000-0000-0000-000000000000}"/>
          </ac:spMkLst>
        </pc:spChg>
        <pc:spChg chg="mod">
          <ac:chgData name="三原慎一" userId="5f70cbe7-f4c8-4824-9758-2abefef14823" providerId="ADAL" clId="{CCA577FB-0DFD-49D1-8C30-1E54ECF0FEEC}" dt="2020-12-14T08:16:24.624" v="0"/>
          <ac:spMkLst>
            <pc:docMk/>
            <pc:sldMk cId="2569685919" sldId="272"/>
            <ac:spMk id="25" creationId="{00000000-0000-0000-0000-000000000000}"/>
          </ac:spMkLst>
        </pc:spChg>
        <pc:spChg chg="mod">
          <ac:chgData name="三原慎一" userId="5f70cbe7-f4c8-4824-9758-2abefef14823" providerId="ADAL" clId="{CCA577FB-0DFD-49D1-8C30-1E54ECF0FEEC}" dt="2020-12-14T08:16:24.624" v="0"/>
          <ac:spMkLst>
            <pc:docMk/>
            <pc:sldMk cId="2569685919" sldId="272"/>
            <ac:spMk id="26" creationId="{00000000-0000-0000-0000-000000000000}"/>
          </ac:spMkLst>
        </pc:spChg>
        <pc:spChg chg="mod">
          <ac:chgData name="三原慎一" userId="5f70cbe7-f4c8-4824-9758-2abefef14823" providerId="ADAL" clId="{CCA577FB-0DFD-49D1-8C30-1E54ECF0FEEC}" dt="2020-12-14T08:16:24.624" v="0"/>
          <ac:spMkLst>
            <pc:docMk/>
            <pc:sldMk cId="2569685919" sldId="272"/>
            <ac:spMk id="28" creationId="{00000000-0000-0000-0000-000000000000}"/>
          </ac:spMkLst>
        </pc:spChg>
        <pc:spChg chg="mod">
          <ac:chgData name="三原慎一" userId="5f70cbe7-f4c8-4824-9758-2abefef14823" providerId="ADAL" clId="{CCA577FB-0DFD-49D1-8C30-1E54ECF0FEEC}" dt="2020-12-14T08:16:24.624" v="0"/>
          <ac:spMkLst>
            <pc:docMk/>
            <pc:sldMk cId="2569685919" sldId="272"/>
            <ac:spMk id="29" creationId="{00000000-0000-0000-0000-000000000000}"/>
          </ac:spMkLst>
        </pc:spChg>
        <pc:spChg chg="mod">
          <ac:chgData name="三原慎一" userId="5f70cbe7-f4c8-4824-9758-2abefef14823" providerId="ADAL" clId="{CCA577FB-0DFD-49D1-8C30-1E54ECF0FEEC}" dt="2020-12-14T08:16:24.624" v="0"/>
          <ac:spMkLst>
            <pc:docMk/>
            <pc:sldMk cId="2569685919" sldId="272"/>
            <ac:spMk id="31" creationId="{00000000-0000-0000-0000-000000000000}"/>
          </ac:spMkLst>
        </pc:spChg>
        <pc:spChg chg="mod">
          <ac:chgData name="三原慎一" userId="5f70cbe7-f4c8-4824-9758-2abefef14823" providerId="ADAL" clId="{CCA577FB-0DFD-49D1-8C30-1E54ECF0FEEC}" dt="2020-12-14T08:16:24.624" v="0"/>
          <ac:spMkLst>
            <pc:docMk/>
            <pc:sldMk cId="2569685919" sldId="272"/>
            <ac:spMk id="32" creationId="{00000000-0000-0000-0000-000000000000}"/>
          </ac:spMkLst>
        </pc:spChg>
        <pc:spChg chg="mod">
          <ac:chgData name="三原慎一" userId="5f70cbe7-f4c8-4824-9758-2abefef14823" providerId="ADAL" clId="{CCA577FB-0DFD-49D1-8C30-1E54ECF0FEEC}" dt="2020-12-14T08:16:24.624" v="0"/>
          <ac:spMkLst>
            <pc:docMk/>
            <pc:sldMk cId="2569685919" sldId="272"/>
            <ac:spMk id="33" creationId="{00000000-0000-0000-0000-000000000000}"/>
          </ac:spMkLst>
        </pc:spChg>
        <pc:spChg chg="mod">
          <ac:chgData name="三原慎一" userId="5f70cbe7-f4c8-4824-9758-2abefef14823" providerId="ADAL" clId="{CCA577FB-0DFD-49D1-8C30-1E54ECF0FEEC}" dt="2020-12-14T08:16:24.624" v="0"/>
          <ac:spMkLst>
            <pc:docMk/>
            <pc:sldMk cId="2569685919" sldId="272"/>
            <ac:spMk id="34" creationId="{00000000-0000-0000-0000-000000000000}"/>
          </ac:spMkLst>
        </pc:spChg>
        <pc:spChg chg="mod">
          <ac:chgData name="三原慎一" userId="5f70cbe7-f4c8-4824-9758-2abefef14823" providerId="ADAL" clId="{CCA577FB-0DFD-49D1-8C30-1E54ECF0FEEC}" dt="2020-12-14T08:16:24.624" v="0"/>
          <ac:spMkLst>
            <pc:docMk/>
            <pc:sldMk cId="2569685919" sldId="272"/>
            <ac:spMk id="35" creationId="{00000000-0000-0000-0000-000000000000}"/>
          </ac:spMkLst>
        </pc:spChg>
        <pc:grpChg chg="mod">
          <ac:chgData name="三原慎一" userId="5f70cbe7-f4c8-4824-9758-2abefef14823" providerId="ADAL" clId="{CCA577FB-0DFD-49D1-8C30-1E54ECF0FEEC}" dt="2020-12-14T08:16:24.624" v="0"/>
          <ac:grpSpMkLst>
            <pc:docMk/>
            <pc:sldMk cId="2569685919" sldId="272"/>
            <ac:grpSpMk id="6" creationId="{00000000-0000-0000-0000-000000000000}"/>
          </ac:grpSpMkLst>
        </pc:grpChg>
        <pc:grpChg chg="mod">
          <ac:chgData name="三原慎一" userId="5f70cbe7-f4c8-4824-9758-2abefef14823" providerId="ADAL" clId="{CCA577FB-0DFD-49D1-8C30-1E54ECF0FEEC}" dt="2020-12-14T08:16:24.624" v="0"/>
          <ac:grpSpMkLst>
            <pc:docMk/>
            <pc:sldMk cId="2569685919" sldId="272"/>
            <ac:grpSpMk id="10" creationId="{00000000-0000-0000-0000-000000000000}"/>
          </ac:grpSpMkLst>
        </pc:grpChg>
        <pc:grpChg chg="mod">
          <ac:chgData name="三原慎一" userId="5f70cbe7-f4c8-4824-9758-2abefef14823" providerId="ADAL" clId="{CCA577FB-0DFD-49D1-8C30-1E54ECF0FEEC}" dt="2020-12-14T08:16:24.624" v="0"/>
          <ac:grpSpMkLst>
            <pc:docMk/>
            <pc:sldMk cId="2569685919" sldId="272"/>
            <ac:grpSpMk id="15" creationId="{00000000-0000-0000-0000-000000000000}"/>
          </ac:grpSpMkLst>
        </pc:grpChg>
        <pc:grpChg chg="mod">
          <ac:chgData name="三原慎一" userId="5f70cbe7-f4c8-4824-9758-2abefef14823" providerId="ADAL" clId="{CCA577FB-0DFD-49D1-8C30-1E54ECF0FEEC}" dt="2020-12-14T08:16:24.624" v="0"/>
          <ac:grpSpMkLst>
            <pc:docMk/>
            <pc:sldMk cId="2569685919" sldId="272"/>
            <ac:grpSpMk id="18" creationId="{00000000-0000-0000-0000-000000000000}"/>
          </ac:grpSpMkLst>
        </pc:grpChg>
        <pc:grpChg chg="mod">
          <ac:chgData name="三原慎一" userId="5f70cbe7-f4c8-4824-9758-2abefef14823" providerId="ADAL" clId="{CCA577FB-0DFD-49D1-8C30-1E54ECF0FEEC}" dt="2020-12-14T08:16:24.624" v="0"/>
          <ac:grpSpMkLst>
            <pc:docMk/>
            <pc:sldMk cId="2569685919" sldId="272"/>
            <ac:grpSpMk id="21" creationId="{00000000-0000-0000-0000-000000000000}"/>
          </ac:grpSpMkLst>
        </pc:grpChg>
        <pc:grpChg chg="mod">
          <ac:chgData name="三原慎一" userId="5f70cbe7-f4c8-4824-9758-2abefef14823" providerId="ADAL" clId="{CCA577FB-0DFD-49D1-8C30-1E54ECF0FEEC}" dt="2020-12-14T08:16:24.624" v="0"/>
          <ac:grpSpMkLst>
            <pc:docMk/>
            <pc:sldMk cId="2569685919" sldId="272"/>
            <ac:grpSpMk id="24" creationId="{00000000-0000-0000-0000-000000000000}"/>
          </ac:grpSpMkLst>
        </pc:grpChg>
        <pc:grpChg chg="mod">
          <ac:chgData name="三原慎一" userId="5f70cbe7-f4c8-4824-9758-2abefef14823" providerId="ADAL" clId="{CCA577FB-0DFD-49D1-8C30-1E54ECF0FEEC}" dt="2020-12-14T08:16:24.624" v="0"/>
          <ac:grpSpMkLst>
            <pc:docMk/>
            <pc:sldMk cId="2569685919" sldId="272"/>
            <ac:grpSpMk id="27" creationId="{00000000-0000-0000-0000-000000000000}"/>
          </ac:grpSpMkLst>
        </pc:grpChg>
        <pc:grpChg chg="mod">
          <ac:chgData name="三原慎一" userId="5f70cbe7-f4c8-4824-9758-2abefef14823" providerId="ADAL" clId="{CCA577FB-0DFD-49D1-8C30-1E54ECF0FEEC}" dt="2020-12-14T08:16:24.624" v="0"/>
          <ac:grpSpMkLst>
            <pc:docMk/>
            <pc:sldMk cId="2569685919" sldId="272"/>
            <ac:grpSpMk id="30" creationId="{00000000-0000-0000-0000-000000000000}"/>
          </ac:grpSpMkLst>
        </pc:grpChg>
      </pc:sldChg>
      <pc:sldChg chg="modSp modNotes">
        <pc:chgData name="三原慎一" userId="5f70cbe7-f4c8-4824-9758-2abefef14823" providerId="ADAL" clId="{CCA577FB-0DFD-49D1-8C30-1E54ECF0FEEC}" dt="2020-12-14T08:16:24.624" v="0"/>
        <pc:sldMkLst>
          <pc:docMk/>
          <pc:sldMk cId="1462259000" sldId="274"/>
        </pc:sldMkLst>
        <pc:spChg chg="mod">
          <ac:chgData name="三原慎一" userId="5f70cbe7-f4c8-4824-9758-2abefef14823" providerId="ADAL" clId="{CCA577FB-0DFD-49D1-8C30-1E54ECF0FEEC}" dt="2020-12-14T08:16:24.624" v="0"/>
          <ac:spMkLst>
            <pc:docMk/>
            <pc:sldMk cId="1462259000" sldId="274"/>
            <ac:spMk id="7" creationId="{00000000-0000-0000-0000-000000000000}"/>
          </ac:spMkLst>
        </pc:spChg>
        <pc:spChg chg="mod">
          <ac:chgData name="三原慎一" userId="5f70cbe7-f4c8-4824-9758-2abefef14823" providerId="ADAL" clId="{CCA577FB-0DFD-49D1-8C30-1E54ECF0FEEC}" dt="2020-12-14T08:16:24.624" v="0"/>
          <ac:spMkLst>
            <pc:docMk/>
            <pc:sldMk cId="1462259000" sldId="274"/>
            <ac:spMk id="8" creationId="{00000000-0000-0000-0000-000000000000}"/>
          </ac:spMkLst>
        </pc:spChg>
        <pc:spChg chg="mod">
          <ac:chgData name="三原慎一" userId="5f70cbe7-f4c8-4824-9758-2abefef14823" providerId="ADAL" clId="{CCA577FB-0DFD-49D1-8C30-1E54ECF0FEEC}" dt="2020-12-14T08:16:24.624" v="0"/>
          <ac:spMkLst>
            <pc:docMk/>
            <pc:sldMk cId="1462259000" sldId="274"/>
            <ac:spMk id="9224" creationId="{00000000-0000-0000-0000-000000000000}"/>
          </ac:spMkLst>
        </pc:spChg>
        <pc:picChg chg="mod">
          <ac:chgData name="三原慎一" userId="5f70cbe7-f4c8-4824-9758-2abefef14823" providerId="ADAL" clId="{CCA577FB-0DFD-49D1-8C30-1E54ECF0FEEC}" dt="2020-12-14T08:16:24.624" v="0"/>
          <ac:picMkLst>
            <pc:docMk/>
            <pc:sldMk cId="1462259000" sldId="274"/>
            <ac:picMk id="10250" creationId="{00000000-0000-0000-0000-000000000000}"/>
          </ac:picMkLst>
        </pc:picChg>
      </pc:sldChg>
      <pc:sldChg chg="modSp modNotes">
        <pc:chgData name="三原慎一" userId="5f70cbe7-f4c8-4824-9758-2abefef14823" providerId="ADAL" clId="{CCA577FB-0DFD-49D1-8C30-1E54ECF0FEEC}" dt="2020-12-14T08:16:24.624" v="0"/>
        <pc:sldMkLst>
          <pc:docMk/>
          <pc:sldMk cId="2081006643" sldId="275"/>
        </pc:sldMkLst>
        <pc:spChg chg="mod">
          <ac:chgData name="三原慎一" userId="5f70cbe7-f4c8-4824-9758-2abefef14823" providerId="ADAL" clId="{CCA577FB-0DFD-49D1-8C30-1E54ECF0FEEC}" dt="2020-12-14T08:16:24.624" v="0"/>
          <ac:spMkLst>
            <pc:docMk/>
            <pc:sldMk cId="2081006643" sldId="275"/>
            <ac:spMk id="3" creationId="{00000000-0000-0000-0000-000000000000}"/>
          </ac:spMkLst>
        </pc:spChg>
        <pc:spChg chg="mod">
          <ac:chgData name="三原慎一" userId="5f70cbe7-f4c8-4824-9758-2abefef14823" providerId="ADAL" clId="{CCA577FB-0DFD-49D1-8C30-1E54ECF0FEEC}" dt="2020-12-14T08:16:24.624" v="0"/>
          <ac:spMkLst>
            <pc:docMk/>
            <pc:sldMk cId="2081006643" sldId="275"/>
            <ac:spMk id="17" creationId="{00000000-0000-0000-0000-000000000000}"/>
          </ac:spMkLst>
        </pc:spChg>
        <pc:spChg chg="mod">
          <ac:chgData name="三原慎一" userId="5f70cbe7-f4c8-4824-9758-2abefef14823" providerId="ADAL" clId="{CCA577FB-0DFD-49D1-8C30-1E54ECF0FEEC}" dt="2020-12-14T08:16:24.624" v="0"/>
          <ac:spMkLst>
            <pc:docMk/>
            <pc:sldMk cId="2081006643" sldId="275"/>
            <ac:spMk id="18" creationId="{00000000-0000-0000-0000-000000000000}"/>
          </ac:spMkLst>
        </pc:spChg>
        <pc:spChg chg="mod">
          <ac:chgData name="三原慎一" userId="5f70cbe7-f4c8-4824-9758-2abefef14823" providerId="ADAL" clId="{CCA577FB-0DFD-49D1-8C30-1E54ECF0FEEC}" dt="2020-12-14T08:16:24.624" v="0"/>
          <ac:spMkLst>
            <pc:docMk/>
            <pc:sldMk cId="2081006643" sldId="275"/>
            <ac:spMk id="10253" creationId="{00000000-0000-0000-0000-000000000000}"/>
          </ac:spMkLst>
        </pc:spChg>
        <pc:picChg chg="mod">
          <ac:chgData name="三原慎一" userId="5f70cbe7-f4c8-4824-9758-2abefef14823" providerId="ADAL" clId="{CCA577FB-0DFD-49D1-8C30-1E54ECF0FEEC}" dt="2020-12-14T08:16:24.624" v="0"/>
          <ac:picMkLst>
            <pc:docMk/>
            <pc:sldMk cId="2081006643" sldId="275"/>
            <ac:picMk id="8196" creationId="{00000000-0000-0000-0000-000000000000}"/>
          </ac:picMkLst>
        </pc:picChg>
      </pc:sldChg>
      <pc:sldChg chg="modSp modNotes">
        <pc:chgData name="三原慎一" userId="5f70cbe7-f4c8-4824-9758-2abefef14823" providerId="ADAL" clId="{CCA577FB-0DFD-49D1-8C30-1E54ECF0FEEC}" dt="2020-12-14T08:16:24.624" v="0"/>
        <pc:sldMkLst>
          <pc:docMk/>
          <pc:sldMk cId="1192005799" sldId="276"/>
        </pc:sldMkLst>
        <pc:spChg chg="mod">
          <ac:chgData name="三原慎一" userId="5f70cbe7-f4c8-4824-9758-2abefef14823" providerId="ADAL" clId="{CCA577FB-0DFD-49D1-8C30-1E54ECF0FEEC}" dt="2020-12-14T08:16:24.624" v="0"/>
          <ac:spMkLst>
            <pc:docMk/>
            <pc:sldMk cId="1192005799" sldId="276"/>
            <ac:spMk id="3" creationId="{00000000-0000-0000-0000-000000000000}"/>
          </ac:spMkLst>
        </pc:spChg>
        <pc:spChg chg="mod">
          <ac:chgData name="三原慎一" userId="5f70cbe7-f4c8-4824-9758-2abefef14823" providerId="ADAL" clId="{CCA577FB-0DFD-49D1-8C30-1E54ECF0FEEC}" dt="2020-12-14T08:16:24.624" v="0"/>
          <ac:spMkLst>
            <pc:docMk/>
            <pc:sldMk cId="1192005799" sldId="276"/>
            <ac:spMk id="17" creationId="{00000000-0000-0000-0000-000000000000}"/>
          </ac:spMkLst>
        </pc:spChg>
        <pc:spChg chg="mod">
          <ac:chgData name="三原慎一" userId="5f70cbe7-f4c8-4824-9758-2abefef14823" providerId="ADAL" clId="{CCA577FB-0DFD-49D1-8C30-1E54ECF0FEEC}" dt="2020-12-14T08:16:24.624" v="0"/>
          <ac:spMkLst>
            <pc:docMk/>
            <pc:sldMk cId="1192005799" sldId="276"/>
            <ac:spMk id="18" creationId="{00000000-0000-0000-0000-000000000000}"/>
          </ac:spMkLst>
        </pc:spChg>
        <pc:spChg chg="mod">
          <ac:chgData name="三原慎一" userId="5f70cbe7-f4c8-4824-9758-2abefef14823" providerId="ADAL" clId="{CCA577FB-0DFD-49D1-8C30-1E54ECF0FEEC}" dt="2020-12-14T08:16:24.624" v="0"/>
          <ac:spMkLst>
            <pc:docMk/>
            <pc:sldMk cId="1192005799" sldId="276"/>
            <ac:spMk id="10253" creationId="{00000000-0000-0000-0000-000000000000}"/>
          </ac:spMkLst>
        </pc:spChg>
        <pc:picChg chg="mod">
          <ac:chgData name="三原慎一" userId="5f70cbe7-f4c8-4824-9758-2abefef14823" providerId="ADAL" clId="{CCA577FB-0DFD-49D1-8C30-1E54ECF0FEEC}" dt="2020-12-14T08:16:24.624" v="0"/>
          <ac:picMkLst>
            <pc:docMk/>
            <pc:sldMk cId="1192005799" sldId="276"/>
            <ac:picMk id="12290" creationId="{00000000-0000-0000-0000-000000000000}"/>
          </ac:picMkLst>
        </pc:picChg>
      </pc:sldChg>
      <pc:sldChg chg="modSp modNotes">
        <pc:chgData name="三原慎一" userId="5f70cbe7-f4c8-4824-9758-2abefef14823" providerId="ADAL" clId="{CCA577FB-0DFD-49D1-8C30-1E54ECF0FEEC}" dt="2020-12-14T08:16:24.624" v="0"/>
        <pc:sldMkLst>
          <pc:docMk/>
          <pc:sldMk cId="2304624391" sldId="277"/>
        </pc:sldMkLst>
        <pc:spChg chg="mod">
          <ac:chgData name="三原慎一" userId="5f70cbe7-f4c8-4824-9758-2abefef14823" providerId="ADAL" clId="{CCA577FB-0DFD-49D1-8C30-1E54ECF0FEEC}" dt="2020-12-14T08:16:24.624" v="0"/>
          <ac:spMkLst>
            <pc:docMk/>
            <pc:sldMk cId="2304624391" sldId="277"/>
            <ac:spMk id="5" creationId="{00000000-0000-0000-0000-000000000000}"/>
          </ac:spMkLst>
        </pc:spChg>
        <pc:spChg chg="mod">
          <ac:chgData name="三原慎一" userId="5f70cbe7-f4c8-4824-9758-2abefef14823" providerId="ADAL" clId="{CCA577FB-0DFD-49D1-8C30-1E54ECF0FEEC}" dt="2020-12-14T08:16:24.624" v="0"/>
          <ac:spMkLst>
            <pc:docMk/>
            <pc:sldMk cId="2304624391" sldId="277"/>
            <ac:spMk id="6" creationId="{00000000-0000-0000-0000-000000000000}"/>
          </ac:spMkLst>
        </pc:spChg>
        <pc:spChg chg="mod">
          <ac:chgData name="三原慎一" userId="5f70cbe7-f4c8-4824-9758-2abefef14823" providerId="ADAL" clId="{CCA577FB-0DFD-49D1-8C30-1E54ECF0FEEC}" dt="2020-12-14T08:16:24.624" v="0"/>
          <ac:spMkLst>
            <pc:docMk/>
            <pc:sldMk cId="2304624391" sldId="277"/>
            <ac:spMk id="8" creationId="{00000000-0000-0000-0000-000000000000}"/>
          </ac:spMkLst>
        </pc:spChg>
        <pc:spChg chg="mod">
          <ac:chgData name="三原慎一" userId="5f70cbe7-f4c8-4824-9758-2abefef14823" providerId="ADAL" clId="{CCA577FB-0DFD-49D1-8C30-1E54ECF0FEEC}" dt="2020-12-14T08:16:24.624" v="0"/>
          <ac:spMkLst>
            <pc:docMk/>
            <pc:sldMk cId="2304624391" sldId="277"/>
            <ac:spMk id="12" creationId="{00000000-0000-0000-0000-000000000000}"/>
          </ac:spMkLst>
        </pc:spChg>
        <pc:spChg chg="mod">
          <ac:chgData name="三原慎一" userId="5f70cbe7-f4c8-4824-9758-2abefef14823" providerId="ADAL" clId="{CCA577FB-0DFD-49D1-8C30-1E54ECF0FEEC}" dt="2020-12-14T08:16:24.624" v="0"/>
          <ac:spMkLst>
            <pc:docMk/>
            <pc:sldMk cId="2304624391" sldId="277"/>
            <ac:spMk id="13" creationId="{00000000-0000-0000-0000-000000000000}"/>
          </ac:spMkLst>
        </pc:spChg>
        <pc:spChg chg="mod">
          <ac:chgData name="三原慎一" userId="5f70cbe7-f4c8-4824-9758-2abefef14823" providerId="ADAL" clId="{CCA577FB-0DFD-49D1-8C30-1E54ECF0FEEC}" dt="2020-12-14T08:16:24.624" v="0"/>
          <ac:spMkLst>
            <pc:docMk/>
            <pc:sldMk cId="2304624391" sldId="277"/>
            <ac:spMk id="14" creationId="{00000000-0000-0000-0000-000000000000}"/>
          </ac:spMkLst>
        </pc:spChg>
        <pc:spChg chg="mod">
          <ac:chgData name="三原慎一" userId="5f70cbe7-f4c8-4824-9758-2abefef14823" providerId="ADAL" clId="{CCA577FB-0DFD-49D1-8C30-1E54ECF0FEEC}" dt="2020-12-14T08:16:24.624" v="0"/>
          <ac:spMkLst>
            <pc:docMk/>
            <pc:sldMk cId="2304624391" sldId="277"/>
            <ac:spMk id="15" creationId="{00000000-0000-0000-0000-000000000000}"/>
          </ac:spMkLst>
        </pc:spChg>
        <pc:spChg chg="mod">
          <ac:chgData name="三原慎一" userId="5f70cbe7-f4c8-4824-9758-2abefef14823" providerId="ADAL" clId="{CCA577FB-0DFD-49D1-8C30-1E54ECF0FEEC}" dt="2020-12-14T08:16:24.624" v="0"/>
          <ac:spMkLst>
            <pc:docMk/>
            <pc:sldMk cId="2304624391" sldId="277"/>
            <ac:spMk id="16" creationId="{00000000-0000-0000-0000-000000000000}"/>
          </ac:spMkLst>
        </pc:spChg>
        <pc:picChg chg="mod">
          <ac:chgData name="三原慎一" userId="5f70cbe7-f4c8-4824-9758-2abefef14823" providerId="ADAL" clId="{CCA577FB-0DFD-49D1-8C30-1E54ECF0FEEC}" dt="2020-12-14T08:16:24.624" v="0"/>
          <ac:picMkLst>
            <pc:docMk/>
            <pc:sldMk cId="2304624391" sldId="277"/>
            <ac:picMk id="13316" creationId="{00000000-0000-0000-0000-000000000000}"/>
          </ac:picMkLst>
        </pc:picChg>
      </pc:sldChg>
      <pc:sldChg chg="modSp modNotes">
        <pc:chgData name="三原慎一" userId="5f70cbe7-f4c8-4824-9758-2abefef14823" providerId="ADAL" clId="{CCA577FB-0DFD-49D1-8C30-1E54ECF0FEEC}" dt="2020-12-14T08:16:24.624" v="0"/>
        <pc:sldMkLst>
          <pc:docMk/>
          <pc:sldMk cId="3930511870" sldId="278"/>
        </pc:sldMkLst>
        <pc:spChg chg="mod">
          <ac:chgData name="三原慎一" userId="5f70cbe7-f4c8-4824-9758-2abefef14823" providerId="ADAL" clId="{CCA577FB-0DFD-49D1-8C30-1E54ECF0FEEC}" dt="2020-12-14T08:16:24.624" v="0"/>
          <ac:spMkLst>
            <pc:docMk/>
            <pc:sldMk cId="3930511870" sldId="278"/>
            <ac:spMk id="7" creationId="{00000000-0000-0000-0000-000000000000}"/>
          </ac:spMkLst>
        </pc:spChg>
        <pc:spChg chg="mod">
          <ac:chgData name="三原慎一" userId="5f70cbe7-f4c8-4824-9758-2abefef14823" providerId="ADAL" clId="{CCA577FB-0DFD-49D1-8C30-1E54ECF0FEEC}" dt="2020-12-14T08:16:24.624" v="0"/>
          <ac:spMkLst>
            <pc:docMk/>
            <pc:sldMk cId="3930511870" sldId="278"/>
            <ac:spMk id="8" creationId="{00000000-0000-0000-0000-000000000000}"/>
          </ac:spMkLst>
        </pc:spChg>
        <pc:spChg chg="mod">
          <ac:chgData name="三原慎一" userId="5f70cbe7-f4c8-4824-9758-2abefef14823" providerId="ADAL" clId="{CCA577FB-0DFD-49D1-8C30-1E54ECF0FEEC}" dt="2020-12-14T08:16:24.624" v="0"/>
          <ac:spMkLst>
            <pc:docMk/>
            <pc:sldMk cId="3930511870" sldId="278"/>
            <ac:spMk id="9224" creationId="{00000000-0000-0000-0000-000000000000}"/>
          </ac:spMkLst>
        </pc:spChg>
        <pc:picChg chg="mod">
          <ac:chgData name="三原慎一" userId="5f70cbe7-f4c8-4824-9758-2abefef14823" providerId="ADAL" clId="{CCA577FB-0DFD-49D1-8C30-1E54ECF0FEEC}" dt="2020-12-14T08:16:24.624" v="0"/>
          <ac:picMkLst>
            <pc:docMk/>
            <pc:sldMk cId="3930511870" sldId="278"/>
            <ac:picMk id="10250" creationId="{00000000-0000-0000-0000-000000000000}"/>
          </ac:picMkLst>
        </pc:picChg>
      </pc:sldChg>
      <pc:sldChg chg="modSp modNotes">
        <pc:chgData name="三原慎一" userId="5f70cbe7-f4c8-4824-9758-2abefef14823" providerId="ADAL" clId="{CCA577FB-0DFD-49D1-8C30-1E54ECF0FEEC}" dt="2020-12-14T08:16:24.624" v="0"/>
        <pc:sldMkLst>
          <pc:docMk/>
          <pc:sldMk cId="2023970548" sldId="279"/>
        </pc:sldMkLst>
        <pc:spChg chg="mod">
          <ac:chgData name="三原慎一" userId="5f70cbe7-f4c8-4824-9758-2abefef14823" providerId="ADAL" clId="{CCA577FB-0DFD-49D1-8C30-1E54ECF0FEEC}" dt="2020-12-14T08:16:24.624" v="0"/>
          <ac:spMkLst>
            <pc:docMk/>
            <pc:sldMk cId="2023970548" sldId="279"/>
            <ac:spMk id="3" creationId="{00000000-0000-0000-0000-000000000000}"/>
          </ac:spMkLst>
        </pc:spChg>
        <pc:spChg chg="mod">
          <ac:chgData name="三原慎一" userId="5f70cbe7-f4c8-4824-9758-2abefef14823" providerId="ADAL" clId="{CCA577FB-0DFD-49D1-8C30-1E54ECF0FEEC}" dt="2020-12-14T08:16:24.624" v="0"/>
          <ac:spMkLst>
            <pc:docMk/>
            <pc:sldMk cId="2023970548" sldId="279"/>
            <ac:spMk id="17" creationId="{00000000-0000-0000-0000-000000000000}"/>
          </ac:spMkLst>
        </pc:spChg>
        <pc:spChg chg="mod">
          <ac:chgData name="三原慎一" userId="5f70cbe7-f4c8-4824-9758-2abefef14823" providerId="ADAL" clId="{CCA577FB-0DFD-49D1-8C30-1E54ECF0FEEC}" dt="2020-12-14T08:16:24.624" v="0"/>
          <ac:spMkLst>
            <pc:docMk/>
            <pc:sldMk cId="2023970548" sldId="279"/>
            <ac:spMk id="18" creationId="{00000000-0000-0000-0000-000000000000}"/>
          </ac:spMkLst>
        </pc:spChg>
        <pc:spChg chg="mod">
          <ac:chgData name="三原慎一" userId="5f70cbe7-f4c8-4824-9758-2abefef14823" providerId="ADAL" clId="{CCA577FB-0DFD-49D1-8C30-1E54ECF0FEEC}" dt="2020-12-14T08:16:24.624" v="0"/>
          <ac:spMkLst>
            <pc:docMk/>
            <pc:sldMk cId="2023970548" sldId="279"/>
            <ac:spMk id="10253" creationId="{00000000-0000-0000-0000-000000000000}"/>
          </ac:spMkLst>
        </pc:spChg>
        <pc:picChg chg="mod">
          <ac:chgData name="三原慎一" userId="5f70cbe7-f4c8-4824-9758-2abefef14823" providerId="ADAL" clId="{CCA577FB-0DFD-49D1-8C30-1E54ECF0FEEC}" dt="2020-12-14T08:16:24.624" v="0"/>
          <ac:picMkLst>
            <pc:docMk/>
            <pc:sldMk cId="2023970548" sldId="279"/>
            <ac:picMk id="8196" creationId="{00000000-0000-0000-0000-000000000000}"/>
          </ac:picMkLst>
        </pc:picChg>
      </pc:sldChg>
      <pc:sldChg chg="modSp modNotes">
        <pc:chgData name="三原慎一" userId="5f70cbe7-f4c8-4824-9758-2abefef14823" providerId="ADAL" clId="{CCA577FB-0DFD-49D1-8C30-1E54ECF0FEEC}" dt="2020-12-14T08:16:24.624" v="0"/>
        <pc:sldMkLst>
          <pc:docMk/>
          <pc:sldMk cId="2396547101" sldId="280"/>
        </pc:sldMkLst>
        <pc:spChg chg="mod">
          <ac:chgData name="三原慎一" userId="5f70cbe7-f4c8-4824-9758-2abefef14823" providerId="ADAL" clId="{CCA577FB-0DFD-49D1-8C30-1E54ECF0FEEC}" dt="2020-12-14T08:16:24.624" v="0"/>
          <ac:spMkLst>
            <pc:docMk/>
            <pc:sldMk cId="2396547101" sldId="280"/>
            <ac:spMk id="45" creationId="{00000000-0000-0000-0000-000000000000}"/>
          </ac:spMkLst>
        </pc:spChg>
        <pc:spChg chg="mod">
          <ac:chgData name="三原慎一" userId="5f70cbe7-f4c8-4824-9758-2abefef14823" providerId="ADAL" clId="{CCA577FB-0DFD-49D1-8C30-1E54ECF0FEEC}" dt="2020-12-14T08:16:24.624" v="0"/>
          <ac:spMkLst>
            <pc:docMk/>
            <pc:sldMk cId="2396547101" sldId="280"/>
            <ac:spMk id="11267" creationId="{00000000-0000-0000-0000-000000000000}"/>
          </ac:spMkLst>
        </pc:spChg>
        <pc:picChg chg="mod">
          <ac:chgData name="三原慎一" userId="5f70cbe7-f4c8-4824-9758-2abefef14823" providerId="ADAL" clId="{CCA577FB-0DFD-49D1-8C30-1E54ECF0FEEC}" dt="2020-12-14T08:16:24.624" v="0"/>
          <ac:picMkLst>
            <pc:docMk/>
            <pc:sldMk cId="2396547101" sldId="280"/>
            <ac:picMk id="11266" creationId="{00000000-0000-0000-0000-000000000000}"/>
          </ac:picMkLst>
        </pc:picChg>
      </pc:sldChg>
      <pc:sldChg chg="modSp">
        <pc:chgData name="三原慎一" userId="5f70cbe7-f4c8-4824-9758-2abefef14823" providerId="ADAL" clId="{CCA577FB-0DFD-49D1-8C30-1E54ECF0FEEC}" dt="2020-12-14T08:16:24.624" v="0"/>
        <pc:sldMkLst>
          <pc:docMk/>
          <pc:sldMk cId="2332047852" sldId="281"/>
        </pc:sldMkLst>
        <pc:spChg chg="mod">
          <ac:chgData name="三原慎一" userId="5f70cbe7-f4c8-4824-9758-2abefef14823" providerId="ADAL" clId="{CCA577FB-0DFD-49D1-8C30-1E54ECF0FEEC}" dt="2020-12-14T08:16:24.624" v="0"/>
          <ac:spMkLst>
            <pc:docMk/>
            <pc:sldMk cId="2332047852" sldId="281"/>
            <ac:spMk id="7" creationId="{00000000-0000-0000-0000-000000000000}"/>
          </ac:spMkLst>
        </pc:spChg>
        <pc:spChg chg="mod">
          <ac:chgData name="三原慎一" userId="5f70cbe7-f4c8-4824-9758-2abefef14823" providerId="ADAL" clId="{CCA577FB-0DFD-49D1-8C30-1E54ECF0FEEC}" dt="2020-12-14T08:16:24.624" v="0"/>
          <ac:spMkLst>
            <pc:docMk/>
            <pc:sldMk cId="2332047852" sldId="281"/>
            <ac:spMk id="10" creationId="{00000000-0000-0000-0000-000000000000}"/>
          </ac:spMkLst>
        </pc:spChg>
        <pc:spChg chg="mod">
          <ac:chgData name="三原慎一" userId="5f70cbe7-f4c8-4824-9758-2abefef14823" providerId="ADAL" clId="{CCA577FB-0DFD-49D1-8C30-1E54ECF0FEEC}" dt="2020-12-14T08:16:24.624" v="0"/>
          <ac:spMkLst>
            <pc:docMk/>
            <pc:sldMk cId="2332047852" sldId="281"/>
            <ac:spMk id="11" creationId="{00000000-0000-0000-0000-000000000000}"/>
          </ac:spMkLst>
        </pc:spChg>
        <pc:spChg chg="mod">
          <ac:chgData name="三原慎一" userId="5f70cbe7-f4c8-4824-9758-2abefef14823" providerId="ADAL" clId="{CCA577FB-0DFD-49D1-8C30-1E54ECF0FEEC}" dt="2020-12-14T08:16:24.624" v="0"/>
          <ac:spMkLst>
            <pc:docMk/>
            <pc:sldMk cId="2332047852" sldId="281"/>
            <ac:spMk id="12" creationId="{00000000-0000-0000-0000-000000000000}"/>
          </ac:spMkLst>
        </pc:spChg>
        <pc:spChg chg="mod">
          <ac:chgData name="三原慎一" userId="5f70cbe7-f4c8-4824-9758-2abefef14823" providerId="ADAL" clId="{CCA577FB-0DFD-49D1-8C30-1E54ECF0FEEC}" dt="2020-12-14T08:16:24.624" v="0"/>
          <ac:spMkLst>
            <pc:docMk/>
            <pc:sldMk cId="2332047852" sldId="281"/>
            <ac:spMk id="13" creationId="{00000000-0000-0000-0000-000000000000}"/>
          </ac:spMkLst>
        </pc:spChg>
        <pc:spChg chg="mod">
          <ac:chgData name="三原慎一" userId="5f70cbe7-f4c8-4824-9758-2abefef14823" providerId="ADAL" clId="{CCA577FB-0DFD-49D1-8C30-1E54ECF0FEEC}" dt="2020-12-14T08:16:24.624" v="0"/>
          <ac:spMkLst>
            <pc:docMk/>
            <pc:sldMk cId="2332047852" sldId="281"/>
            <ac:spMk id="14" creationId="{00000000-0000-0000-0000-000000000000}"/>
          </ac:spMkLst>
        </pc:spChg>
        <pc:graphicFrameChg chg="mod">
          <ac:chgData name="三原慎一" userId="5f70cbe7-f4c8-4824-9758-2abefef14823" providerId="ADAL" clId="{CCA577FB-0DFD-49D1-8C30-1E54ECF0FEEC}" dt="2020-12-14T08:16:24.624" v="0"/>
          <ac:graphicFrameMkLst>
            <pc:docMk/>
            <pc:sldMk cId="2332047852" sldId="281"/>
            <ac:graphicFrameMk id="6" creationId="{00000000-0000-0000-0000-000000000000}"/>
          </ac:graphicFrameMkLst>
        </pc:graphicFrameChg>
        <pc:graphicFrameChg chg="mod">
          <ac:chgData name="三原慎一" userId="5f70cbe7-f4c8-4824-9758-2abefef14823" providerId="ADAL" clId="{CCA577FB-0DFD-49D1-8C30-1E54ECF0FEEC}" dt="2020-12-14T08:16:24.624" v="0"/>
          <ac:graphicFrameMkLst>
            <pc:docMk/>
            <pc:sldMk cId="2332047852" sldId="281"/>
            <ac:graphicFrameMk id="8" creationId="{00000000-0000-0000-0000-000000000000}"/>
          </ac:graphicFrameMkLst>
        </pc:graphicFrameChg>
        <pc:graphicFrameChg chg="mod">
          <ac:chgData name="三原慎一" userId="5f70cbe7-f4c8-4824-9758-2abefef14823" providerId="ADAL" clId="{CCA577FB-0DFD-49D1-8C30-1E54ECF0FEEC}" dt="2020-12-14T08:16:24.624" v="0"/>
          <ac:graphicFrameMkLst>
            <pc:docMk/>
            <pc:sldMk cId="2332047852" sldId="281"/>
            <ac:graphicFrameMk id="9" creationId="{00000000-0000-0000-0000-000000000000}"/>
          </ac:graphicFrameMkLst>
        </pc:graphicFrameChg>
      </pc:sldChg>
      <pc:sldChg chg="addSp delSp modSp mod modAnim modNotes">
        <pc:chgData name="三原慎一" userId="5f70cbe7-f4c8-4824-9758-2abefef14823" providerId="ADAL" clId="{CCA577FB-0DFD-49D1-8C30-1E54ECF0FEEC}" dt="2020-12-14T08:49:03.784" v="471" actId="571"/>
        <pc:sldMkLst>
          <pc:docMk/>
          <pc:sldMk cId="342051412" sldId="282"/>
        </pc:sldMkLst>
        <pc:spChg chg="mod">
          <ac:chgData name="三原慎一" userId="5f70cbe7-f4c8-4824-9758-2abefef14823" providerId="ADAL" clId="{CCA577FB-0DFD-49D1-8C30-1E54ECF0FEEC}" dt="2020-12-14T08:46:03.492" v="366" actId="1076"/>
          <ac:spMkLst>
            <pc:docMk/>
            <pc:sldMk cId="342051412" sldId="282"/>
            <ac:spMk id="4" creationId="{00000000-0000-0000-0000-000000000000}"/>
          </ac:spMkLst>
        </pc:spChg>
        <pc:spChg chg="add mod">
          <ac:chgData name="三原慎一" userId="5f70cbe7-f4c8-4824-9758-2abefef14823" providerId="ADAL" clId="{CCA577FB-0DFD-49D1-8C30-1E54ECF0FEEC}" dt="2020-12-14T08:47:28.434" v="378" actId="208"/>
          <ac:spMkLst>
            <pc:docMk/>
            <pc:sldMk cId="342051412" sldId="282"/>
            <ac:spMk id="7" creationId="{30419B72-2A4E-49FC-A31E-9BC7B4B6A0A7}"/>
          </ac:spMkLst>
        </pc:spChg>
        <pc:spChg chg="add mod">
          <ac:chgData name="三原慎一" userId="5f70cbe7-f4c8-4824-9758-2abefef14823" providerId="ADAL" clId="{CCA577FB-0DFD-49D1-8C30-1E54ECF0FEEC}" dt="2020-12-14T08:48:54.608" v="470" actId="207"/>
          <ac:spMkLst>
            <pc:docMk/>
            <pc:sldMk cId="342051412" sldId="282"/>
            <ac:spMk id="8" creationId="{F6C15F7B-9C33-46B7-8FD8-9290A37314FF}"/>
          </ac:spMkLst>
        </pc:spChg>
        <pc:spChg chg="mod">
          <ac:chgData name="三原慎一" userId="5f70cbe7-f4c8-4824-9758-2abefef14823" providerId="ADAL" clId="{CCA577FB-0DFD-49D1-8C30-1E54ECF0FEEC}" dt="2020-12-14T08:46:03.492" v="366" actId="1076"/>
          <ac:spMkLst>
            <pc:docMk/>
            <pc:sldMk cId="342051412" sldId="282"/>
            <ac:spMk id="10" creationId="{00000000-0000-0000-0000-000000000000}"/>
          </ac:spMkLst>
        </pc:spChg>
        <pc:spChg chg="mod topLvl">
          <ac:chgData name="三原慎一" userId="5f70cbe7-f4c8-4824-9758-2abefef14823" providerId="ADAL" clId="{CCA577FB-0DFD-49D1-8C30-1E54ECF0FEEC}" dt="2020-12-14T08:46:14.221" v="368" actId="165"/>
          <ac:spMkLst>
            <pc:docMk/>
            <pc:sldMk cId="342051412" sldId="282"/>
            <ac:spMk id="21" creationId="{AA634902-3C68-4221-933E-1E5AC8CBAF24}"/>
          </ac:spMkLst>
        </pc:spChg>
        <pc:spChg chg="mod topLvl">
          <ac:chgData name="三原慎一" userId="5f70cbe7-f4c8-4824-9758-2abefef14823" providerId="ADAL" clId="{CCA577FB-0DFD-49D1-8C30-1E54ECF0FEEC}" dt="2020-12-14T08:46:24.947" v="371" actId="207"/>
          <ac:spMkLst>
            <pc:docMk/>
            <pc:sldMk cId="342051412" sldId="282"/>
            <ac:spMk id="23" creationId="{E85D0F3F-C065-46F0-A4E9-CF90E687199A}"/>
          </ac:spMkLst>
        </pc:spChg>
        <pc:spChg chg="add mod">
          <ac:chgData name="三原慎一" userId="5f70cbe7-f4c8-4824-9758-2abefef14823" providerId="ADAL" clId="{CCA577FB-0DFD-49D1-8C30-1E54ECF0FEEC}" dt="2020-12-14T08:47:19.679" v="376" actId="208"/>
          <ac:spMkLst>
            <pc:docMk/>
            <pc:sldMk cId="342051412" sldId="282"/>
            <ac:spMk id="32" creationId="{6164B266-CFBF-4FDC-82EF-EAB460C84201}"/>
          </ac:spMkLst>
        </pc:spChg>
        <pc:spChg chg="add mod">
          <ac:chgData name="三原慎一" userId="5f70cbe7-f4c8-4824-9758-2abefef14823" providerId="ADAL" clId="{CCA577FB-0DFD-49D1-8C30-1E54ECF0FEEC}" dt="2020-12-14T08:49:03.784" v="471" actId="571"/>
          <ac:spMkLst>
            <pc:docMk/>
            <pc:sldMk cId="342051412" sldId="282"/>
            <ac:spMk id="33" creationId="{1EECC0C2-63E3-46BA-9A2F-4D549BD11969}"/>
          </ac:spMkLst>
        </pc:spChg>
        <pc:grpChg chg="add mod">
          <ac:chgData name="三原慎一" userId="5f70cbe7-f4c8-4824-9758-2abefef14823" providerId="ADAL" clId="{CCA577FB-0DFD-49D1-8C30-1E54ECF0FEEC}" dt="2020-12-14T08:46:03.492" v="366" actId="1076"/>
          <ac:grpSpMkLst>
            <pc:docMk/>
            <pc:sldMk cId="342051412" sldId="282"/>
            <ac:grpSpMk id="5" creationId="{C606A2A0-5BF4-45CB-8513-646F6104C4BF}"/>
          </ac:grpSpMkLst>
        </pc:grpChg>
        <pc:grpChg chg="add del mod">
          <ac:chgData name="三原慎一" userId="5f70cbe7-f4c8-4824-9758-2abefef14823" providerId="ADAL" clId="{CCA577FB-0DFD-49D1-8C30-1E54ECF0FEEC}" dt="2020-12-14T08:46:14.221" v="368" actId="165"/>
          <ac:grpSpMkLst>
            <pc:docMk/>
            <pc:sldMk cId="342051412" sldId="282"/>
            <ac:grpSpMk id="17" creationId="{C773CF58-4022-46F2-AE19-D30B4B9A28C3}"/>
          </ac:grpSpMkLst>
        </pc:grpChg>
        <pc:picChg chg="mod topLvl">
          <ac:chgData name="三原慎一" userId="5f70cbe7-f4c8-4824-9758-2abefef14823" providerId="ADAL" clId="{CCA577FB-0DFD-49D1-8C30-1E54ECF0FEEC}" dt="2020-12-14T08:46:14.221" v="368" actId="165"/>
          <ac:picMkLst>
            <pc:docMk/>
            <pc:sldMk cId="342051412" sldId="282"/>
            <ac:picMk id="19" creationId="{471D6FED-7382-455E-A5E8-0EA6EF900556}"/>
          </ac:picMkLst>
        </pc:picChg>
        <pc:picChg chg="mod">
          <ac:chgData name="三原慎一" userId="5f70cbe7-f4c8-4824-9758-2abefef14823" providerId="ADAL" clId="{CCA577FB-0DFD-49D1-8C30-1E54ECF0FEEC}" dt="2020-12-14T08:46:03.492" v="366" actId="1076"/>
          <ac:picMkLst>
            <pc:docMk/>
            <pc:sldMk cId="342051412" sldId="282"/>
            <ac:picMk id="12290" creationId="{00000000-0000-0000-0000-000000000000}"/>
          </ac:picMkLst>
        </pc:picChg>
        <pc:cxnChg chg="mod">
          <ac:chgData name="三原慎一" userId="5f70cbe7-f4c8-4824-9758-2abefef14823" providerId="ADAL" clId="{CCA577FB-0DFD-49D1-8C30-1E54ECF0FEEC}" dt="2020-12-14T08:46:03.492" v="366" actId="1076"/>
          <ac:cxnSpMkLst>
            <pc:docMk/>
            <pc:sldMk cId="342051412" sldId="282"/>
            <ac:cxnSpMk id="6" creationId="{00000000-0000-0000-0000-000000000000}"/>
          </ac:cxnSpMkLst>
        </pc:cxnChg>
        <pc:cxnChg chg="mod">
          <ac:chgData name="三原慎一" userId="5f70cbe7-f4c8-4824-9758-2abefef14823" providerId="ADAL" clId="{CCA577FB-0DFD-49D1-8C30-1E54ECF0FEEC}" dt="2020-12-14T08:46:03.492" v="366" actId="1076"/>
          <ac:cxnSpMkLst>
            <pc:docMk/>
            <pc:sldMk cId="342051412" sldId="282"/>
            <ac:cxnSpMk id="9" creationId="{00000000-0000-0000-0000-000000000000}"/>
          </ac:cxnSpMkLst>
        </pc:cxnChg>
        <pc:cxnChg chg="mod">
          <ac:chgData name="三原慎一" userId="5f70cbe7-f4c8-4824-9758-2abefef14823" providerId="ADAL" clId="{CCA577FB-0DFD-49D1-8C30-1E54ECF0FEEC}" dt="2020-12-14T08:46:03.492" v="366" actId="1076"/>
          <ac:cxnSpMkLst>
            <pc:docMk/>
            <pc:sldMk cId="342051412" sldId="282"/>
            <ac:cxnSpMk id="12" creationId="{00000000-0000-0000-0000-000000000000}"/>
          </ac:cxnSpMkLst>
        </pc:cxnChg>
        <pc:cxnChg chg="mod">
          <ac:chgData name="三原慎一" userId="5f70cbe7-f4c8-4824-9758-2abefef14823" providerId="ADAL" clId="{CCA577FB-0DFD-49D1-8C30-1E54ECF0FEEC}" dt="2020-12-14T08:46:03.492" v="366" actId="1076"/>
          <ac:cxnSpMkLst>
            <pc:docMk/>
            <pc:sldMk cId="342051412" sldId="282"/>
            <ac:cxnSpMk id="14" creationId="{00000000-0000-0000-0000-000000000000}"/>
          </ac:cxnSpMkLst>
        </pc:cxnChg>
        <pc:cxnChg chg="mod">
          <ac:chgData name="三原慎一" userId="5f70cbe7-f4c8-4824-9758-2abefef14823" providerId="ADAL" clId="{CCA577FB-0DFD-49D1-8C30-1E54ECF0FEEC}" dt="2020-12-14T08:46:03.492" v="366" actId="1076"/>
          <ac:cxnSpMkLst>
            <pc:docMk/>
            <pc:sldMk cId="342051412" sldId="282"/>
            <ac:cxnSpMk id="16" creationId="{00000000-0000-0000-0000-000000000000}"/>
          </ac:cxnSpMkLst>
        </pc:cxnChg>
        <pc:cxnChg chg="mod">
          <ac:chgData name="三原慎一" userId="5f70cbe7-f4c8-4824-9758-2abefef14823" providerId="ADAL" clId="{CCA577FB-0DFD-49D1-8C30-1E54ECF0FEEC}" dt="2020-12-14T08:46:03.492" v="366" actId="1076"/>
          <ac:cxnSpMkLst>
            <pc:docMk/>
            <pc:sldMk cId="342051412" sldId="282"/>
            <ac:cxnSpMk id="18" creationId="{00000000-0000-0000-0000-000000000000}"/>
          </ac:cxnSpMkLst>
        </pc:cxnChg>
        <pc:cxnChg chg="mod">
          <ac:chgData name="三原慎一" userId="5f70cbe7-f4c8-4824-9758-2abefef14823" providerId="ADAL" clId="{CCA577FB-0DFD-49D1-8C30-1E54ECF0FEEC}" dt="2020-12-14T08:46:03.492" v="366" actId="1076"/>
          <ac:cxnSpMkLst>
            <pc:docMk/>
            <pc:sldMk cId="342051412" sldId="282"/>
            <ac:cxnSpMk id="20" creationId="{00000000-0000-0000-0000-000000000000}"/>
          </ac:cxnSpMkLst>
        </pc:cxnChg>
        <pc:cxnChg chg="mod">
          <ac:chgData name="三原慎一" userId="5f70cbe7-f4c8-4824-9758-2abefef14823" providerId="ADAL" clId="{CCA577FB-0DFD-49D1-8C30-1E54ECF0FEEC}" dt="2020-12-14T08:46:03.492" v="366" actId="1076"/>
          <ac:cxnSpMkLst>
            <pc:docMk/>
            <pc:sldMk cId="342051412" sldId="282"/>
            <ac:cxnSpMk id="22" creationId="{00000000-0000-0000-0000-000000000000}"/>
          </ac:cxnSpMkLst>
        </pc:cxnChg>
        <pc:cxnChg chg="mod topLvl">
          <ac:chgData name="三原慎一" userId="5f70cbe7-f4c8-4824-9758-2abefef14823" providerId="ADAL" clId="{CCA577FB-0DFD-49D1-8C30-1E54ECF0FEEC}" dt="2020-12-14T08:46:14.221" v="368" actId="165"/>
          <ac:cxnSpMkLst>
            <pc:docMk/>
            <pc:sldMk cId="342051412" sldId="282"/>
            <ac:cxnSpMk id="24" creationId="{7AD7EC05-9A33-4888-A48A-68630EF68BC1}"/>
          </ac:cxnSpMkLst>
        </pc:cxnChg>
        <pc:cxnChg chg="mod topLvl">
          <ac:chgData name="三原慎一" userId="5f70cbe7-f4c8-4824-9758-2abefef14823" providerId="ADAL" clId="{CCA577FB-0DFD-49D1-8C30-1E54ECF0FEEC}" dt="2020-12-14T08:46:14.221" v="368" actId="165"/>
          <ac:cxnSpMkLst>
            <pc:docMk/>
            <pc:sldMk cId="342051412" sldId="282"/>
            <ac:cxnSpMk id="25" creationId="{DC59E71D-7444-4F67-8102-BB6027F3C25F}"/>
          </ac:cxnSpMkLst>
        </pc:cxnChg>
        <pc:cxnChg chg="mod topLvl">
          <ac:chgData name="三原慎一" userId="5f70cbe7-f4c8-4824-9758-2abefef14823" providerId="ADAL" clId="{CCA577FB-0DFD-49D1-8C30-1E54ECF0FEEC}" dt="2020-12-14T08:46:14.221" v="368" actId="165"/>
          <ac:cxnSpMkLst>
            <pc:docMk/>
            <pc:sldMk cId="342051412" sldId="282"/>
            <ac:cxnSpMk id="26" creationId="{F150A0FC-835F-4932-9FE5-361B6EF94A2F}"/>
          </ac:cxnSpMkLst>
        </pc:cxnChg>
        <pc:cxnChg chg="mod topLvl">
          <ac:chgData name="三原慎一" userId="5f70cbe7-f4c8-4824-9758-2abefef14823" providerId="ADAL" clId="{CCA577FB-0DFD-49D1-8C30-1E54ECF0FEEC}" dt="2020-12-14T08:46:14.221" v="368" actId="165"/>
          <ac:cxnSpMkLst>
            <pc:docMk/>
            <pc:sldMk cId="342051412" sldId="282"/>
            <ac:cxnSpMk id="27" creationId="{D9521E57-67E2-48DE-8431-123081FACC57}"/>
          </ac:cxnSpMkLst>
        </pc:cxnChg>
        <pc:cxnChg chg="mod topLvl">
          <ac:chgData name="三原慎一" userId="5f70cbe7-f4c8-4824-9758-2abefef14823" providerId="ADAL" clId="{CCA577FB-0DFD-49D1-8C30-1E54ECF0FEEC}" dt="2020-12-14T08:46:14.221" v="368" actId="165"/>
          <ac:cxnSpMkLst>
            <pc:docMk/>
            <pc:sldMk cId="342051412" sldId="282"/>
            <ac:cxnSpMk id="28" creationId="{9DEFBF33-0EAA-4F88-99DD-FF27F7EC9A3C}"/>
          </ac:cxnSpMkLst>
        </pc:cxnChg>
        <pc:cxnChg chg="mod topLvl">
          <ac:chgData name="三原慎一" userId="5f70cbe7-f4c8-4824-9758-2abefef14823" providerId="ADAL" clId="{CCA577FB-0DFD-49D1-8C30-1E54ECF0FEEC}" dt="2020-12-14T08:46:14.221" v="368" actId="165"/>
          <ac:cxnSpMkLst>
            <pc:docMk/>
            <pc:sldMk cId="342051412" sldId="282"/>
            <ac:cxnSpMk id="29" creationId="{305C5298-E6DA-4DFC-92D2-43EEB8619748}"/>
          </ac:cxnSpMkLst>
        </pc:cxnChg>
        <pc:cxnChg chg="mod topLvl">
          <ac:chgData name="三原慎一" userId="5f70cbe7-f4c8-4824-9758-2abefef14823" providerId="ADAL" clId="{CCA577FB-0DFD-49D1-8C30-1E54ECF0FEEC}" dt="2020-12-14T08:46:14.221" v="368" actId="165"/>
          <ac:cxnSpMkLst>
            <pc:docMk/>
            <pc:sldMk cId="342051412" sldId="282"/>
            <ac:cxnSpMk id="30" creationId="{F763F171-6C75-4783-B33E-8345F3BCEF44}"/>
          </ac:cxnSpMkLst>
        </pc:cxnChg>
        <pc:cxnChg chg="mod topLvl">
          <ac:chgData name="三原慎一" userId="5f70cbe7-f4c8-4824-9758-2abefef14823" providerId="ADAL" clId="{CCA577FB-0DFD-49D1-8C30-1E54ECF0FEEC}" dt="2020-12-14T08:46:14.221" v="368" actId="165"/>
          <ac:cxnSpMkLst>
            <pc:docMk/>
            <pc:sldMk cId="342051412" sldId="282"/>
            <ac:cxnSpMk id="31" creationId="{0352E0D8-8193-49AC-B956-55AAB259B3CC}"/>
          </ac:cxnSpMkLst>
        </pc:cxnChg>
      </pc:sldChg>
      <pc:sldChg chg="modSp modNotes">
        <pc:chgData name="三原慎一" userId="5f70cbe7-f4c8-4824-9758-2abefef14823" providerId="ADAL" clId="{CCA577FB-0DFD-49D1-8C30-1E54ECF0FEEC}" dt="2020-12-14T08:16:24.624" v="0"/>
        <pc:sldMkLst>
          <pc:docMk/>
          <pc:sldMk cId="1236428510" sldId="283"/>
        </pc:sldMkLst>
        <pc:spChg chg="mod">
          <ac:chgData name="三原慎一" userId="5f70cbe7-f4c8-4824-9758-2abefef14823" providerId="ADAL" clId="{CCA577FB-0DFD-49D1-8C30-1E54ECF0FEEC}" dt="2020-12-14T08:16:24.624" v="0"/>
          <ac:spMkLst>
            <pc:docMk/>
            <pc:sldMk cId="1236428510" sldId="283"/>
            <ac:spMk id="10" creationId="{00000000-0000-0000-0000-000000000000}"/>
          </ac:spMkLst>
        </pc:spChg>
        <pc:picChg chg="mod">
          <ac:chgData name="三原慎一" userId="5f70cbe7-f4c8-4824-9758-2abefef14823" providerId="ADAL" clId="{CCA577FB-0DFD-49D1-8C30-1E54ECF0FEEC}" dt="2020-12-14T08:16:24.624" v="0"/>
          <ac:picMkLst>
            <pc:docMk/>
            <pc:sldMk cId="1236428510" sldId="283"/>
            <ac:picMk id="13314" creationId="{00000000-0000-0000-0000-000000000000}"/>
          </ac:picMkLst>
        </pc:picChg>
      </pc:sldChg>
      <pc:sldChg chg="modSp modNotes">
        <pc:chgData name="三原慎一" userId="5f70cbe7-f4c8-4824-9758-2abefef14823" providerId="ADAL" clId="{CCA577FB-0DFD-49D1-8C30-1E54ECF0FEEC}" dt="2020-12-14T08:16:24.624" v="0"/>
        <pc:sldMkLst>
          <pc:docMk/>
          <pc:sldMk cId="4127457458" sldId="284"/>
        </pc:sldMkLst>
        <pc:spChg chg="mod">
          <ac:chgData name="三原慎一" userId="5f70cbe7-f4c8-4824-9758-2abefef14823" providerId="ADAL" clId="{CCA577FB-0DFD-49D1-8C30-1E54ECF0FEEC}" dt="2020-12-14T08:16:24.624" v="0"/>
          <ac:spMkLst>
            <pc:docMk/>
            <pc:sldMk cId="4127457458" sldId="284"/>
            <ac:spMk id="4" creationId="{00000000-0000-0000-0000-000000000000}"/>
          </ac:spMkLst>
        </pc:spChg>
        <pc:spChg chg="mod">
          <ac:chgData name="三原慎一" userId="5f70cbe7-f4c8-4824-9758-2abefef14823" providerId="ADAL" clId="{CCA577FB-0DFD-49D1-8C30-1E54ECF0FEEC}" dt="2020-12-14T08:16:24.624" v="0"/>
          <ac:spMkLst>
            <pc:docMk/>
            <pc:sldMk cId="4127457458" sldId="284"/>
            <ac:spMk id="10" creationId="{00000000-0000-0000-0000-000000000000}"/>
          </ac:spMkLst>
        </pc:spChg>
        <pc:picChg chg="mod">
          <ac:chgData name="三原慎一" userId="5f70cbe7-f4c8-4824-9758-2abefef14823" providerId="ADAL" clId="{CCA577FB-0DFD-49D1-8C30-1E54ECF0FEEC}" dt="2020-12-14T08:16:24.624" v="0"/>
          <ac:picMkLst>
            <pc:docMk/>
            <pc:sldMk cId="4127457458" sldId="284"/>
            <ac:picMk id="14338" creationId="{00000000-0000-0000-0000-000000000000}"/>
          </ac:picMkLst>
        </pc:picChg>
      </pc:sldChg>
      <pc:sldChg chg="modSp modNotes">
        <pc:chgData name="三原慎一" userId="5f70cbe7-f4c8-4824-9758-2abefef14823" providerId="ADAL" clId="{CCA577FB-0DFD-49D1-8C30-1E54ECF0FEEC}" dt="2020-12-14T08:16:24.624" v="0"/>
        <pc:sldMkLst>
          <pc:docMk/>
          <pc:sldMk cId="1833661122" sldId="285"/>
        </pc:sldMkLst>
        <pc:spChg chg="mod">
          <ac:chgData name="三原慎一" userId="5f70cbe7-f4c8-4824-9758-2abefef14823" providerId="ADAL" clId="{CCA577FB-0DFD-49D1-8C30-1E54ECF0FEEC}" dt="2020-12-14T08:16:24.624" v="0"/>
          <ac:spMkLst>
            <pc:docMk/>
            <pc:sldMk cId="1833661122" sldId="285"/>
            <ac:spMk id="9" creationId="{00000000-0000-0000-0000-000000000000}"/>
          </ac:spMkLst>
        </pc:spChg>
        <pc:picChg chg="mod">
          <ac:chgData name="三原慎一" userId="5f70cbe7-f4c8-4824-9758-2abefef14823" providerId="ADAL" clId="{CCA577FB-0DFD-49D1-8C30-1E54ECF0FEEC}" dt="2020-12-14T08:16:24.624" v="0"/>
          <ac:picMkLst>
            <pc:docMk/>
            <pc:sldMk cId="1833661122" sldId="285"/>
            <ac:picMk id="15362" creationId="{00000000-0000-0000-0000-000000000000}"/>
          </ac:picMkLst>
        </pc:picChg>
      </pc:sldChg>
      <pc:sldChg chg="modSp modNotes">
        <pc:chgData name="三原慎一" userId="5f70cbe7-f4c8-4824-9758-2abefef14823" providerId="ADAL" clId="{CCA577FB-0DFD-49D1-8C30-1E54ECF0FEEC}" dt="2020-12-14T08:16:24.624" v="0"/>
        <pc:sldMkLst>
          <pc:docMk/>
          <pc:sldMk cId="4292561991" sldId="286"/>
        </pc:sldMkLst>
        <pc:spChg chg="mod">
          <ac:chgData name="三原慎一" userId="5f70cbe7-f4c8-4824-9758-2abefef14823" providerId="ADAL" clId="{CCA577FB-0DFD-49D1-8C30-1E54ECF0FEEC}" dt="2020-12-14T08:16:24.624" v="0"/>
          <ac:spMkLst>
            <pc:docMk/>
            <pc:sldMk cId="4292561991" sldId="286"/>
            <ac:spMk id="9" creationId="{00000000-0000-0000-0000-000000000000}"/>
          </ac:spMkLst>
        </pc:spChg>
        <pc:spChg chg="mod">
          <ac:chgData name="三原慎一" userId="5f70cbe7-f4c8-4824-9758-2abefef14823" providerId="ADAL" clId="{CCA577FB-0DFD-49D1-8C30-1E54ECF0FEEC}" dt="2020-12-14T08:16:24.624" v="0"/>
          <ac:spMkLst>
            <pc:docMk/>
            <pc:sldMk cId="4292561991" sldId="286"/>
            <ac:spMk id="12" creationId="{00000000-0000-0000-0000-000000000000}"/>
          </ac:spMkLst>
        </pc:spChg>
        <pc:spChg chg="mod">
          <ac:chgData name="三原慎一" userId="5f70cbe7-f4c8-4824-9758-2abefef14823" providerId="ADAL" clId="{CCA577FB-0DFD-49D1-8C30-1E54ECF0FEEC}" dt="2020-12-14T08:16:24.624" v="0"/>
          <ac:spMkLst>
            <pc:docMk/>
            <pc:sldMk cId="4292561991" sldId="286"/>
            <ac:spMk id="17" creationId="{00000000-0000-0000-0000-000000000000}"/>
          </ac:spMkLst>
        </pc:spChg>
        <pc:spChg chg="mod">
          <ac:chgData name="三原慎一" userId="5f70cbe7-f4c8-4824-9758-2abefef14823" providerId="ADAL" clId="{CCA577FB-0DFD-49D1-8C30-1E54ECF0FEEC}" dt="2020-12-14T08:16:24.624" v="0"/>
          <ac:spMkLst>
            <pc:docMk/>
            <pc:sldMk cId="4292561991" sldId="286"/>
            <ac:spMk id="20" creationId="{00000000-0000-0000-0000-000000000000}"/>
          </ac:spMkLst>
        </pc:spChg>
        <pc:spChg chg="mod">
          <ac:chgData name="三原慎一" userId="5f70cbe7-f4c8-4824-9758-2abefef14823" providerId="ADAL" clId="{CCA577FB-0DFD-49D1-8C30-1E54ECF0FEEC}" dt="2020-12-14T08:16:24.624" v="0"/>
          <ac:spMkLst>
            <pc:docMk/>
            <pc:sldMk cId="4292561991" sldId="286"/>
            <ac:spMk id="16393" creationId="{00000000-0000-0000-0000-000000000000}"/>
          </ac:spMkLst>
        </pc:spChg>
        <pc:picChg chg="mod">
          <ac:chgData name="三原慎一" userId="5f70cbe7-f4c8-4824-9758-2abefef14823" providerId="ADAL" clId="{CCA577FB-0DFD-49D1-8C30-1E54ECF0FEEC}" dt="2020-12-14T08:16:24.624" v="0"/>
          <ac:picMkLst>
            <pc:docMk/>
            <pc:sldMk cId="4292561991" sldId="286"/>
            <ac:picMk id="16386" creationId="{00000000-0000-0000-0000-000000000000}"/>
          </ac:picMkLst>
        </pc:picChg>
        <pc:cxnChg chg="mod">
          <ac:chgData name="三原慎一" userId="5f70cbe7-f4c8-4824-9758-2abefef14823" providerId="ADAL" clId="{CCA577FB-0DFD-49D1-8C30-1E54ECF0FEEC}" dt="2020-12-14T08:16:24.624" v="0"/>
          <ac:cxnSpMkLst>
            <pc:docMk/>
            <pc:sldMk cId="4292561991" sldId="286"/>
            <ac:cxnSpMk id="3" creationId="{00000000-0000-0000-0000-000000000000}"/>
          </ac:cxnSpMkLst>
        </pc:cxnChg>
        <pc:cxnChg chg="mod">
          <ac:chgData name="三原慎一" userId="5f70cbe7-f4c8-4824-9758-2abefef14823" providerId="ADAL" clId="{CCA577FB-0DFD-49D1-8C30-1E54ECF0FEEC}" dt="2020-12-14T08:16:24.624" v="0"/>
          <ac:cxnSpMkLst>
            <pc:docMk/>
            <pc:sldMk cId="4292561991" sldId="286"/>
            <ac:cxnSpMk id="5" creationId="{00000000-0000-0000-0000-000000000000}"/>
          </ac:cxnSpMkLst>
        </pc:cxnChg>
        <pc:cxnChg chg="mod">
          <ac:chgData name="三原慎一" userId="5f70cbe7-f4c8-4824-9758-2abefef14823" providerId="ADAL" clId="{CCA577FB-0DFD-49D1-8C30-1E54ECF0FEEC}" dt="2020-12-14T08:16:24.624" v="0"/>
          <ac:cxnSpMkLst>
            <pc:docMk/>
            <pc:sldMk cId="4292561991" sldId="286"/>
            <ac:cxnSpMk id="6" creationId="{00000000-0000-0000-0000-000000000000}"/>
          </ac:cxnSpMkLst>
        </pc:cxnChg>
        <pc:cxnChg chg="mod">
          <ac:chgData name="三原慎一" userId="5f70cbe7-f4c8-4824-9758-2abefef14823" providerId="ADAL" clId="{CCA577FB-0DFD-49D1-8C30-1E54ECF0FEEC}" dt="2020-12-14T08:16:24.624" v="0"/>
          <ac:cxnSpMkLst>
            <pc:docMk/>
            <pc:sldMk cId="4292561991" sldId="286"/>
            <ac:cxnSpMk id="7" creationId="{00000000-0000-0000-0000-000000000000}"/>
          </ac:cxnSpMkLst>
        </pc:cxnChg>
        <pc:cxnChg chg="mod">
          <ac:chgData name="三原慎一" userId="5f70cbe7-f4c8-4824-9758-2abefef14823" providerId="ADAL" clId="{CCA577FB-0DFD-49D1-8C30-1E54ECF0FEEC}" dt="2020-12-14T08:16:24.624" v="0"/>
          <ac:cxnSpMkLst>
            <pc:docMk/>
            <pc:sldMk cId="4292561991" sldId="286"/>
            <ac:cxnSpMk id="8" creationId="{00000000-0000-0000-0000-000000000000}"/>
          </ac:cxnSpMkLst>
        </pc:cxnChg>
        <pc:cxnChg chg="mod">
          <ac:chgData name="三原慎一" userId="5f70cbe7-f4c8-4824-9758-2abefef14823" providerId="ADAL" clId="{CCA577FB-0DFD-49D1-8C30-1E54ECF0FEEC}" dt="2020-12-14T08:16:24.624" v="0"/>
          <ac:cxnSpMkLst>
            <pc:docMk/>
            <pc:sldMk cId="4292561991" sldId="286"/>
            <ac:cxnSpMk id="11" creationId="{00000000-0000-0000-0000-000000000000}"/>
          </ac:cxnSpMkLst>
        </pc:cxnChg>
        <pc:cxnChg chg="mod">
          <ac:chgData name="三原慎一" userId="5f70cbe7-f4c8-4824-9758-2abefef14823" providerId="ADAL" clId="{CCA577FB-0DFD-49D1-8C30-1E54ECF0FEEC}" dt="2020-12-14T08:16:24.624" v="0"/>
          <ac:cxnSpMkLst>
            <pc:docMk/>
            <pc:sldMk cId="4292561991" sldId="286"/>
            <ac:cxnSpMk id="14" creationId="{00000000-0000-0000-0000-000000000000}"/>
          </ac:cxnSpMkLst>
        </pc:cxnChg>
        <pc:cxnChg chg="mod">
          <ac:chgData name="三原慎一" userId="5f70cbe7-f4c8-4824-9758-2abefef14823" providerId="ADAL" clId="{CCA577FB-0DFD-49D1-8C30-1E54ECF0FEEC}" dt="2020-12-14T08:16:24.624" v="0"/>
          <ac:cxnSpMkLst>
            <pc:docMk/>
            <pc:sldMk cId="4292561991" sldId="286"/>
            <ac:cxnSpMk id="16" creationId="{00000000-0000-0000-0000-000000000000}"/>
          </ac:cxnSpMkLst>
        </pc:cxnChg>
      </pc:sldChg>
      <pc:sldChg chg="modSp modNotes">
        <pc:chgData name="三原慎一" userId="5f70cbe7-f4c8-4824-9758-2abefef14823" providerId="ADAL" clId="{CCA577FB-0DFD-49D1-8C30-1E54ECF0FEEC}" dt="2020-12-14T08:16:24.624" v="0"/>
        <pc:sldMkLst>
          <pc:docMk/>
          <pc:sldMk cId="936933723" sldId="287"/>
        </pc:sldMkLst>
        <pc:spChg chg="mod">
          <ac:chgData name="三原慎一" userId="5f70cbe7-f4c8-4824-9758-2abefef14823" providerId="ADAL" clId="{CCA577FB-0DFD-49D1-8C30-1E54ECF0FEEC}" dt="2020-12-14T08:16:24.624" v="0"/>
          <ac:spMkLst>
            <pc:docMk/>
            <pc:sldMk cId="936933723" sldId="287"/>
            <ac:spMk id="2" creationId="{00000000-0000-0000-0000-000000000000}"/>
          </ac:spMkLst>
        </pc:spChg>
        <pc:picChg chg="mod">
          <ac:chgData name="三原慎一" userId="5f70cbe7-f4c8-4824-9758-2abefef14823" providerId="ADAL" clId="{CCA577FB-0DFD-49D1-8C30-1E54ECF0FEEC}" dt="2020-12-14T08:16:24.624" v="0"/>
          <ac:picMkLst>
            <pc:docMk/>
            <pc:sldMk cId="936933723" sldId="287"/>
            <ac:picMk id="4" creationId="{00000000-0000-0000-0000-000000000000}"/>
          </ac:picMkLst>
        </pc:picChg>
      </pc:sldChg>
      <pc:sldChg chg="addSp delSp modSp mod modNotes">
        <pc:chgData name="三原慎一" userId="5f70cbe7-f4c8-4824-9758-2abefef14823" providerId="ADAL" clId="{CCA577FB-0DFD-49D1-8C30-1E54ECF0FEEC}" dt="2020-12-14T08:55:17.672" v="487" actId="1076"/>
        <pc:sldMkLst>
          <pc:docMk/>
          <pc:sldMk cId="2804211626" sldId="288"/>
        </pc:sldMkLst>
        <pc:spChg chg="del mod">
          <ac:chgData name="三原慎一" userId="5f70cbe7-f4c8-4824-9758-2abefef14823" providerId="ADAL" clId="{CCA577FB-0DFD-49D1-8C30-1E54ECF0FEEC}" dt="2020-12-14T08:54:54.963" v="482" actId="478"/>
          <ac:spMkLst>
            <pc:docMk/>
            <pc:sldMk cId="2804211626" sldId="288"/>
            <ac:spMk id="10" creationId="{00000000-0000-0000-0000-000000000000}"/>
          </ac:spMkLst>
        </pc:spChg>
        <pc:spChg chg="mod">
          <ac:chgData name="三原慎一" userId="5f70cbe7-f4c8-4824-9758-2abefef14823" providerId="ADAL" clId="{CCA577FB-0DFD-49D1-8C30-1E54ECF0FEEC}" dt="2020-12-14T08:55:17.672" v="487" actId="1076"/>
          <ac:spMkLst>
            <pc:docMk/>
            <pc:sldMk cId="2804211626" sldId="288"/>
            <ac:spMk id="18435" creationId="{00000000-0000-0000-0000-000000000000}"/>
          </ac:spMkLst>
        </pc:spChg>
        <pc:picChg chg="add mod">
          <ac:chgData name="三原慎一" userId="5f70cbe7-f4c8-4824-9758-2abefef14823" providerId="ADAL" clId="{CCA577FB-0DFD-49D1-8C30-1E54ECF0FEEC}" dt="2020-12-14T08:55:13.415" v="486" actId="1076"/>
          <ac:picMkLst>
            <pc:docMk/>
            <pc:sldMk cId="2804211626" sldId="288"/>
            <ac:picMk id="4" creationId="{998520BE-8C8F-4325-8729-BEBD4E729823}"/>
          </ac:picMkLst>
        </pc:picChg>
        <pc:picChg chg="add mod">
          <ac:chgData name="三原慎一" userId="5f70cbe7-f4c8-4824-9758-2abefef14823" providerId="ADAL" clId="{CCA577FB-0DFD-49D1-8C30-1E54ECF0FEEC}" dt="2020-12-14T08:55:08.038" v="485" actId="1076"/>
          <ac:picMkLst>
            <pc:docMk/>
            <pc:sldMk cId="2804211626" sldId="288"/>
            <ac:picMk id="8" creationId="{E451BDCA-8E3F-4AB3-ADC6-247A1AD702E3}"/>
          </ac:picMkLst>
        </pc:picChg>
        <pc:picChg chg="del mod">
          <ac:chgData name="三原慎一" userId="5f70cbe7-f4c8-4824-9758-2abefef14823" providerId="ADAL" clId="{CCA577FB-0DFD-49D1-8C30-1E54ECF0FEEC}" dt="2020-12-14T08:54:50.886" v="481" actId="478"/>
          <ac:picMkLst>
            <pc:docMk/>
            <pc:sldMk cId="2804211626" sldId="288"/>
            <ac:picMk id="18434" creationId="{00000000-0000-0000-0000-000000000000}"/>
          </ac:picMkLst>
        </pc:picChg>
      </pc:sldChg>
      <pc:sldChg chg="modSp modNotes">
        <pc:chgData name="三原慎一" userId="5f70cbe7-f4c8-4824-9758-2abefef14823" providerId="ADAL" clId="{CCA577FB-0DFD-49D1-8C30-1E54ECF0FEEC}" dt="2020-12-14T09:17:17.371" v="489" actId="14100"/>
        <pc:sldMkLst>
          <pc:docMk/>
          <pc:sldMk cId="729521459" sldId="289"/>
        </pc:sldMkLst>
        <pc:spChg chg="mod">
          <ac:chgData name="三原慎一" userId="5f70cbe7-f4c8-4824-9758-2abefef14823" providerId="ADAL" clId="{CCA577FB-0DFD-49D1-8C30-1E54ECF0FEEC}" dt="2020-12-14T08:16:24.624" v="0"/>
          <ac:spMkLst>
            <pc:docMk/>
            <pc:sldMk cId="729521459" sldId="289"/>
            <ac:spMk id="10" creationId="{00000000-0000-0000-0000-000000000000}"/>
          </ac:spMkLst>
        </pc:spChg>
        <pc:picChg chg="mod">
          <ac:chgData name="三原慎一" userId="5f70cbe7-f4c8-4824-9758-2abefef14823" providerId="ADAL" clId="{CCA577FB-0DFD-49D1-8C30-1E54ECF0FEEC}" dt="2020-12-14T09:17:17.371" v="489" actId="14100"/>
          <ac:picMkLst>
            <pc:docMk/>
            <pc:sldMk cId="729521459" sldId="289"/>
            <ac:picMk id="35843" creationId="{00000000-0000-0000-0000-000000000000}"/>
          </ac:picMkLst>
        </pc:picChg>
      </pc:sldChg>
      <pc:sldChg chg="modSp modNotes">
        <pc:chgData name="三原慎一" userId="5f70cbe7-f4c8-4824-9758-2abefef14823" providerId="ADAL" clId="{CCA577FB-0DFD-49D1-8C30-1E54ECF0FEEC}" dt="2020-12-14T09:17:49.120" v="496" actId="1076"/>
        <pc:sldMkLst>
          <pc:docMk/>
          <pc:sldMk cId="2363565467" sldId="290"/>
        </pc:sldMkLst>
        <pc:spChg chg="mod">
          <ac:chgData name="三原慎一" userId="5f70cbe7-f4c8-4824-9758-2abefef14823" providerId="ADAL" clId="{CCA577FB-0DFD-49D1-8C30-1E54ECF0FEEC}" dt="2020-12-14T08:16:24.624" v="0"/>
          <ac:spMkLst>
            <pc:docMk/>
            <pc:sldMk cId="2363565467" sldId="290"/>
            <ac:spMk id="14" creationId="{00000000-0000-0000-0000-000000000000}"/>
          </ac:spMkLst>
        </pc:spChg>
        <pc:picChg chg="mod">
          <ac:chgData name="三原慎一" userId="5f70cbe7-f4c8-4824-9758-2abefef14823" providerId="ADAL" clId="{CCA577FB-0DFD-49D1-8C30-1E54ECF0FEEC}" dt="2020-12-14T09:17:39.037" v="493" actId="1076"/>
          <ac:picMkLst>
            <pc:docMk/>
            <pc:sldMk cId="2363565467" sldId="290"/>
            <ac:picMk id="20484" creationId="{00000000-0000-0000-0000-000000000000}"/>
          </ac:picMkLst>
        </pc:picChg>
        <pc:picChg chg="mod">
          <ac:chgData name="三原慎一" userId="5f70cbe7-f4c8-4824-9758-2abefef14823" providerId="ADAL" clId="{CCA577FB-0DFD-49D1-8C30-1E54ECF0FEEC}" dt="2020-12-14T09:17:42.060" v="494" actId="1076"/>
          <ac:picMkLst>
            <pc:docMk/>
            <pc:sldMk cId="2363565467" sldId="290"/>
            <ac:picMk id="20485" creationId="{00000000-0000-0000-0000-000000000000}"/>
          </ac:picMkLst>
        </pc:picChg>
        <pc:picChg chg="mod">
          <ac:chgData name="三原慎一" userId="5f70cbe7-f4c8-4824-9758-2abefef14823" providerId="ADAL" clId="{CCA577FB-0DFD-49D1-8C30-1E54ECF0FEEC}" dt="2020-12-14T09:17:47.093" v="495" actId="1076"/>
          <ac:picMkLst>
            <pc:docMk/>
            <pc:sldMk cId="2363565467" sldId="290"/>
            <ac:picMk id="20486" creationId="{00000000-0000-0000-0000-000000000000}"/>
          </ac:picMkLst>
        </pc:picChg>
        <pc:picChg chg="mod">
          <ac:chgData name="三原慎一" userId="5f70cbe7-f4c8-4824-9758-2abefef14823" providerId="ADAL" clId="{CCA577FB-0DFD-49D1-8C30-1E54ECF0FEEC}" dt="2020-12-14T09:17:49.120" v="496" actId="1076"/>
          <ac:picMkLst>
            <pc:docMk/>
            <pc:sldMk cId="2363565467" sldId="290"/>
            <ac:picMk id="20487" creationId="{00000000-0000-0000-0000-000000000000}"/>
          </ac:picMkLst>
        </pc:picChg>
      </pc:sldChg>
      <pc:sldChg chg="addSp modSp mod modNotes">
        <pc:chgData name="三原慎一" userId="5f70cbe7-f4c8-4824-9758-2abefef14823" providerId="ADAL" clId="{CCA577FB-0DFD-49D1-8C30-1E54ECF0FEEC}" dt="2020-12-14T09:19:29.669" v="512" actId="14100"/>
        <pc:sldMkLst>
          <pc:docMk/>
          <pc:sldMk cId="2369490768" sldId="291"/>
        </pc:sldMkLst>
        <pc:spChg chg="mod">
          <ac:chgData name="三原慎一" userId="5f70cbe7-f4c8-4824-9758-2abefef14823" providerId="ADAL" clId="{CCA577FB-0DFD-49D1-8C30-1E54ECF0FEEC}" dt="2020-12-14T09:18:11.561" v="500" actId="1076"/>
          <ac:spMkLst>
            <pc:docMk/>
            <pc:sldMk cId="2369490768" sldId="291"/>
            <ac:spMk id="21510" creationId="{00000000-0000-0000-0000-000000000000}"/>
          </ac:spMkLst>
        </pc:spChg>
        <pc:spChg chg="mod">
          <ac:chgData name="三原慎一" userId="5f70cbe7-f4c8-4824-9758-2abefef14823" providerId="ADAL" clId="{CCA577FB-0DFD-49D1-8C30-1E54ECF0FEEC}" dt="2020-12-14T08:16:24.624" v="0"/>
          <ac:spMkLst>
            <pc:docMk/>
            <pc:sldMk cId="2369490768" sldId="291"/>
            <ac:spMk id="21511" creationId="{00000000-0000-0000-0000-000000000000}"/>
          </ac:spMkLst>
        </pc:spChg>
        <pc:spChg chg="mod">
          <ac:chgData name="三原慎一" userId="5f70cbe7-f4c8-4824-9758-2abefef14823" providerId="ADAL" clId="{CCA577FB-0DFD-49D1-8C30-1E54ECF0FEEC}" dt="2020-12-14T08:16:24.624" v="0"/>
          <ac:spMkLst>
            <pc:docMk/>
            <pc:sldMk cId="2369490768" sldId="291"/>
            <ac:spMk id="21512" creationId="{00000000-0000-0000-0000-000000000000}"/>
          </ac:spMkLst>
        </pc:spChg>
        <pc:picChg chg="add mod modCrop">
          <ac:chgData name="三原慎一" userId="5f70cbe7-f4c8-4824-9758-2abefef14823" providerId="ADAL" clId="{CCA577FB-0DFD-49D1-8C30-1E54ECF0FEEC}" dt="2020-12-14T09:19:24.095" v="510" actId="1076"/>
          <ac:picMkLst>
            <pc:docMk/>
            <pc:sldMk cId="2369490768" sldId="291"/>
            <ac:picMk id="5" creationId="{826E0E31-948A-4A03-ACF5-E1C9BD48201F}"/>
          </ac:picMkLst>
        </pc:picChg>
        <pc:picChg chg="mod">
          <ac:chgData name="三原慎一" userId="5f70cbe7-f4c8-4824-9758-2abefef14823" providerId="ADAL" clId="{CCA577FB-0DFD-49D1-8C30-1E54ECF0FEEC}" dt="2020-12-14T09:18:08.207" v="499" actId="14100"/>
          <ac:picMkLst>
            <pc:docMk/>
            <pc:sldMk cId="2369490768" sldId="291"/>
            <ac:picMk id="21506" creationId="{00000000-0000-0000-0000-000000000000}"/>
          </ac:picMkLst>
        </pc:picChg>
        <pc:picChg chg="mod">
          <ac:chgData name="三原慎一" userId="5f70cbe7-f4c8-4824-9758-2abefef14823" providerId="ADAL" clId="{CCA577FB-0DFD-49D1-8C30-1E54ECF0FEEC}" dt="2020-12-14T09:18:14.260" v="501" actId="1076"/>
          <ac:picMkLst>
            <pc:docMk/>
            <pc:sldMk cId="2369490768" sldId="291"/>
            <ac:picMk id="21507" creationId="{00000000-0000-0000-0000-000000000000}"/>
          </ac:picMkLst>
        </pc:picChg>
        <pc:picChg chg="mod">
          <ac:chgData name="三原慎一" userId="5f70cbe7-f4c8-4824-9758-2abefef14823" providerId="ADAL" clId="{CCA577FB-0DFD-49D1-8C30-1E54ECF0FEEC}" dt="2020-12-14T09:19:29.669" v="512" actId="14100"/>
          <ac:picMkLst>
            <pc:docMk/>
            <pc:sldMk cId="2369490768" sldId="291"/>
            <ac:picMk id="21509" creationId="{00000000-0000-0000-0000-000000000000}"/>
          </ac:picMkLst>
        </pc:picChg>
      </pc:sldChg>
      <pc:sldChg chg="modSp ord modNotes">
        <pc:chgData name="三原慎一" userId="5f70cbe7-f4c8-4824-9758-2abefef14823" providerId="ADAL" clId="{CCA577FB-0DFD-49D1-8C30-1E54ECF0FEEC}" dt="2020-12-14T09:20:13.890" v="514"/>
        <pc:sldMkLst>
          <pc:docMk/>
          <pc:sldMk cId="1743939011" sldId="292"/>
        </pc:sldMkLst>
        <pc:spChg chg="mod">
          <ac:chgData name="三原慎一" userId="5f70cbe7-f4c8-4824-9758-2abefef14823" providerId="ADAL" clId="{CCA577FB-0DFD-49D1-8C30-1E54ECF0FEEC}" dt="2020-12-14T08:16:24.624" v="0"/>
          <ac:spMkLst>
            <pc:docMk/>
            <pc:sldMk cId="1743939011" sldId="292"/>
            <ac:spMk id="22533" creationId="{00000000-0000-0000-0000-000000000000}"/>
          </ac:spMkLst>
        </pc:spChg>
        <pc:spChg chg="mod">
          <ac:chgData name="三原慎一" userId="5f70cbe7-f4c8-4824-9758-2abefef14823" providerId="ADAL" clId="{CCA577FB-0DFD-49D1-8C30-1E54ECF0FEEC}" dt="2020-12-14T08:16:24.624" v="0"/>
          <ac:spMkLst>
            <pc:docMk/>
            <pc:sldMk cId="1743939011" sldId="292"/>
            <ac:spMk id="22534" creationId="{00000000-0000-0000-0000-000000000000}"/>
          </ac:spMkLst>
        </pc:spChg>
        <pc:spChg chg="mod">
          <ac:chgData name="三原慎一" userId="5f70cbe7-f4c8-4824-9758-2abefef14823" providerId="ADAL" clId="{CCA577FB-0DFD-49D1-8C30-1E54ECF0FEEC}" dt="2020-12-14T08:16:24.624" v="0"/>
          <ac:spMkLst>
            <pc:docMk/>
            <pc:sldMk cId="1743939011" sldId="292"/>
            <ac:spMk id="22536" creationId="{00000000-0000-0000-0000-000000000000}"/>
          </ac:spMkLst>
        </pc:spChg>
        <pc:spChg chg="mod">
          <ac:chgData name="三原慎一" userId="5f70cbe7-f4c8-4824-9758-2abefef14823" providerId="ADAL" clId="{CCA577FB-0DFD-49D1-8C30-1E54ECF0FEEC}" dt="2020-12-14T08:16:24.624" v="0"/>
          <ac:spMkLst>
            <pc:docMk/>
            <pc:sldMk cId="1743939011" sldId="292"/>
            <ac:spMk id="22537" creationId="{00000000-0000-0000-0000-000000000000}"/>
          </ac:spMkLst>
        </pc:spChg>
        <pc:picChg chg="mod">
          <ac:chgData name="三原慎一" userId="5f70cbe7-f4c8-4824-9758-2abefef14823" providerId="ADAL" clId="{CCA577FB-0DFD-49D1-8C30-1E54ECF0FEEC}" dt="2020-12-14T08:16:24.624" v="0"/>
          <ac:picMkLst>
            <pc:docMk/>
            <pc:sldMk cId="1743939011" sldId="292"/>
            <ac:picMk id="22531" creationId="{00000000-0000-0000-0000-000000000000}"/>
          </ac:picMkLst>
        </pc:picChg>
        <pc:picChg chg="mod">
          <ac:chgData name="三原慎一" userId="5f70cbe7-f4c8-4824-9758-2abefef14823" providerId="ADAL" clId="{CCA577FB-0DFD-49D1-8C30-1E54ECF0FEEC}" dt="2020-12-14T08:16:24.624" v="0"/>
          <ac:picMkLst>
            <pc:docMk/>
            <pc:sldMk cId="1743939011" sldId="292"/>
            <ac:picMk id="22532" creationId="{00000000-0000-0000-0000-000000000000}"/>
          </ac:picMkLst>
        </pc:picChg>
      </pc:sldChg>
      <pc:sldChg chg="modSp modNotes">
        <pc:chgData name="三原慎一" userId="5f70cbe7-f4c8-4824-9758-2abefef14823" providerId="ADAL" clId="{CCA577FB-0DFD-49D1-8C30-1E54ECF0FEEC}" dt="2020-12-14T08:16:24.624" v="0"/>
        <pc:sldMkLst>
          <pc:docMk/>
          <pc:sldMk cId="522175070" sldId="293"/>
        </pc:sldMkLst>
        <pc:spChg chg="mod">
          <ac:chgData name="三原慎一" userId="5f70cbe7-f4c8-4824-9758-2abefef14823" providerId="ADAL" clId="{CCA577FB-0DFD-49D1-8C30-1E54ECF0FEEC}" dt="2020-12-14T08:16:24.624" v="0"/>
          <ac:spMkLst>
            <pc:docMk/>
            <pc:sldMk cId="522175070" sldId="293"/>
            <ac:spMk id="23555" creationId="{00000000-0000-0000-0000-000000000000}"/>
          </ac:spMkLst>
        </pc:spChg>
        <pc:picChg chg="mod">
          <ac:chgData name="三原慎一" userId="5f70cbe7-f4c8-4824-9758-2abefef14823" providerId="ADAL" clId="{CCA577FB-0DFD-49D1-8C30-1E54ECF0FEEC}" dt="2020-12-14T08:16:24.624" v="0"/>
          <ac:picMkLst>
            <pc:docMk/>
            <pc:sldMk cId="522175070" sldId="293"/>
            <ac:picMk id="23554" creationId="{00000000-0000-0000-0000-000000000000}"/>
          </ac:picMkLst>
        </pc:picChg>
      </pc:sldChg>
      <pc:sldChg chg="modSp mod ord modNotes">
        <pc:chgData name="三原慎一" userId="5f70cbe7-f4c8-4824-9758-2abefef14823" providerId="ADAL" clId="{CCA577FB-0DFD-49D1-8C30-1E54ECF0FEEC}" dt="2020-12-14T09:50:54.549" v="607"/>
        <pc:sldMkLst>
          <pc:docMk/>
          <pc:sldMk cId="2799566569" sldId="294"/>
        </pc:sldMkLst>
        <pc:spChg chg="mod">
          <ac:chgData name="三原慎一" userId="5f70cbe7-f4c8-4824-9758-2abefef14823" providerId="ADAL" clId="{CCA577FB-0DFD-49D1-8C30-1E54ECF0FEEC}" dt="2020-12-14T08:16:24.877" v="1" actId="27636"/>
          <ac:spMkLst>
            <pc:docMk/>
            <pc:sldMk cId="2799566569" sldId="294"/>
            <ac:spMk id="3" creationId="{00000000-0000-0000-0000-000000000000}"/>
          </ac:spMkLst>
        </pc:spChg>
        <pc:spChg chg="mod">
          <ac:chgData name="三原慎一" userId="5f70cbe7-f4c8-4824-9758-2abefef14823" providerId="ADAL" clId="{CCA577FB-0DFD-49D1-8C30-1E54ECF0FEEC}" dt="2020-12-14T08:16:24.624" v="0"/>
          <ac:spMkLst>
            <pc:docMk/>
            <pc:sldMk cId="2799566569" sldId="294"/>
            <ac:spMk id="24581" creationId="{00000000-0000-0000-0000-000000000000}"/>
          </ac:spMkLst>
        </pc:spChg>
        <pc:spChg chg="mod">
          <ac:chgData name="三原慎一" userId="5f70cbe7-f4c8-4824-9758-2abefef14823" providerId="ADAL" clId="{CCA577FB-0DFD-49D1-8C30-1E54ECF0FEEC}" dt="2020-12-14T08:16:24.624" v="0"/>
          <ac:spMkLst>
            <pc:docMk/>
            <pc:sldMk cId="2799566569" sldId="294"/>
            <ac:spMk id="24582" creationId="{00000000-0000-0000-0000-000000000000}"/>
          </ac:spMkLst>
        </pc:spChg>
        <pc:picChg chg="mod">
          <ac:chgData name="三原慎一" userId="5f70cbe7-f4c8-4824-9758-2abefef14823" providerId="ADAL" clId="{CCA577FB-0DFD-49D1-8C30-1E54ECF0FEEC}" dt="2020-12-14T08:16:24.624" v="0"/>
          <ac:picMkLst>
            <pc:docMk/>
            <pc:sldMk cId="2799566569" sldId="294"/>
            <ac:picMk id="24579" creationId="{00000000-0000-0000-0000-000000000000}"/>
          </ac:picMkLst>
        </pc:picChg>
      </pc:sldChg>
      <pc:sldChg chg="modSp modNotes">
        <pc:chgData name="三原慎一" userId="5f70cbe7-f4c8-4824-9758-2abefef14823" providerId="ADAL" clId="{CCA577FB-0DFD-49D1-8C30-1E54ECF0FEEC}" dt="2020-12-14T08:16:24.624" v="0"/>
        <pc:sldMkLst>
          <pc:docMk/>
          <pc:sldMk cId="55858722" sldId="295"/>
        </pc:sldMkLst>
        <pc:picChg chg="mod">
          <ac:chgData name="三原慎一" userId="5f70cbe7-f4c8-4824-9758-2abefef14823" providerId="ADAL" clId="{CCA577FB-0DFD-49D1-8C30-1E54ECF0FEEC}" dt="2020-12-14T08:16:24.624" v="0"/>
          <ac:picMkLst>
            <pc:docMk/>
            <pc:sldMk cId="55858722" sldId="295"/>
            <ac:picMk id="25603" creationId="{00000000-0000-0000-0000-000000000000}"/>
          </ac:picMkLst>
        </pc:picChg>
      </pc:sldChg>
      <pc:sldChg chg="modSp modNotes">
        <pc:chgData name="三原慎一" userId="5f70cbe7-f4c8-4824-9758-2abefef14823" providerId="ADAL" clId="{CCA577FB-0DFD-49D1-8C30-1E54ECF0FEEC}" dt="2020-12-14T08:16:24.624" v="0"/>
        <pc:sldMkLst>
          <pc:docMk/>
          <pc:sldMk cId="3399637816" sldId="297"/>
        </pc:sldMkLst>
        <pc:spChg chg="mod">
          <ac:chgData name="三原慎一" userId="5f70cbe7-f4c8-4824-9758-2abefef14823" providerId="ADAL" clId="{CCA577FB-0DFD-49D1-8C30-1E54ECF0FEEC}" dt="2020-12-14T08:16:24.624" v="0"/>
          <ac:spMkLst>
            <pc:docMk/>
            <pc:sldMk cId="3399637816" sldId="297"/>
            <ac:spMk id="6" creationId="{00000000-0000-0000-0000-000000000000}"/>
          </ac:spMkLst>
        </pc:spChg>
        <pc:spChg chg="mod">
          <ac:chgData name="三原慎一" userId="5f70cbe7-f4c8-4824-9758-2abefef14823" providerId="ADAL" clId="{CCA577FB-0DFD-49D1-8C30-1E54ECF0FEEC}" dt="2020-12-14T08:16:24.624" v="0"/>
          <ac:spMkLst>
            <pc:docMk/>
            <pc:sldMk cId="3399637816" sldId="297"/>
            <ac:spMk id="34" creationId="{00000000-0000-0000-0000-000000000000}"/>
          </ac:spMkLst>
        </pc:spChg>
        <pc:spChg chg="mod">
          <ac:chgData name="三原慎一" userId="5f70cbe7-f4c8-4824-9758-2abefef14823" providerId="ADAL" clId="{CCA577FB-0DFD-49D1-8C30-1E54ECF0FEEC}" dt="2020-12-14T08:16:24.624" v="0"/>
          <ac:spMkLst>
            <pc:docMk/>
            <pc:sldMk cId="3399637816" sldId="297"/>
            <ac:spMk id="35" creationId="{00000000-0000-0000-0000-000000000000}"/>
          </ac:spMkLst>
        </pc:spChg>
        <pc:spChg chg="mod">
          <ac:chgData name="三原慎一" userId="5f70cbe7-f4c8-4824-9758-2abefef14823" providerId="ADAL" clId="{CCA577FB-0DFD-49D1-8C30-1E54ECF0FEEC}" dt="2020-12-14T08:16:24.624" v="0"/>
          <ac:spMkLst>
            <pc:docMk/>
            <pc:sldMk cId="3399637816" sldId="297"/>
            <ac:spMk id="37" creationId="{00000000-0000-0000-0000-000000000000}"/>
          </ac:spMkLst>
        </pc:spChg>
        <pc:spChg chg="mod">
          <ac:chgData name="三原慎一" userId="5f70cbe7-f4c8-4824-9758-2abefef14823" providerId="ADAL" clId="{CCA577FB-0DFD-49D1-8C30-1E54ECF0FEEC}" dt="2020-12-14T08:16:24.624" v="0"/>
          <ac:spMkLst>
            <pc:docMk/>
            <pc:sldMk cId="3399637816" sldId="297"/>
            <ac:spMk id="38" creationId="{00000000-0000-0000-0000-000000000000}"/>
          </ac:spMkLst>
        </pc:spChg>
        <pc:spChg chg="mod">
          <ac:chgData name="三原慎一" userId="5f70cbe7-f4c8-4824-9758-2abefef14823" providerId="ADAL" clId="{CCA577FB-0DFD-49D1-8C30-1E54ECF0FEEC}" dt="2020-12-14T08:16:24.624" v="0"/>
          <ac:spMkLst>
            <pc:docMk/>
            <pc:sldMk cId="3399637816" sldId="297"/>
            <ac:spMk id="27653" creationId="{00000000-0000-0000-0000-000000000000}"/>
          </ac:spMkLst>
        </pc:spChg>
      </pc:sldChg>
      <pc:sldChg chg="modSp modNotes">
        <pc:chgData name="三原慎一" userId="5f70cbe7-f4c8-4824-9758-2abefef14823" providerId="ADAL" clId="{CCA577FB-0DFD-49D1-8C30-1E54ECF0FEEC}" dt="2020-12-14T08:16:24.624" v="0"/>
        <pc:sldMkLst>
          <pc:docMk/>
          <pc:sldMk cId="4101222253" sldId="298"/>
        </pc:sldMkLst>
        <pc:spChg chg="mod">
          <ac:chgData name="三原慎一" userId="5f70cbe7-f4c8-4824-9758-2abefef14823" providerId="ADAL" clId="{CCA577FB-0DFD-49D1-8C30-1E54ECF0FEEC}" dt="2020-12-14T08:16:24.624" v="0"/>
          <ac:spMkLst>
            <pc:docMk/>
            <pc:sldMk cId="4101222253" sldId="298"/>
            <ac:spMk id="11" creationId="{00000000-0000-0000-0000-000000000000}"/>
          </ac:spMkLst>
        </pc:spChg>
        <pc:spChg chg="mod">
          <ac:chgData name="三原慎一" userId="5f70cbe7-f4c8-4824-9758-2abefef14823" providerId="ADAL" clId="{CCA577FB-0DFD-49D1-8C30-1E54ECF0FEEC}" dt="2020-12-14T08:16:24.624" v="0"/>
          <ac:spMkLst>
            <pc:docMk/>
            <pc:sldMk cId="4101222253" sldId="298"/>
            <ac:spMk id="18" creationId="{00000000-0000-0000-0000-000000000000}"/>
          </ac:spMkLst>
        </pc:spChg>
        <pc:spChg chg="mod">
          <ac:chgData name="三原慎一" userId="5f70cbe7-f4c8-4824-9758-2abefef14823" providerId="ADAL" clId="{CCA577FB-0DFD-49D1-8C30-1E54ECF0FEEC}" dt="2020-12-14T08:16:24.624" v="0"/>
          <ac:spMkLst>
            <pc:docMk/>
            <pc:sldMk cId="4101222253" sldId="298"/>
            <ac:spMk id="34" creationId="{00000000-0000-0000-0000-000000000000}"/>
          </ac:spMkLst>
        </pc:spChg>
        <pc:spChg chg="mod">
          <ac:chgData name="三原慎一" userId="5f70cbe7-f4c8-4824-9758-2abefef14823" providerId="ADAL" clId="{CCA577FB-0DFD-49D1-8C30-1E54ECF0FEEC}" dt="2020-12-14T08:16:24.624" v="0"/>
          <ac:spMkLst>
            <pc:docMk/>
            <pc:sldMk cId="4101222253" sldId="298"/>
            <ac:spMk id="38" creationId="{00000000-0000-0000-0000-000000000000}"/>
          </ac:spMkLst>
        </pc:spChg>
        <pc:spChg chg="mod">
          <ac:chgData name="三原慎一" userId="5f70cbe7-f4c8-4824-9758-2abefef14823" providerId="ADAL" clId="{CCA577FB-0DFD-49D1-8C30-1E54ECF0FEEC}" dt="2020-12-14T08:16:24.624" v="0"/>
          <ac:spMkLst>
            <pc:docMk/>
            <pc:sldMk cId="4101222253" sldId="298"/>
            <ac:spMk id="39" creationId="{00000000-0000-0000-0000-000000000000}"/>
          </ac:spMkLst>
        </pc:spChg>
        <pc:spChg chg="mod">
          <ac:chgData name="三原慎一" userId="5f70cbe7-f4c8-4824-9758-2abefef14823" providerId="ADAL" clId="{CCA577FB-0DFD-49D1-8C30-1E54ECF0FEEC}" dt="2020-12-14T08:16:24.624" v="0"/>
          <ac:spMkLst>
            <pc:docMk/>
            <pc:sldMk cId="4101222253" sldId="298"/>
            <ac:spMk id="28679" creationId="{00000000-0000-0000-0000-000000000000}"/>
          </ac:spMkLst>
        </pc:spChg>
        <pc:spChg chg="mod">
          <ac:chgData name="三原慎一" userId="5f70cbe7-f4c8-4824-9758-2abefef14823" providerId="ADAL" clId="{CCA577FB-0DFD-49D1-8C30-1E54ECF0FEEC}" dt="2020-12-14T08:16:24.624" v="0"/>
          <ac:spMkLst>
            <pc:docMk/>
            <pc:sldMk cId="4101222253" sldId="298"/>
            <ac:spMk id="28681" creationId="{00000000-0000-0000-0000-000000000000}"/>
          </ac:spMkLst>
        </pc:spChg>
        <pc:spChg chg="mod">
          <ac:chgData name="三原慎一" userId="5f70cbe7-f4c8-4824-9758-2abefef14823" providerId="ADAL" clId="{CCA577FB-0DFD-49D1-8C30-1E54ECF0FEEC}" dt="2020-12-14T08:16:24.624" v="0"/>
          <ac:spMkLst>
            <pc:docMk/>
            <pc:sldMk cId="4101222253" sldId="298"/>
            <ac:spMk id="28682" creationId="{00000000-0000-0000-0000-000000000000}"/>
          </ac:spMkLst>
        </pc:spChg>
        <pc:spChg chg="mod">
          <ac:chgData name="三原慎一" userId="5f70cbe7-f4c8-4824-9758-2abefef14823" providerId="ADAL" clId="{CCA577FB-0DFD-49D1-8C30-1E54ECF0FEEC}" dt="2020-12-14T08:16:24.624" v="0"/>
          <ac:spMkLst>
            <pc:docMk/>
            <pc:sldMk cId="4101222253" sldId="298"/>
            <ac:spMk id="28690" creationId="{00000000-0000-0000-0000-000000000000}"/>
          </ac:spMkLst>
        </pc:spChg>
        <pc:spChg chg="mod">
          <ac:chgData name="三原慎一" userId="5f70cbe7-f4c8-4824-9758-2abefef14823" providerId="ADAL" clId="{CCA577FB-0DFD-49D1-8C30-1E54ECF0FEEC}" dt="2020-12-14T08:16:24.624" v="0"/>
          <ac:spMkLst>
            <pc:docMk/>
            <pc:sldMk cId="4101222253" sldId="298"/>
            <ac:spMk id="28691" creationId="{00000000-0000-0000-0000-000000000000}"/>
          </ac:spMkLst>
        </pc:spChg>
        <pc:spChg chg="mod">
          <ac:chgData name="三原慎一" userId="5f70cbe7-f4c8-4824-9758-2abefef14823" providerId="ADAL" clId="{CCA577FB-0DFD-49D1-8C30-1E54ECF0FEEC}" dt="2020-12-14T08:16:24.624" v="0"/>
          <ac:spMkLst>
            <pc:docMk/>
            <pc:sldMk cId="4101222253" sldId="298"/>
            <ac:spMk id="28692" creationId="{00000000-0000-0000-0000-000000000000}"/>
          </ac:spMkLst>
        </pc:spChg>
        <pc:spChg chg="mod">
          <ac:chgData name="三原慎一" userId="5f70cbe7-f4c8-4824-9758-2abefef14823" providerId="ADAL" clId="{CCA577FB-0DFD-49D1-8C30-1E54ECF0FEEC}" dt="2020-12-14T08:16:24.624" v="0"/>
          <ac:spMkLst>
            <pc:docMk/>
            <pc:sldMk cId="4101222253" sldId="298"/>
            <ac:spMk id="28694" creationId="{00000000-0000-0000-0000-000000000000}"/>
          </ac:spMkLst>
        </pc:spChg>
        <pc:spChg chg="mod">
          <ac:chgData name="三原慎一" userId="5f70cbe7-f4c8-4824-9758-2abefef14823" providerId="ADAL" clId="{CCA577FB-0DFD-49D1-8C30-1E54ECF0FEEC}" dt="2020-12-14T08:16:24.624" v="0"/>
          <ac:spMkLst>
            <pc:docMk/>
            <pc:sldMk cId="4101222253" sldId="298"/>
            <ac:spMk id="28696" creationId="{00000000-0000-0000-0000-000000000000}"/>
          </ac:spMkLst>
        </pc:spChg>
        <pc:spChg chg="mod">
          <ac:chgData name="三原慎一" userId="5f70cbe7-f4c8-4824-9758-2abefef14823" providerId="ADAL" clId="{CCA577FB-0DFD-49D1-8C30-1E54ECF0FEEC}" dt="2020-12-14T08:16:24.624" v="0"/>
          <ac:spMkLst>
            <pc:docMk/>
            <pc:sldMk cId="4101222253" sldId="298"/>
            <ac:spMk id="28698" creationId="{00000000-0000-0000-0000-000000000000}"/>
          </ac:spMkLst>
        </pc:spChg>
        <pc:spChg chg="mod">
          <ac:chgData name="三原慎一" userId="5f70cbe7-f4c8-4824-9758-2abefef14823" providerId="ADAL" clId="{CCA577FB-0DFD-49D1-8C30-1E54ECF0FEEC}" dt="2020-12-14T08:16:24.624" v="0"/>
          <ac:spMkLst>
            <pc:docMk/>
            <pc:sldMk cId="4101222253" sldId="298"/>
            <ac:spMk id="28700" creationId="{00000000-0000-0000-0000-000000000000}"/>
          </ac:spMkLst>
        </pc:spChg>
        <pc:grpChg chg="mod">
          <ac:chgData name="三原慎一" userId="5f70cbe7-f4c8-4824-9758-2abefef14823" providerId="ADAL" clId="{CCA577FB-0DFD-49D1-8C30-1E54ECF0FEEC}" dt="2020-12-14T08:16:24.624" v="0"/>
          <ac:grpSpMkLst>
            <pc:docMk/>
            <pc:sldMk cId="4101222253" sldId="298"/>
            <ac:grpSpMk id="28683" creationId="{00000000-0000-0000-0000-000000000000}"/>
          </ac:grpSpMkLst>
        </pc:grpChg>
        <pc:grpChg chg="mod">
          <ac:chgData name="三原慎一" userId="5f70cbe7-f4c8-4824-9758-2abefef14823" providerId="ADAL" clId="{CCA577FB-0DFD-49D1-8C30-1E54ECF0FEEC}" dt="2020-12-14T08:16:24.624" v="0"/>
          <ac:grpSpMkLst>
            <pc:docMk/>
            <pc:sldMk cId="4101222253" sldId="298"/>
            <ac:grpSpMk id="28684" creationId="{00000000-0000-0000-0000-000000000000}"/>
          </ac:grpSpMkLst>
        </pc:grpChg>
        <pc:grpChg chg="mod">
          <ac:chgData name="三原慎一" userId="5f70cbe7-f4c8-4824-9758-2abefef14823" providerId="ADAL" clId="{CCA577FB-0DFD-49D1-8C30-1E54ECF0FEEC}" dt="2020-12-14T08:16:24.624" v="0"/>
          <ac:grpSpMkLst>
            <pc:docMk/>
            <pc:sldMk cId="4101222253" sldId="298"/>
            <ac:grpSpMk id="28685" creationId="{00000000-0000-0000-0000-000000000000}"/>
          </ac:grpSpMkLst>
        </pc:grpChg>
        <pc:grpChg chg="mod">
          <ac:chgData name="三原慎一" userId="5f70cbe7-f4c8-4824-9758-2abefef14823" providerId="ADAL" clId="{CCA577FB-0DFD-49D1-8C30-1E54ECF0FEEC}" dt="2020-12-14T08:16:24.624" v="0"/>
          <ac:grpSpMkLst>
            <pc:docMk/>
            <pc:sldMk cId="4101222253" sldId="298"/>
            <ac:grpSpMk id="28686" creationId="{00000000-0000-0000-0000-000000000000}"/>
          </ac:grpSpMkLst>
        </pc:grpChg>
        <pc:picChg chg="mod">
          <ac:chgData name="三原慎一" userId="5f70cbe7-f4c8-4824-9758-2abefef14823" providerId="ADAL" clId="{CCA577FB-0DFD-49D1-8C30-1E54ECF0FEEC}" dt="2020-12-14T08:16:24.624" v="0"/>
          <ac:picMkLst>
            <pc:docMk/>
            <pc:sldMk cId="4101222253" sldId="298"/>
            <ac:picMk id="28677" creationId="{00000000-0000-0000-0000-000000000000}"/>
          </ac:picMkLst>
        </pc:picChg>
        <pc:picChg chg="mod">
          <ac:chgData name="三原慎一" userId="5f70cbe7-f4c8-4824-9758-2abefef14823" providerId="ADAL" clId="{CCA577FB-0DFD-49D1-8C30-1E54ECF0FEEC}" dt="2020-12-14T08:16:24.624" v="0"/>
          <ac:picMkLst>
            <pc:docMk/>
            <pc:sldMk cId="4101222253" sldId="298"/>
            <ac:picMk id="28693" creationId="{00000000-0000-0000-0000-000000000000}"/>
          </ac:picMkLst>
        </pc:picChg>
        <pc:picChg chg="mod">
          <ac:chgData name="三原慎一" userId="5f70cbe7-f4c8-4824-9758-2abefef14823" providerId="ADAL" clId="{CCA577FB-0DFD-49D1-8C30-1E54ECF0FEEC}" dt="2020-12-14T08:16:24.624" v="0"/>
          <ac:picMkLst>
            <pc:docMk/>
            <pc:sldMk cId="4101222253" sldId="298"/>
            <ac:picMk id="28695" creationId="{00000000-0000-0000-0000-000000000000}"/>
          </ac:picMkLst>
        </pc:picChg>
        <pc:picChg chg="mod">
          <ac:chgData name="三原慎一" userId="5f70cbe7-f4c8-4824-9758-2abefef14823" providerId="ADAL" clId="{CCA577FB-0DFD-49D1-8C30-1E54ECF0FEEC}" dt="2020-12-14T08:16:24.624" v="0"/>
          <ac:picMkLst>
            <pc:docMk/>
            <pc:sldMk cId="4101222253" sldId="298"/>
            <ac:picMk id="28697" creationId="{00000000-0000-0000-0000-000000000000}"/>
          </ac:picMkLst>
        </pc:picChg>
        <pc:picChg chg="mod">
          <ac:chgData name="三原慎一" userId="5f70cbe7-f4c8-4824-9758-2abefef14823" providerId="ADAL" clId="{CCA577FB-0DFD-49D1-8C30-1E54ECF0FEEC}" dt="2020-12-14T08:16:24.624" v="0"/>
          <ac:picMkLst>
            <pc:docMk/>
            <pc:sldMk cId="4101222253" sldId="298"/>
            <ac:picMk id="28699" creationId="{00000000-0000-0000-0000-000000000000}"/>
          </ac:picMkLst>
        </pc:picChg>
      </pc:sldChg>
      <pc:sldChg chg="modSp modNotes">
        <pc:chgData name="三原慎一" userId="5f70cbe7-f4c8-4824-9758-2abefef14823" providerId="ADAL" clId="{CCA577FB-0DFD-49D1-8C30-1E54ECF0FEEC}" dt="2020-12-14T08:16:24.624" v="0"/>
        <pc:sldMkLst>
          <pc:docMk/>
          <pc:sldMk cId="14684018" sldId="299"/>
        </pc:sldMkLst>
        <pc:spChg chg="mod">
          <ac:chgData name="三原慎一" userId="5f70cbe7-f4c8-4824-9758-2abefef14823" providerId="ADAL" clId="{CCA577FB-0DFD-49D1-8C30-1E54ECF0FEEC}" dt="2020-12-14T08:16:24.624" v="0"/>
          <ac:spMkLst>
            <pc:docMk/>
            <pc:sldMk cId="14684018" sldId="299"/>
            <ac:spMk id="2" creationId="{00000000-0000-0000-0000-000000000000}"/>
          </ac:spMkLst>
        </pc:spChg>
        <pc:spChg chg="mod">
          <ac:chgData name="三原慎一" userId="5f70cbe7-f4c8-4824-9758-2abefef14823" providerId="ADAL" clId="{CCA577FB-0DFD-49D1-8C30-1E54ECF0FEEC}" dt="2020-12-14T08:16:24.624" v="0"/>
          <ac:spMkLst>
            <pc:docMk/>
            <pc:sldMk cId="14684018" sldId="299"/>
            <ac:spMk id="27" creationId="{00000000-0000-0000-0000-000000000000}"/>
          </ac:spMkLst>
        </pc:spChg>
        <pc:spChg chg="mod">
          <ac:chgData name="三原慎一" userId="5f70cbe7-f4c8-4824-9758-2abefef14823" providerId="ADAL" clId="{CCA577FB-0DFD-49D1-8C30-1E54ECF0FEEC}" dt="2020-12-14T08:16:24.624" v="0"/>
          <ac:spMkLst>
            <pc:docMk/>
            <pc:sldMk cId="14684018" sldId="299"/>
            <ac:spMk id="28" creationId="{00000000-0000-0000-0000-000000000000}"/>
          </ac:spMkLst>
        </pc:spChg>
        <pc:spChg chg="mod">
          <ac:chgData name="三原慎一" userId="5f70cbe7-f4c8-4824-9758-2abefef14823" providerId="ADAL" clId="{CCA577FB-0DFD-49D1-8C30-1E54ECF0FEEC}" dt="2020-12-14T08:16:24.624" v="0"/>
          <ac:spMkLst>
            <pc:docMk/>
            <pc:sldMk cId="14684018" sldId="299"/>
            <ac:spMk id="29" creationId="{00000000-0000-0000-0000-000000000000}"/>
          </ac:spMkLst>
        </pc:spChg>
        <pc:spChg chg="mod">
          <ac:chgData name="三原慎一" userId="5f70cbe7-f4c8-4824-9758-2abefef14823" providerId="ADAL" clId="{CCA577FB-0DFD-49D1-8C30-1E54ECF0FEEC}" dt="2020-12-14T08:16:24.624" v="0"/>
          <ac:spMkLst>
            <pc:docMk/>
            <pc:sldMk cId="14684018" sldId="299"/>
            <ac:spMk id="30" creationId="{00000000-0000-0000-0000-000000000000}"/>
          </ac:spMkLst>
        </pc:spChg>
        <pc:spChg chg="mod">
          <ac:chgData name="三原慎一" userId="5f70cbe7-f4c8-4824-9758-2abefef14823" providerId="ADAL" clId="{CCA577FB-0DFD-49D1-8C30-1E54ECF0FEEC}" dt="2020-12-14T08:16:24.624" v="0"/>
          <ac:spMkLst>
            <pc:docMk/>
            <pc:sldMk cId="14684018" sldId="299"/>
            <ac:spMk id="31" creationId="{00000000-0000-0000-0000-000000000000}"/>
          </ac:spMkLst>
        </pc:spChg>
        <pc:spChg chg="mod">
          <ac:chgData name="三原慎一" userId="5f70cbe7-f4c8-4824-9758-2abefef14823" providerId="ADAL" clId="{CCA577FB-0DFD-49D1-8C30-1E54ECF0FEEC}" dt="2020-12-14T08:16:24.624" v="0"/>
          <ac:spMkLst>
            <pc:docMk/>
            <pc:sldMk cId="14684018" sldId="299"/>
            <ac:spMk id="32" creationId="{00000000-0000-0000-0000-000000000000}"/>
          </ac:spMkLst>
        </pc:spChg>
        <pc:spChg chg="mod">
          <ac:chgData name="三原慎一" userId="5f70cbe7-f4c8-4824-9758-2abefef14823" providerId="ADAL" clId="{CCA577FB-0DFD-49D1-8C30-1E54ECF0FEEC}" dt="2020-12-14T08:16:24.624" v="0"/>
          <ac:spMkLst>
            <pc:docMk/>
            <pc:sldMk cId="14684018" sldId="299"/>
            <ac:spMk id="33" creationId="{00000000-0000-0000-0000-000000000000}"/>
          </ac:spMkLst>
        </pc:spChg>
        <pc:spChg chg="mod">
          <ac:chgData name="三原慎一" userId="5f70cbe7-f4c8-4824-9758-2abefef14823" providerId="ADAL" clId="{CCA577FB-0DFD-49D1-8C30-1E54ECF0FEEC}" dt="2020-12-14T08:16:24.624" v="0"/>
          <ac:spMkLst>
            <pc:docMk/>
            <pc:sldMk cId="14684018" sldId="299"/>
            <ac:spMk id="34" creationId="{00000000-0000-0000-0000-000000000000}"/>
          </ac:spMkLst>
        </pc:spChg>
        <pc:spChg chg="mod">
          <ac:chgData name="三原慎一" userId="5f70cbe7-f4c8-4824-9758-2abefef14823" providerId="ADAL" clId="{CCA577FB-0DFD-49D1-8C30-1E54ECF0FEEC}" dt="2020-12-14T08:16:24.624" v="0"/>
          <ac:spMkLst>
            <pc:docMk/>
            <pc:sldMk cId="14684018" sldId="299"/>
            <ac:spMk id="35" creationId="{00000000-0000-0000-0000-000000000000}"/>
          </ac:spMkLst>
        </pc:spChg>
        <pc:spChg chg="mod">
          <ac:chgData name="三原慎一" userId="5f70cbe7-f4c8-4824-9758-2abefef14823" providerId="ADAL" clId="{CCA577FB-0DFD-49D1-8C30-1E54ECF0FEEC}" dt="2020-12-14T08:16:24.624" v="0"/>
          <ac:spMkLst>
            <pc:docMk/>
            <pc:sldMk cId="14684018" sldId="299"/>
            <ac:spMk id="29716" creationId="{00000000-0000-0000-0000-000000000000}"/>
          </ac:spMkLst>
        </pc:spChg>
        <pc:picChg chg="mod">
          <ac:chgData name="三原慎一" userId="5f70cbe7-f4c8-4824-9758-2abefef14823" providerId="ADAL" clId="{CCA577FB-0DFD-49D1-8C30-1E54ECF0FEEC}" dt="2020-12-14T08:16:24.624" v="0"/>
          <ac:picMkLst>
            <pc:docMk/>
            <pc:sldMk cId="14684018" sldId="299"/>
            <ac:picMk id="29702" creationId="{00000000-0000-0000-0000-000000000000}"/>
          </ac:picMkLst>
        </pc:picChg>
        <pc:picChg chg="mod">
          <ac:chgData name="三原慎一" userId="5f70cbe7-f4c8-4824-9758-2abefef14823" providerId="ADAL" clId="{CCA577FB-0DFD-49D1-8C30-1E54ECF0FEEC}" dt="2020-12-14T08:16:24.624" v="0"/>
          <ac:picMkLst>
            <pc:docMk/>
            <pc:sldMk cId="14684018" sldId="299"/>
            <ac:picMk id="29703" creationId="{00000000-0000-0000-0000-000000000000}"/>
          </ac:picMkLst>
        </pc:picChg>
        <pc:picChg chg="mod">
          <ac:chgData name="三原慎一" userId="5f70cbe7-f4c8-4824-9758-2abefef14823" providerId="ADAL" clId="{CCA577FB-0DFD-49D1-8C30-1E54ECF0FEEC}" dt="2020-12-14T08:16:24.624" v="0"/>
          <ac:picMkLst>
            <pc:docMk/>
            <pc:sldMk cId="14684018" sldId="299"/>
            <ac:picMk id="29704" creationId="{00000000-0000-0000-0000-000000000000}"/>
          </ac:picMkLst>
        </pc:picChg>
        <pc:picChg chg="mod">
          <ac:chgData name="三原慎一" userId="5f70cbe7-f4c8-4824-9758-2abefef14823" providerId="ADAL" clId="{CCA577FB-0DFD-49D1-8C30-1E54ECF0FEEC}" dt="2020-12-14T08:16:24.624" v="0"/>
          <ac:picMkLst>
            <pc:docMk/>
            <pc:sldMk cId="14684018" sldId="299"/>
            <ac:picMk id="29705" creationId="{00000000-0000-0000-0000-000000000000}"/>
          </ac:picMkLst>
        </pc:picChg>
        <pc:picChg chg="mod">
          <ac:chgData name="三原慎一" userId="5f70cbe7-f4c8-4824-9758-2abefef14823" providerId="ADAL" clId="{CCA577FB-0DFD-49D1-8C30-1E54ECF0FEEC}" dt="2020-12-14T08:16:24.624" v="0"/>
          <ac:picMkLst>
            <pc:docMk/>
            <pc:sldMk cId="14684018" sldId="299"/>
            <ac:picMk id="29706" creationId="{00000000-0000-0000-0000-000000000000}"/>
          </ac:picMkLst>
        </pc:picChg>
      </pc:sldChg>
      <pc:sldChg chg="modSp">
        <pc:chgData name="三原慎一" userId="5f70cbe7-f4c8-4824-9758-2abefef14823" providerId="ADAL" clId="{CCA577FB-0DFD-49D1-8C30-1E54ECF0FEEC}" dt="2020-12-14T08:16:24.624" v="0"/>
        <pc:sldMkLst>
          <pc:docMk/>
          <pc:sldMk cId="1402130659" sldId="300"/>
        </pc:sldMkLst>
        <pc:picChg chg="mod">
          <ac:chgData name="三原慎一" userId="5f70cbe7-f4c8-4824-9758-2abefef14823" providerId="ADAL" clId="{CCA577FB-0DFD-49D1-8C30-1E54ECF0FEEC}" dt="2020-12-14T08:16:24.624" v="0"/>
          <ac:picMkLst>
            <pc:docMk/>
            <pc:sldMk cId="1402130659" sldId="300"/>
            <ac:picMk id="7170" creationId="{00000000-0000-0000-0000-000000000000}"/>
          </ac:picMkLst>
        </pc:picChg>
      </pc:sldChg>
      <pc:sldChg chg="modSp modNotes">
        <pc:chgData name="三原慎一" userId="5f70cbe7-f4c8-4824-9758-2abefef14823" providerId="ADAL" clId="{CCA577FB-0DFD-49D1-8C30-1E54ECF0FEEC}" dt="2020-12-14T08:16:24.624" v="0"/>
        <pc:sldMkLst>
          <pc:docMk/>
          <pc:sldMk cId="2033627666" sldId="302"/>
        </pc:sldMkLst>
        <pc:spChg chg="mod">
          <ac:chgData name="三原慎一" userId="5f70cbe7-f4c8-4824-9758-2abefef14823" providerId="ADAL" clId="{CCA577FB-0DFD-49D1-8C30-1E54ECF0FEEC}" dt="2020-12-14T08:16:24.624" v="0"/>
          <ac:spMkLst>
            <pc:docMk/>
            <pc:sldMk cId="2033627666" sldId="302"/>
            <ac:spMk id="7" creationId="{00000000-0000-0000-0000-000000000000}"/>
          </ac:spMkLst>
        </pc:spChg>
        <pc:spChg chg="mod">
          <ac:chgData name="三原慎一" userId="5f70cbe7-f4c8-4824-9758-2abefef14823" providerId="ADAL" clId="{CCA577FB-0DFD-49D1-8C30-1E54ECF0FEEC}" dt="2020-12-14T08:16:24.624" v="0"/>
          <ac:spMkLst>
            <pc:docMk/>
            <pc:sldMk cId="2033627666" sldId="302"/>
            <ac:spMk id="8" creationId="{00000000-0000-0000-0000-000000000000}"/>
          </ac:spMkLst>
        </pc:spChg>
        <pc:spChg chg="mod">
          <ac:chgData name="三原慎一" userId="5f70cbe7-f4c8-4824-9758-2abefef14823" providerId="ADAL" clId="{CCA577FB-0DFD-49D1-8C30-1E54ECF0FEEC}" dt="2020-12-14T08:16:24.624" v="0"/>
          <ac:spMkLst>
            <pc:docMk/>
            <pc:sldMk cId="2033627666" sldId="302"/>
            <ac:spMk id="9224" creationId="{00000000-0000-0000-0000-000000000000}"/>
          </ac:spMkLst>
        </pc:spChg>
        <pc:picChg chg="mod">
          <ac:chgData name="三原慎一" userId="5f70cbe7-f4c8-4824-9758-2abefef14823" providerId="ADAL" clId="{CCA577FB-0DFD-49D1-8C30-1E54ECF0FEEC}" dt="2020-12-14T08:16:24.624" v="0"/>
          <ac:picMkLst>
            <pc:docMk/>
            <pc:sldMk cId="2033627666" sldId="302"/>
            <ac:picMk id="10250" creationId="{00000000-0000-0000-0000-000000000000}"/>
          </ac:picMkLst>
        </pc:picChg>
      </pc:sldChg>
      <pc:sldChg chg="modSp">
        <pc:chgData name="三原慎一" userId="5f70cbe7-f4c8-4824-9758-2abefef14823" providerId="ADAL" clId="{CCA577FB-0DFD-49D1-8C30-1E54ECF0FEEC}" dt="2020-12-14T08:16:24.624" v="0"/>
        <pc:sldMkLst>
          <pc:docMk/>
          <pc:sldMk cId="1407528718" sldId="303"/>
        </pc:sldMkLst>
        <pc:spChg chg="mod">
          <ac:chgData name="三原慎一" userId="5f70cbe7-f4c8-4824-9758-2abefef14823" providerId="ADAL" clId="{CCA577FB-0DFD-49D1-8C30-1E54ECF0FEEC}" dt="2020-12-14T08:16:24.624" v="0"/>
          <ac:spMkLst>
            <pc:docMk/>
            <pc:sldMk cId="1407528718" sldId="303"/>
            <ac:spMk id="5" creationId="{00000000-0000-0000-0000-000000000000}"/>
          </ac:spMkLst>
        </pc:spChg>
        <pc:spChg chg="mod">
          <ac:chgData name="三原慎一" userId="5f70cbe7-f4c8-4824-9758-2abefef14823" providerId="ADAL" clId="{CCA577FB-0DFD-49D1-8C30-1E54ECF0FEEC}" dt="2020-12-14T08:16:24.624" v="0"/>
          <ac:spMkLst>
            <pc:docMk/>
            <pc:sldMk cId="1407528718" sldId="303"/>
            <ac:spMk id="7" creationId="{00000000-0000-0000-0000-000000000000}"/>
          </ac:spMkLst>
        </pc:spChg>
        <pc:spChg chg="mod">
          <ac:chgData name="三原慎一" userId="5f70cbe7-f4c8-4824-9758-2abefef14823" providerId="ADAL" clId="{CCA577FB-0DFD-49D1-8C30-1E54ECF0FEEC}" dt="2020-12-14T08:16:24.624" v="0"/>
          <ac:spMkLst>
            <pc:docMk/>
            <pc:sldMk cId="1407528718" sldId="303"/>
            <ac:spMk id="8" creationId="{00000000-0000-0000-0000-000000000000}"/>
          </ac:spMkLst>
        </pc:spChg>
        <pc:spChg chg="mod">
          <ac:chgData name="三原慎一" userId="5f70cbe7-f4c8-4824-9758-2abefef14823" providerId="ADAL" clId="{CCA577FB-0DFD-49D1-8C30-1E54ECF0FEEC}" dt="2020-12-14T08:16:24.624" v="0"/>
          <ac:spMkLst>
            <pc:docMk/>
            <pc:sldMk cId="1407528718" sldId="303"/>
            <ac:spMk id="9" creationId="{00000000-0000-0000-0000-000000000000}"/>
          </ac:spMkLst>
        </pc:spChg>
        <pc:spChg chg="mod">
          <ac:chgData name="三原慎一" userId="5f70cbe7-f4c8-4824-9758-2abefef14823" providerId="ADAL" clId="{CCA577FB-0DFD-49D1-8C30-1E54ECF0FEEC}" dt="2020-12-14T08:16:24.624" v="0"/>
          <ac:spMkLst>
            <pc:docMk/>
            <pc:sldMk cId="1407528718" sldId="303"/>
            <ac:spMk id="10" creationId="{00000000-0000-0000-0000-000000000000}"/>
          </ac:spMkLst>
        </pc:spChg>
        <pc:spChg chg="mod">
          <ac:chgData name="三原慎一" userId="5f70cbe7-f4c8-4824-9758-2abefef14823" providerId="ADAL" clId="{CCA577FB-0DFD-49D1-8C30-1E54ECF0FEEC}" dt="2020-12-14T08:16:24.624" v="0"/>
          <ac:spMkLst>
            <pc:docMk/>
            <pc:sldMk cId="1407528718" sldId="303"/>
            <ac:spMk id="11" creationId="{00000000-0000-0000-0000-000000000000}"/>
          </ac:spMkLst>
        </pc:spChg>
        <pc:spChg chg="mod">
          <ac:chgData name="三原慎一" userId="5f70cbe7-f4c8-4824-9758-2abefef14823" providerId="ADAL" clId="{CCA577FB-0DFD-49D1-8C30-1E54ECF0FEEC}" dt="2020-12-14T08:16:24.624" v="0"/>
          <ac:spMkLst>
            <pc:docMk/>
            <pc:sldMk cId="1407528718" sldId="303"/>
            <ac:spMk id="12" creationId="{00000000-0000-0000-0000-000000000000}"/>
          </ac:spMkLst>
        </pc:spChg>
        <pc:spChg chg="mod">
          <ac:chgData name="三原慎一" userId="5f70cbe7-f4c8-4824-9758-2abefef14823" providerId="ADAL" clId="{CCA577FB-0DFD-49D1-8C30-1E54ECF0FEEC}" dt="2020-12-14T08:16:24.624" v="0"/>
          <ac:spMkLst>
            <pc:docMk/>
            <pc:sldMk cId="1407528718" sldId="303"/>
            <ac:spMk id="13" creationId="{00000000-0000-0000-0000-000000000000}"/>
          </ac:spMkLst>
        </pc:spChg>
        <pc:spChg chg="mod">
          <ac:chgData name="三原慎一" userId="5f70cbe7-f4c8-4824-9758-2abefef14823" providerId="ADAL" clId="{CCA577FB-0DFD-49D1-8C30-1E54ECF0FEEC}" dt="2020-12-14T08:16:24.624" v="0"/>
          <ac:spMkLst>
            <pc:docMk/>
            <pc:sldMk cId="1407528718" sldId="303"/>
            <ac:spMk id="14" creationId="{00000000-0000-0000-0000-000000000000}"/>
          </ac:spMkLst>
        </pc:spChg>
        <pc:spChg chg="mod">
          <ac:chgData name="三原慎一" userId="5f70cbe7-f4c8-4824-9758-2abefef14823" providerId="ADAL" clId="{CCA577FB-0DFD-49D1-8C30-1E54ECF0FEEC}" dt="2020-12-14T08:16:24.624" v="0"/>
          <ac:spMkLst>
            <pc:docMk/>
            <pc:sldMk cId="1407528718" sldId="303"/>
            <ac:spMk id="15" creationId="{00000000-0000-0000-0000-000000000000}"/>
          </ac:spMkLst>
        </pc:spChg>
        <pc:spChg chg="mod">
          <ac:chgData name="三原慎一" userId="5f70cbe7-f4c8-4824-9758-2abefef14823" providerId="ADAL" clId="{CCA577FB-0DFD-49D1-8C30-1E54ECF0FEEC}" dt="2020-12-14T08:16:24.624" v="0"/>
          <ac:spMkLst>
            <pc:docMk/>
            <pc:sldMk cId="1407528718" sldId="303"/>
            <ac:spMk id="16" creationId="{00000000-0000-0000-0000-000000000000}"/>
          </ac:spMkLst>
        </pc:spChg>
        <pc:spChg chg="mod">
          <ac:chgData name="三原慎一" userId="5f70cbe7-f4c8-4824-9758-2abefef14823" providerId="ADAL" clId="{CCA577FB-0DFD-49D1-8C30-1E54ECF0FEEC}" dt="2020-12-14T08:16:24.624" v="0"/>
          <ac:spMkLst>
            <pc:docMk/>
            <pc:sldMk cId="1407528718" sldId="303"/>
            <ac:spMk id="17" creationId="{00000000-0000-0000-0000-000000000000}"/>
          </ac:spMkLst>
        </pc:spChg>
        <pc:spChg chg="mod">
          <ac:chgData name="三原慎一" userId="5f70cbe7-f4c8-4824-9758-2abefef14823" providerId="ADAL" clId="{CCA577FB-0DFD-49D1-8C30-1E54ECF0FEEC}" dt="2020-12-14T08:16:24.624" v="0"/>
          <ac:spMkLst>
            <pc:docMk/>
            <pc:sldMk cId="1407528718" sldId="303"/>
            <ac:spMk id="18" creationId="{00000000-0000-0000-0000-000000000000}"/>
          </ac:spMkLst>
        </pc:spChg>
        <pc:spChg chg="mod">
          <ac:chgData name="三原慎一" userId="5f70cbe7-f4c8-4824-9758-2abefef14823" providerId="ADAL" clId="{CCA577FB-0DFD-49D1-8C30-1E54ECF0FEEC}" dt="2020-12-14T08:16:24.624" v="0"/>
          <ac:spMkLst>
            <pc:docMk/>
            <pc:sldMk cId="1407528718" sldId="303"/>
            <ac:spMk id="19" creationId="{00000000-0000-0000-0000-000000000000}"/>
          </ac:spMkLst>
        </pc:spChg>
        <pc:spChg chg="mod">
          <ac:chgData name="三原慎一" userId="5f70cbe7-f4c8-4824-9758-2abefef14823" providerId="ADAL" clId="{CCA577FB-0DFD-49D1-8C30-1E54ECF0FEEC}" dt="2020-12-14T08:16:24.624" v="0"/>
          <ac:spMkLst>
            <pc:docMk/>
            <pc:sldMk cId="1407528718" sldId="303"/>
            <ac:spMk id="20" creationId="{00000000-0000-0000-0000-000000000000}"/>
          </ac:spMkLst>
        </pc:spChg>
        <pc:spChg chg="mod">
          <ac:chgData name="三原慎一" userId="5f70cbe7-f4c8-4824-9758-2abefef14823" providerId="ADAL" clId="{CCA577FB-0DFD-49D1-8C30-1E54ECF0FEEC}" dt="2020-12-14T08:16:24.624" v="0"/>
          <ac:spMkLst>
            <pc:docMk/>
            <pc:sldMk cId="1407528718" sldId="303"/>
            <ac:spMk id="21" creationId="{00000000-0000-0000-0000-000000000000}"/>
          </ac:spMkLst>
        </pc:spChg>
        <pc:spChg chg="mod">
          <ac:chgData name="三原慎一" userId="5f70cbe7-f4c8-4824-9758-2abefef14823" providerId="ADAL" clId="{CCA577FB-0DFD-49D1-8C30-1E54ECF0FEEC}" dt="2020-12-14T08:16:24.624" v="0"/>
          <ac:spMkLst>
            <pc:docMk/>
            <pc:sldMk cId="1407528718" sldId="303"/>
            <ac:spMk id="22" creationId="{00000000-0000-0000-0000-000000000000}"/>
          </ac:spMkLst>
        </pc:spChg>
        <pc:picChg chg="mod">
          <ac:chgData name="三原慎一" userId="5f70cbe7-f4c8-4824-9758-2abefef14823" providerId="ADAL" clId="{CCA577FB-0DFD-49D1-8C30-1E54ECF0FEEC}" dt="2020-12-14T08:16:24.624" v="0"/>
          <ac:picMkLst>
            <pc:docMk/>
            <pc:sldMk cId="1407528718" sldId="303"/>
            <ac:picMk id="12290" creationId="{00000000-0000-0000-0000-000000000000}"/>
          </ac:picMkLst>
        </pc:picChg>
      </pc:sldChg>
      <pc:sldChg chg="modSp modNotes">
        <pc:chgData name="三原慎一" userId="5f70cbe7-f4c8-4824-9758-2abefef14823" providerId="ADAL" clId="{CCA577FB-0DFD-49D1-8C30-1E54ECF0FEEC}" dt="2020-12-14T08:16:24.624" v="0"/>
        <pc:sldMkLst>
          <pc:docMk/>
          <pc:sldMk cId="4008281063" sldId="304"/>
        </pc:sldMkLst>
        <pc:spChg chg="mod">
          <ac:chgData name="三原慎一" userId="5f70cbe7-f4c8-4824-9758-2abefef14823" providerId="ADAL" clId="{CCA577FB-0DFD-49D1-8C30-1E54ECF0FEEC}" dt="2020-12-14T08:16:24.624" v="0"/>
          <ac:spMkLst>
            <pc:docMk/>
            <pc:sldMk cId="4008281063" sldId="304"/>
            <ac:spMk id="3" creationId="{00000000-0000-0000-0000-000000000000}"/>
          </ac:spMkLst>
        </pc:spChg>
        <pc:spChg chg="mod">
          <ac:chgData name="三原慎一" userId="5f70cbe7-f4c8-4824-9758-2abefef14823" providerId="ADAL" clId="{CCA577FB-0DFD-49D1-8C30-1E54ECF0FEEC}" dt="2020-12-14T08:16:24.624" v="0"/>
          <ac:spMkLst>
            <pc:docMk/>
            <pc:sldMk cId="4008281063" sldId="304"/>
            <ac:spMk id="8" creationId="{00000000-0000-0000-0000-000000000000}"/>
          </ac:spMkLst>
        </pc:spChg>
        <pc:spChg chg="mod">
          <ac:chgData name="三原慎一" userId="5f70cbe7-f4c8-4824-9758-2abefef14823" providerId="ADAL" clId="{CCA577FB-0DFD-49D1-8C30-1E54ECF0FEEC}" dt="2020-12-14T08:16:24.624" v="0"/>
          <ac:spMkLst>
            <pc:docMk/>
            <pc:sldMk cId="4008281063" sldId="304"/>
            <ac:spMk id="9" creationId="{00000000-0000-0000-0000-000000000000}"/>
          </ac:spMkLst>
        </pc:spChg>
        <pc:spChg chg="mod">
          <ac:chgData name="三原慎一" userId="5f70cbe7-f4c8-4824-9758-2abefef14823" providerId="ADAL" clId="{CCA577FB-0DFD-49D1-8C30-1E54ECF0FEEC}" dt="2020-12-14T08:16:24.624" v="0"/>
          <ac:spMkLst>
            <pc:docMk/>
            <pc:sldMk cId="4008281063" sldId="304"/>
            <ac:spMk id="18" creationId="{00000000-0000-0000-0000-000000000000}"/>
          </ac:spMkLst>
        </pc:spChg>
        <pc:spChg chg="mod">
          <ac:chgData name="三原慎一" userId="5f70cbe7-f4c8-4824-9758-2abefef14823" providerId="ADAL" clId="{CCA577FB-0DFD-49D1-8C30-1E54ECF0FEEC}" dt="2020-12-14T08:16:24.624" v="0"/>
          <ac:spMkLst>
            <pc:docMk/>
            <pc:sldMk cId="4008281063" sldId="304"/>
            <ac:spMk id="10253" creationId="{00000000-0000-0000-0000-000000000000}"/>
          </ac:spMkLst>
        </pc:spChg>
        <pc:picChg chg="mod">
          <ac:chgData name="三原慎一" userId="5f70cbe7-f4c8-4824-9758-2abefef14823" providerId="ADAL" clId="{CCA577FB-0DFD-49D1-8C30-1E54ECF0FEEC}" dt="2020-12-14T08:16:24.624" v="0"/>
          <ac:picMkLst>
            <pc:docMk/>
            <pc:sldMk cId="4008281063" sldId="304"/>
            <ac:picMk id="12290" creationId="{00000000-0000-0000-0000-000000000000}"/>
          </ac:picMkLst>
        </pc:picChg>
      </pc:sldChg>
      <pc:sldChg chg="modSp">
        <pc:chgData name="三原慎一" userId="5f70cbe7-f4c8-4824-9758-2abefef14823" providerId="ADAL" clId="{CCA577FB-0DFD-49D1-8C30-1E54ECF0FEEC}" dt="2020-12-14T08:16:24.624" v="0"/>
        <pc:sldMkLst>
          <pc:docMk/>
          <pc:sldMk cId="3313556586" sldId="305"/>
        </pc:sldMkLst>
        <pc:spChg chg="mod">
          <ac:chgData name="三原慎一" userId="5f70cbe7-f4c8-4824-9758-2abefef14823" providerId="ADAL" clId="{CCA577FB-0DFD-49D1-8C30-1E54ECF0FEEC}" dt="2020-12-14T08:16:24.624" v="0"/>
          <ac:spMkLst>
            <pc:docMk/>
            <pc:sldMk cId="3313556586" sldId="305"/>
            <ac:spMk id="5" creationId="{00000000-0000-0000-0000-000000000000}"/>
          </ac:spMkLst>
        </pc:spChg>
        <pc:spChg chg="mod">
          <ac:chgData name="三原慎一" userId="5f70cbe7-f4c8-4824-9758-2abefef14823" providerId="ADAL" clId="{CCA577FB-0DFD-49D1-8C30-1E54ECF0FEEC}" dt="2020-12-14T08:16:24.624" v="0"/>
          <ac:spMkLst>
            <pc:docMk/>
            <pc:sldMk cId="3313556586" sldId="305"/>
            <ac:spMk id="11" creationId="{00000000-0000-0000-0000-000000000000}"/>
          </ac:spMkLst>
        </pc:spChg>
        <pc:picChg chg="mod">
          <ac:chgData name="三原慎一" userId="5f70cbe7-f4c8-4824-9758-2abefef14823" providerId="ADAL" clId="{CCA577FB-0DFD-49D1-8C30-1E54ECF0FEEC}" dt="2020-12-14T08:16:24.624" v="0"/>
          <ac:picMkLst>
            <pc:docMk/>
            <pc:sldMk cId="3313556586" sldId="305"/>
            <ac:picMk id="13314" creationId="{00000000-0000-0000-0000-000000000000}"/>
          </ac:picMkLst>
        </pc:picChg>
        <pc:picChg chg="mod">
          <ac:chgData name="三原慎一" userId="5f70cbe7-f4c8-4824-9758-2abefef14823" providerId="ADAL" clId="{CCA577FB-0DFD-49D1-8C30-1E54ECF0FEEC}" dt="2020-12-14T08:16:24.624" v="0"/>
          <ac:picMkLst>
            <pc:docMk/>
            <pc:sldMk cId="3313556586" sldId="305"/>
            <ac:picMk id="13318" creationId="{00000000-0000-0000-0000-000000000000}"/>
          </ac:picMkLst>
        </pc:picChg>
        <pc:picChg chg="mod">
          <ac:chgData name="三原慎一" userId="5f70cbe7-f4c8-4824-9758-2abefef14823" providerId="ADAL" clId="{CCA577FB-0DFD-49D1-8C30-1E54ECF0FEEC}" dt="2020-12-14T08:16:24.624" v="0"/>
          <ac:picMkLst>
            <pc:docMk/>
            <pc:sldMk cId="3313556586" sldId="305"/>
            <ac:picMk id="13321" creationId="{00000000-0000-0000-0000-000000000000}"/>
          </ac:picMkLst>
        </pc:picChg>
      </pc:sldChg>
      <pc:sldChg chg="addSp modSp mod">
        <pc:chgData name="三原慎一" userId="5f70cbe7-f4c8-4824-9758-2abefef14823" providerId="ADAL" clId="{CCA577FB-0DFD-49D1-8C30-1E54ECF0FEEC}" dt="2020-12-14T11:13:18.190" v="771" actId="1582"/>
        <pc:sldMkLst>
          <pc:docMk/>
          <pc:sldMk cId="2133563368" sldId="306"/>
        </pc:sldMkLst>
        <pc:spChg chg="mod">
          <ac:chgData name="三原慎一" userId="5f70cbe7-f4c8-4824-9758-2abefef14823" providerId="ADAL" clId="{CCA577FB-0DFD-49D1-8C30-1E54ECF0FEEC}" dt="2020-12-14T08:16:24.624" v="0"/>
          <ac:spMkLst>
            <pc:docMk/>
            <pc:sldMk cId="2133563368" sldId="306"/>
            <ac:spMk id="2" creationId="{00000000-0000-0000-0000-000000000000}"/>
          </ac:spMkLst>
        </pc:spChg>
        <pc:spChg chg="add mod">
          <ac:chgData name="三原慎一" userId="5f70cbe7-f4c8-4824-9758-2abefef14823" providerId="ADAL" clId="{CCA577FB-0DFD-49D1-8C30-1E54ECF0FEEC}" dt="2020-12-14T11:10:41.779" v="638" actId="20577"/>
          <ac:spMkLst>
            <pc:docMk/>
            <pc:sldMk cId="2133563368" sldId="306"/>
            <ac:spMk id="26" creationId="{42C3C26D-0BFD-4F94-B82D-EC4408F873F2}"/>
          </ac:spMkLst>
        </pc:spChg>
        <pc:spChg chg="mod">
          <ac:chgData name="三原慎一" userId="5f70cbe7-f4c8-4824-9758-2abefef14823" providerId="ADAL" clId="{CCA577FB-0DFD-49D1-8C30-1E54ECF0FEEC}" dt="2020-12-14T11:13:18.190" v="771" actId="1582"/>
          <ac:spMkLst>
            <pc:docMk/>
            <pc:sldMk cId="2133563368" sldId="306"/>
            <ac:spMk id="27651" creationId="{00000000-0000-0000-0000-000000000000}"/>
          </ac:spMkLst>
        </pc:spChg>
        <pc:spChg chg="mod">
          <ac:chgData name="三原慎一" userId="5f70cbe7-f4c8-4824-9758-2abefef14823" providerId="ADAL" clId="{CCA577FB-0DFD-49D1-8C30-1E54ECF0FEEC}" dt="2020-12-14T11:13:18.190" v="771" actId="1582"/>
          <ac:spMkLst>
            <pc:docMk/>
            <pc:sldMk cId="2133563368" sldId="306"/>
            <ac:spMk id="27652" creationId="{00000000-0000-0000-0000-000000000000}"/>
          </ac:spMkLst>
        </pc:spChg>
        <pc:spChg chg="mod">
          <ac:chgData name="三原慎一" userId="5f70cbe7-f4c8-4824-9758-2abefef14823" providerId="ADAL" clId="{CCA577FB-0DFD-49D1-8C30-1E54ECF0FEEC}" dt="2020-12-14T11:13:18.190" v="771" actId="1582"/>
          <ac:spMkLst>
            <pc:docMk/>
            <pc:sldMk cId="2133563368" sldId="306"/>
            <ac:spMk id="27653" creationId="{00000000-0000-0000-0000-000000000000}"/>
          </ac:spMkLst>
        </pc:spChg>
        <pc:spChg chg="mod">
          <ac:chgData name="三原慎一" userId="5f70cbe7-f4c8-4824-9758-2abefef14823" providerId="ADAL" clId="{CCA577FB-0DFD-49D1-8C30-1E54ECF0FEEC}" dt="2020-12-14T11:13:18.190" v="771" actId="1582"/>
          <ac:spMkLst>
            <pc:docMk/>
            <pc:sldMk cId="2133563368" sldId="306"/>
            <ac:spMk id="27655" creationId="{00000000-0000-0000-0000-000000000000}"/>
          </ac:spMkLst>
        </pc:spChg>
        <pc:spChg chg="mod">
          <ac:chgData name="三原慎一" userId="5f70cbe7-f4c8-4824-9758-2abefef14823" providerId="ADAL" clId="{CCA577FB-0DFD-49D1-8C30-1E54ECF0FEEC}" dt="2020-12-14T08:16:24.624" v="0"/>
          <ac:spMkLst>
            <pc:docMk/>
            <pc:sldMk cId="2133563368" sldId="306"/>
            <ac:spMk id="27656" creationId="{00000000-0000-0000-0000-000000000000}"/>
          </ac:spMkLst>
        </pc:spChg>
        <pc:spChg chg="mod">
          <ac:chgData name="三原慎一" userId="5f70cbe7-f4c8-4824-9758-2abefef14823" providerId="ADAL" clId="{CCA577FB-0DFD-49D1-8C30-1E54ECF0FEEC}" dt="2020-12-14T08:16:24.624" v="0"/>
          <ac:spMkLst>
            <pc:docMk/>
            <pc:sldMk cId="2133563368" sldId="306"/>
            <ac:spMk id="27658" creationId="{00000000-0000-0000-0000-000000000000}"/>
          </ac:spMkLst>
        </pc:spChg>
        <pc:spChg chg="mod">
          <ac:chgData name="三原慎一" userId="5f70cbe7-f4c8-4824-9758-2abefef14823" providerId="ADAL" clId="{CCA577FB-0DFD-49D1-8C30-1E54ECF0FEEC}" dt="2020-12-14T11:12:39.878" v="769"/>
          <ac:spMkLst>
            <pc:docMk/>
            <pc:sldMk cId="2133563368" sldId="306"/>
            <ac:spMk id="27659" creationId="{00000000-0000-0000-0000-000000000000}"/>
          </ac:spMkLst>
        </pc:spChg>
        <pc:spChg chg="mod">
          <ac:chgData name="三原慎一" userId="5f70cbe7-f4c8-4824-9758-2abefef14823" providerId="ADAL" clId="{CCA577FB-0DFD-49D1-8C30-1E54ECF0FEEC}" dt="2020-12-14T11:13:18.190" v="771" actId="1582"/>
          <ac:spMkLst>
            <pc:docMk/>
            <pc:sldMk cId="2133563368" sldId="306"/>
            <ac:spMk id="27660" creationId="{00000000-0000-0000-0000-000000000000}"/>
          </ac:spMkLst>
        </pc:spChg>
        <pc:spChg chg="mod">
          <ac:chgData name="三原慎一" userId="5f70cbe7-f4c8-4824-9758-2abefef14823" providerId="ADAL" clId="{CCA577FB-0DFD-49D1-8C30-1E54ECF0FEEC}" dt="2020-12-14T08:16:24.624" v="0"/>
          <ac:spMkLst>
            <pc:docMk/>
            <pc:sldMk cId="2133563368" sldId="306"/>
            <ac:spMk id="27661" creationId="{00000000-0000-0000-0000-000000000000}"/>
          </ac:spMkLst>
        </pc:spChg>
        <pc:spChg chg="mod">
          <ac:chgData name="三原慎一" userId="5f70cbe7-f4c8-4824-9758-2abefef14823" providerId="ADAL" clId="{CCA577FB-0DFD-49D1-8C30-1E54ECF0FEEC}" dt="2020-12-14T11:11:30.538" v="711" actId="1076"/>
          <ac:spMkLst>
            <pc:docMk/>
            <pc:sldMk cId="2133563368" sldId="306"/>
            <ac:spMk id="27662" creationId="{00000000-0000-0000-0000-000000000000}"/>
          </ac:spMkLst>
        </pc:spChg>
        <pc:spChg chg="mod">
          <ac:chgData name="三原慎一" userId="5f70cbe7-f4c8-4824-9758-2abefef14823" providerId="ADAL" clId="{CCA577FB-0DFD-49D1-8C30-1E54ECF0FEEC}" dt="2020-12-14T08:16:24.624" v="0"/>
          <ac:spMkLst>
            <pc:docMk/>
            <pc:sldMk cId="2133563368" sldId="306"/>
            <ac:spMk id="27663" creationId="{00000000-0000-0000-0000-000000000000}"/>
          </ac:spMkLst>
        </pc:spChg>
        <pc:spChg chg="mod">
          <ac:chgData name="三原慎一" userId="5f70cbe7-f4c8-4824-9758-2abefef14823" providerId="ADAL" clId="{CCA577FB-0DFD-49D1-8C30-1E54ECF0FEEC}" dt="2020-12-14T08:16:24.624" v="0"/>
          <ac:spMkLst>
            <pc:docMk/>
            <pc:sldMk cId="2133563368" sldId="306"/>
            <ac:spMk id="27664" creationId="{00000000-0000-0000-0000-000000000000}"/>
          </ac:spMkLst>
        </pc:spChg>
        <pc:spChg chg="mod">
          <ac:chgData name="三原慎一" userId="5f70cbe7-f4c8-4824-9758-2abefef14823" providerId="ADAL" clId="{CCA577FB-0DFD-49D1-8C30-1E54ECF0FEEC}" dt="2020-12-14T08:16:24.624" v="0"/>
          <ac:spMkLst>
            <pc:docMk/>
            <pc:sldMk cId="2133563368" sldId="306"/>
            <ac:spMk id="27665" creationId="{00000000-0000-0000-0000-000000000000}"/>
          </ac:spMkLst>
        </pc:spChg>
        <pc:spChg chg="mod">
          <ac:chgData name="三原慎一" userId="5f70cbe7-f4c8-4824-9758-2abefef14823" providerId="ADAL" clId="{CCA577FB-0DFD-49D1-8C30-1E54ECF0FEEC}" dt="2020-12-14T08:16:24.624" v="0"/>
          <ac:spMkLst>
            <pc:docMk/>
            <pc:sldMk cId="2133563368" sldId="306"/>
            <ac:spMk id="27666" creationId="{00000000-0000-0000-0000-000000000000}"/>
          </ac:spMkLst>
        </pc:spChg>
        <pc:spChg chg="mod">
          <ac:chgData name="三原慎一" userId="5f70cbe7-f4c8-4824-9758-2abefef14823" providerId="ADAL" clId="{CCA577FB-0DFD-49D1-8C30-1E54ECF0FEEC}" dt="2020-12-14T08:16:24.624" v="0"/>
          <ac:spMkLst>
            <pc:docMk/>
            <pc:sldMk cId="2133563368" sldId="306"/>
            <ac:spMk id="27667" creationId="{00000000-0000-0000-0000-000000000000}"/>
          </ac:spMkLst>
        </pc:spChg>
        <pc:spChg chg="mod">
          <ac:chgData name="三原慎一" userId="5f70cbe7-f4c8-4824-9758-2abefef14823" providerId="ADAL" clId="{CCA577FB-0DFD-49D1-8C30-1E54ECF0FEEC}" dt="2020-12-14T11:12:05.063" v="751" actId="255"/>
          <ac:spMkLst>
            <pc:docMk/>
            <pc:sldMk cId="2133563368" sldId="306"/>
            <ac:spMk id="27668" creationId="{00000000-0000-0000-0000-000000000000}"/>
          </ac:spMkLst>
        </pc:spChg>
        <pc:spChg chg="mod">
          <ac:chgData name="三原慎一" userId="5f70cbe7-f4c8-4824-9758-2abefef14823" providerId="ADAL" clId="{CCA577FB-0DFD-49D1-8C30-1E54ECF0FEEC}" dt="2020-12-14T08:16:24.624" v="0"/>
          <ac:spMkLst>
            <pc:docMk/>
            <pc:sldMk cId="2133563368" sldId="306"/>
            <ac:spMk id="27670" creationId="{00000000-0000-0000-0000-000000000000}"/>
          </ac:spMkLst>
        </pc:spChg>
        <pc:spChg chg="mod">
          <ac:chgData name="三原慎一" userId="5f70cbe7-f4c8-4824-9758-2abefef14823" providerId="ADAL" clId="{CCA577FB-0DFD-49D1-8C30-1E54ECF0FEEC}" dt="2020-12-14T08:16:24.624" v="0"/>
          <ac:spMkLst>
            <pc:docMk/>
            <pc:sldMk cId="2133563368" sldId="306"/>
            <ac:spMk id="27671" creationId="{00000000-0000-0000-0000-000000000000}"/>
          </ac:spMkLst>
        </pc:spChg>
        <pc:spChg chg="mod">
          <ac:chgData name="三原慎一" userId="5f70cbe7-f4c8-4824-9758-2abefef14823" providerId="ADAL" clId="{CCA577FB-0DFD-49D1-8C30-1E54ECF0FEEC}" dt="2020-12-14T08:16:24.624" v="0"/>
          <ac:spMkLst>
            <pc:docMk/>
            <pc:sldMk cId="2133563368" sldId="306"/>
            <ac:spMk id="27672" creationId="{00000000-0000-0000-0000-000000000000}"/>
          </ac:spMkLst>
        </pc:spChg>
        <pc:spChg chg="mod">
          <ac:chgData name="三原慎一" userId="5f70cbe7-f4c8-4824-9758-2abefef14823" providerId="ADAL" clId="{CCA577FB-0DFD-49D1-8C30-1E54ECF0FEEC}" dt="2020-12-14T08:16:24.624" v="0"/>
          <ac:spMkLst>
            <pc:docMk/>
            <pc:sldMk cId="2133563368" sldId="306"/>
            <ac:spMk id="27673" creationId="{00000000-0000-0000-0000-000000000000}"/>
          </ac:spMkLst>
        </pc:spChg>
        <pc:spChg chg="mod">
          <ac:chgData name="三原慎一" userId="5f70cbe7-f4c8-4824-9758-2abefef14823" providerId="ADAL" clId="{CCA577FB-0DFD-49D1-8C30-1E54ECF0FEEC}" dt="2020-12-14T08:16:24.624" v="0"/>
          <ac:spMkLst>
            <pc:docMk/>
            <pc:sldMk cId="2133563368" sldId="306"/>
            <ac:spMk id="27674" creationId="{00000000-0000-0000-0000-000000000000}"/>
          </ac:spMkLst>
        </pc:spChg>
        <pc:spChg chg="mod">
          <ac:chgData name="三原慎一" userId="5f70cbe7-f4c8-4824-9758-2abefef14823" providerId="ADAL" clId="{CCA577FB-0DFD-49D1-8C30-1E54ECF0FEEC}" dt="2020-12-14T08:16:24.624" v="0"/>
          <ac:spMkLst>
            <pc:docMk/>
            <pc:sldMk cId="2133563368" sldId="306"/>
            <ac:spMk id="27675" creationId="{00000000-0000-0000-0000-000000000000}"/>
          </ac:spMkLst>
        </pc:spChg>
        <pc:spChg chg="mod">
          <ac:chgData name="三原慎一" userId="5f70cbe7-f4c8-4824-9758-2abefef14823" providerId="ADAL" clId="{CCA577FB-0DFD-49D1-8C30-1E54ECF0FEEC}" dt="2020-12-14T11:10:54.621" v="658" actId="1076"/>
          <ac:spMkLst>
            <pc:docMk/>
            <pc:sldMk cId="2133563368" sldId="306"/>
            <ac:spMk id="27676" creationId="{00000000-0000-0000-0000-000000000000}"/>
          </ac:spMkLst>
        </pc:spChg>
      </pc:sldChg>
      <pc:sldChg chg="modSp">
        <pc:chgData name="三原慎一" userId="5f70cbe7-f4c8-4824-9758-2abefef14823" providerId="ADAL" clId="{CCA577FB-0DFD-49D1-8C30-1E54ECF0FEEC}" dt="2020-12-14T08:16:24.624" v="0"/>
        <pc:sldMkLst>
          <pc:docMk/>
          <pc:sldMk cId="507023984" sldId="307"/>
        </pc:sldMkLst>
        <pc:spChg chg="mod">
          <ac:chgData name="三原慎一" userId="5f70cbe7-f4c8-4824-9758-2abefef14823" providerId="ADAL" clId="{CCA577FB-0DFD-49D1-8C30-1E54ECF0FEEC}" dt="2020-12-14T08:16:24.624" v="0"/>
          <ac:spMkLst>
            <pc:docMk/>
            <pc:sldMk cId="507023984" sldId="307"/>
            <ac:spMk id="5" creationId="{00000000-0000-0000-0000-000000000000}"/>
          </ac:spMkLst>
        </pc:spChg>
        <pc:spChg chg="mod">
          <ac:chgData name="三原慎一" userId="5f70cbe7-f4c8-4824-9758-2abefef14823" providerId="ADAL" clId="{CCA577FB-0DFD-49D1-8C30-1E54ECF0FEEC}" dt="2020-12-14T08:16:24.624" v="0"/>
          <ac:spMkLst>
            <pc:docMk/>
            <pc:sldMk cId="507023984" sldId="307"/>
            <ac:spMk id="6" creationId="{00000000-0000-0000-0000-000000000000}"/>
          </ac:spMkLst>
        </pc:spChg>
        <pc:spChg chg="mod">
          <ac:chgData name="三原慎一" userId="5f70cbe7-f4c8-4824-9758-2abefef14823" providerId="ADAL" clId="{CCA577FB-0DFD-49D1-8C30-1E54ECF0FEEC}" dt="2020-12-14T08:16:24.624" v="0"/>
          <ac:spMkLst>
            <pc:docMk/>
            <pc:sldMk cId="507023984" sldId="307"/>
            <ac:spMk id="7" creationId="{00000000-0000-0000-0000-000000000000}"/>
          </ac:spMkLst>
        </pc:spChg>
        <pc:spChg chg="mod">
          <ac:chgData name="三原慎一" userId="5f70cbe7-f4c8-4824-9758-2abefef14823" providerId="ADAL" clId="{CCA577FB-0DFD-49D1-8C30-1E54ECF0FEEC}" dt="2020-12-14T08:16:24.624" v="0"/>
          <ac:spMkLst>
            <pc:docMk/>
            <pc:sldMk cId="507023984" sldId="307"/>
            <ac:spMk id="8" creationId="{00000000-0000-0000-0000-000000000000}"/>
          </ac:spMkLst>
        </pc:spChg>
        <pc:spChg chg="mod">
          <ac:chgData name="三原慎一" userId="5f70cbe7-f4c8-4824-9758-2abefef14823" providerId="ADAL" clId="{CCA577FB-0DFD-49D1-8C30-1E54ECF0FEEC}" dt="2020-12-14T08:16:24.624" v="0"/>
          <ac:spMkLst>
            <pc:docMk/>
            <pc:sldMk cId="507023984" sldId="307"/>
            <ac:spMk id="9" creationId="{00000000-0000-0000-0000-000000000000}"/>
          </ac:spMkLst>
        </pc:spChg>
        <pc:spChg chg="mod">
          <ac:chgData name="三原慎一" userId="5f70cbe7-f4c8-4824-9758-2abefef14823" providerId="ADAL" clId="{CCA577FB-0DFD-49D1-8C30-1E54ECF0FEEC}" dt="2020-12-14T08:16:24.624" v="0"/>
          <ac:spMkLst>
            <pc:docMk/>
            <pc:sldMk cId="507023984" sldId="307"/>
            <ac:spMk id="10" creationId="{00000000-0000-0000-0000-000000000000}"/>
          </ac:spMkLst>
        </pc:spChg>
        <pc:spChg chg="mod">
          <ac:chgData name="三原慎一" userId="5f70cbe7-f4c8-4824-9758-2abefef14823" providerId="ADAL" clId="{CCA577FB-0DFD-49D1-8C30-1E54ECF0FEEC}" dt="2020-12-14T08:16:24.624" v="0"/>
          <ac:spMkLst>
            <pc:docMk/>
            <pc:sldMk cId="507023984" sldId="307"/>
            <ac:spMk id="11" creationId="{00000000-0000-0000-0000-000000000000}"/>
          </ac:spMkLst>
        </pc:spChg>
      </pc:sldChg>
      <pc:sldChg chg="modSp">
        <pc:chgData name="三原慎一" userId="5f70cbe7-f4c8-4824-9758-2abefef14823" providerId="ADAL" clId="{CCA577FB-0DFD-49D1-8C30-1E54ECF0FEEC}" dt="2020-12-14T08:16:24.624" v="0"/>
        <pc:sldMkLst>
          <pc:docMk/>
          <pc:sldMk cId="58017557" sldId="311"/>
        </pc:sldMkLst>
        <pc:spChg chg="mod">
          <ac:chgData name="三原慎一" userId="5f70cbe7-f4c8-4824-9758-2abefef14823" providerId="ADAL" clId="{CCA577FB-0DFD-49D1-8C30-1E54ECF0FEEC}" dt="2020-12-14T08:16:24.624" v="0"/>
          <ac:spMkLst>
            <pc:docMk/>
            <pc:sldMk cId="58017557" sldId="311"/>
            <ac:spMk id="5" creationId="{00000000-0000-0000-0000-000000000000}"/>
          </ac:spMkLst>
        </pc:spChg>
      </pc:sldChg>
      <pc:sldChg chg="modSp modNotes">
        <pc:chgData name="三原慎一" userId="5f70cbe7-f4c8-4824-9758-2abefef14823" providerId="ADAL" clId="{CCA577FB-0DFD-49D1-8C30-1E54ECF0FEEC}" dt="2020-12-14T08:16:24.624" v="0"/>
        <pc:sldMkLst>
          <pc:docMk/>
          <pc:sldMk cId="2844000180" sldId="313"/>
        </pc:sldMkLst>
        <pc:spChg chg="mod">
          <ac:chgData name="三原慎一" userId="5f70cbe7-f4c8-4824-9758-2abefef14823" providerId="ADAL" clId="{CCA577FB-0DFD-49D1-8C30-1E54ECF0FEEC}" dt="2020-12-14T08:16:24.624" v="0"/>
          <ac:spMkLst>
            <pc:docMk/>
            <pc:sldMk cId="2844000180" sldId="313"/>
            <ac:spMk id="3" creationId="{00000000-0000-0000-0000-000000000000}"/>
          </ac:spMkLst>
        </pc:spChg>
        <pc:spChg chg="mod">
          <ac:chgData name="三原慎一" userId="5f70cbe7-f4c8-4824-9758-2abefef14823" providerId="ADAL" clId="{CCA577FB-0DFD-49D1-8C30-1E54ECF0FEEC}" dt="2020-12-14T08:16:24.624" v="0"/>
          <ac:spMkLst>
            <pc:docMk/>
            <pc:sldMk cId="2844000180" sldId="313"/>
            <ac:spMk id="5" creationId="{00000000-0000-0000-0000-000000000000}"/>
          </ac:spMkLst>
        </pc:spChg>
        <pc:spChg chg="mod">
          <ac:chgData name="三原慎一" userId="5f70cbe7-f4c8-4824-9758-2abefef14823" providerId="ADAL" clId="{CCA577FB-0DFD-49D1-8C30-1E54ECF0FEEC}" dt="2020-12-14T08:16:24.624" v="0"/>
          <ac:spMkLst>
            <pc:docMk/>
            <pc:sldMk cId="2844000180" sldId="313"/>
            <ac:spMk id="6" creationId="{00000000-0000-0000-0000-000000000000}"/>
          </ac:spMkLst>
        </pc:spChg>
        <pc:spChg chg="mod">
          <ac:chgData name="三原慎一" userId="5f70cbe7-f4c8-4824-9758-2abefef14823" providerId="ADAL" clId="{CCA577FB-0DFD-49D1-8C30-1E54ECF0FEEC}" dt="2020-12-14T08:16:24.624" v="0"/>
          <ac:spMkLst>
            <pc:docMk/>
            <pc:sldMk cId="2844000180" sldId="313"/>
            <ac:spMk id="7" creationId="{00000000-0000-0000-0000-000000000000}"/>
          </ac:spMkLst>
        </pc:spChg>
        <pc:spChg chg="mod">
          <ac:chgData name="三原慎一" userId="5f70cbe7-f4c8-4824-9758-2abefef14823" providerId="ADAL" clId="{CCA577FB-0DFD-49D1-8C30-1E54ECF0FEEC}" dt="2020-12-14T08:16:24.624" v="0"/>
          <ac:spMkLst>
            <pc:docMk/>
            <pc:sldMk cId="2844000180" sldId="313"/>
            <ac:spMk id="8" creationId="{00000000-0000-0000-0000-000000000000}"/>
          </ac:spMkLst>
        </pc:spChg>
        <pc:spChg chg="mod">
          <ac:chgData name="三原慎一" userId="5f70cbe7-f4c8-4824-9758-2abefef14823" providerId="ADAL" clId="{CCA577FB-0DFD-49D1-8C30-1E54ECF0FEEC}" dt="2020-12-14T08:16:24.624" v="0"/>
          <ac:spMkLst>
            <pc:docMk/>
            <pc:sldMk cId="2844000180" sldId="313"/>
            <ac:spMk id="9" creationId="{00000000-0000-0000-0000-000000000000}"/>
          </ac:spMkLst>
        </pc:spChg>
        <pc:spChg chg="mod">
          <ac:chgData name="三原慎一" userId="5f70cbe7-f4c8-4824-9758-2abefef14823" providerId="ADAL" clId="{CCA577FB-0DFD-49D1-8C30-1E54ECF0FEEC}" dt="2020-12-14T08:16:24.624" v="0"/>
          <ac:spMkLst>
            <pc:docMk/>
            <pc:sldMk cId="2844000180" sldId="313"/>
            <ac:spMk id="10" creationId="{00000000-0000-0000-0000-000000000000}"/>
          </ac:spMkLst>
        </pc:spChg>
        <pc:spChg chg="mod">
          <ac:chgData name="三原慎一" userId="5f70cbe7-f4c8-4824-9758-2abefef14823" providerId="ADAL" clId="{CCA577FB-0DFD-49D1-8C30-1E54ECF0FEEC}" dt="2020-12-14T08:16:24.624" v="0"/>
          <ac:spMkLst>
            <pc:docMk/>
            <pc:sldMk cId="2844000180" sldId="313"/>
            <ac:spMk id="13" creationId="{00000000-0000-0000-0000-000000000000}"/>
          </ac:spMkLst>
        </pc:spChg>
        <pc:spChg chg="mod">
          <ac:chgData name="三原慎一" userId="5f70cbe7-f4c8-4824-9758-2abefef14823" providerId="ADAL" clId="{CCA577FB-0DFD-49D1-8C30-1E54ECF0FEEC}" dt="2020-12-14T08:16:24.624" v="0"/>
          <ac:spMkLst>
            <pc:docMk/>
            <pc:sldMk cId="2844000180" sldId="313"/>
            <ac:spMk id="14" creationId="{00000000-0000-0000-0000-000000000000}"/>
          </ac:spMkLst>
        </pc:spChg>
        <pc:spChg chg="mod">
          <ac:chgData name="三原慎一" userId="5f70cbe7-f4c8-4824-9758-2abefef14823" providerId="ADAL" clId="{CCA577FB-0DFD-49D1-8C30-1E54ECF0FEEC}" dt="2020-12-14T08:16:24.624" v="0"/>
          <ac:spMkLst>
            <pc:docMk/>
            <pc:sldMk cId="2844000180" sldId="313"/>
            <ac:spMk id="15" creationId="{00000000-0000-0000-0000-000000000000}"/>
          </ac:spMkLst>
        </pc:spChg>
        <pc:spChg chg="mod">
          <ac:chgData name="三原慎一" userId="5f70cbe7-f4c8-4824-9758-2abefef14823" providerId="ADAL" clId="{CCA577FB-0DFD-49D1-8C30-1E54ECF0FEEC}" dt="2020-12-14T08:16:24.624" v="0"/>
          <ac:spMkLst>
            <pc:docMk/>
            <pc:sldMk cId="2844000180" sldId="313"/>
            <ac:spMk id="16" creationId="{00000000-0000-0000-0000-000000000000}"/>
          </ac:spMkLst>
        </pc:spChg>
        <pc:spChg chg="mod">
          <ac:chgData name="三原慎一" userId="5f70cbe7-f4c8-4824-9758-2abefef14823" providerId="ADAL" clId="{CCA577FB-0DFD-49D1-8C30-1E54ECF0FEEC}" dt="2020-12-14T08:16:24.624" v="0"/>
          <ac:spMkLst>
            <pc:docMk/>
            <pc:sldMk cId="2844000180" sldId="313"/>
            <ac:spMk id="17" creationId="{00000000-0000-0000-0000-000000000000}"/>
          </ac:spMkLst>
        </pc:spChg>
        <pc:spChg chg="mod">
          <ac:chgData name="三原慎一" userId="5f70cbe7-f4c8-4824-9758-2abefef14823" providerId="ADAL" clId="{CCA577FB-0DFD-49D1-8C30-1E54ECF0FEEC}" dt="2020-12-14T08:16:24.624" v="0"/>
          <ac:spMkLst>
            <pc:docMk/>
            <pc:sldMk cId="2844000180" sldId="313"/>
            <ac:spMk id="18" creationId="{00000000-0000-0000-0000-000000000000}"/>
          </ac:spMkLst>
        </pc:spChg>
        <pc:spChg chg="mod">
          <ac:chgData name="三原慎一" userId="5f70cbe7-f4c8-4824-9758-2abefef14823" providerId="ADAL" clId="{CCA577FB-0DFD-49D1-8C30-1E54ECF0FEEC}" dt="2020-12-14T08:16:24.624" v="0"/>
          <ac:spMkLst>
            <pc:docMk/>
            <pc:sldMk cId="2844000180" sldId="313"/>
            <ac:spMk id="20" creationId="{00000000-0000-0000-0000-000000000000}"/>
          </ac:spMkLst>
        </pc:spChg>
        <pc:spChg chg="mod">
          <ac:chgData name="三原慎一" userId="5f70cbe7-f4c8-4824-9758-2abefef14823" providerId="ADAL" clId="{CCA577FB-0DFD-49D1-8C30-1E54ECF0FEEC}" dt="2020-12-14T08:16:24.624" v="0"/>
          <ac:spMkLst>
            <pc:docMk/>
            <pc:sldMk cId="2844000180" sldId="313"/>
            <ac:spMk id="21" creationId="{00000000-0000-0000-0000-000000000000}"/>
          </ac:spMkLst>
        </pc:spChg>
        <pc:spChg chg="mod">
          <ac:chgData name="三原慎一" userId="5f70cbe7-f4c8-4824-9758-2abefef14823" providerId="ADAL" clId="{CCA577FB-0DFD-49D1-8C30-1E54ECF0FEEC}" dt="2020-12-14T08:16:24.624" v="0"/>
          <ac:spMkLst>
            <pc:docMk/>
            <pc:sldMk cId="2844000180" sldId="313"/>
            <ac:spMk id="24" creationId="{00000000-0000-0000-0000-000000000000}"/>
          </ac:spMkLst>
        </pc:spChg>
        <pc:spChg chg="mod">
          <ac:chgData name="三原慎一" userId="5f70cbe7-f4c8-4824-9758-2abefef14823" providerId="ADAL" clId="{CCA577FB-0DFD-49D1-8C30-1E54ECF0FEEC}" dt="2020-12-14T08:16:24.624" v="0"/>
          <ac:spMkLst>
            <pc:docMk/>
            <pc:sldMk cId="2844000180" sldId="313"/>
            <ac:spMk id="25" creationId="{00000000-0000-0000-0000-000000000000}"/>
          </ac:spMkLst>
        </pc:spChg>
        <pc:spChg chg="mod">
          <ac:chgData name="三原慎一" userId="5f70cbe7-f4c8-4824-9758-2abefef14823" providerId="ADAL" clId="{CCA577FB-0DFD-49D1-8C30-1E54ECF0FEEC}" dt="2020-12-14T08:16:24.624" v="0"/>
          <ac:spMkLst>
            <pc:docMk/>
            <pc:sldMk cId="2844000180" sldId="313"/>
            <ac:spMk id="26" creationId="{00000000-0000-0000-0000-000000000000}"/>
          </ac:spMkLst>
        </pc:spChg>
        <pc:spChg chg="mod">
          <ac:chgData name="三原慎一" userId="5f70cbe7-f4c8-4824-9758-2abefef14823" providerId="ADAL" clId="{CCA577FB-0DFD-49D1-8C30-1E54ECF0FEEC}" dt="2020-12-14T08:16:24.624" v="0"/>
          <ac:spMkLst>
            <pc:docMk/>
            <pc:sldMk cId="2844000180" sldId="313"/>
            <ac:spMk id="27" creationId="{00000000-0000-0000-0000-000000000000}"/>
          </ac:spMkLst>
        </pc:spChg>
        <pc:cxnChg chg="mod">
          <ac:chgData name="三原慎一" userId="5f70cbe7-f4c8-4824-9758-2abefef14823" providerId="ADAL" clId="{CCA577FB-0DFD-49D1-8C30-1E54ECF0FEEC}" dt="2020-12-14T08:16:24.624" v="0"/>
          <ac:cxnSpMkLst>
            <pc:docMk/>
            <pc:sldMk cId="2844000180" sldId="313"/>
            <ac:cxnSpMk id="4" creationId="{00000000-0000-0000-0000-000000000000}"/>
          </ac:cxnSpMkLst>
        </pc:cxnChg>
      </pc:sldChg>
      <pc:sldChg chg="modSp">
        <pc:chgData name="三原慎一" userId="5f70cbe7-f4c8-4824-9758-2abefef14823" providerId="ADAL" clId="{CCA577FB-0DFD-49D1-8C30-1E54ECF0FEEC}" dt="2020-12-14T08:16:24.624" v="0"/>
        <pc:sldMkLst>
          <pc:docMk/>
          <pc:sldMk cId="1644960676" sldId="314"/>
        </pc:sldMkLst>
        <pc:spChg chg="mod">
          <ac:chgData name="三原慎一" userId="5f70cbe7-f4c8-4824-9758-2abefef14823" providerId="ADAL" clId="{CCA577FB-0DFD-49D1-8C30-1E54ECF0FEEC}" dt="2020-12-14T08:16:24.624" v="0"/>
          <ac:spMkLst>
            <pc:docMk/>
            <pc:sldMk cId="1644960676" sldId="314"/>
            <ac:spMk id="7" creationId="{00000000-0000-0000-0000-000000000000}"/>
          </ac:spMkLst>
        </pc:spChg>
        <pc:picChg chg="mod">
          <ac:chgData name="三原慎一" userId="5f70cbe7-f4c8-4824-9758-2abefef14823" providerId="ADAL" clId="{CCA577FB-0DFD-49D1-8C30-1E54ECF0FEEC}" dt="2020-12-14T08:16:24.624" v="0"/>
          <ac:picMkLst>
            <pc:docMk/>
            <pc:sldMk cId="1644960676" sldId="314"/>
            <ac:picMk id="5" creationId="{00000000-0000-0000-0000-000000000000}"/>
          </ac:picMkLst>
        </pc:picChg>
        <pc:picChg chg="mod">
          <ac:chgData name="三原慎一" userId="5f70cbe7-f4c8-4824-9758-2abefef14823" providerId="ADAL" clId="{CCA577FB-0DFD-49D1-8C30-1E54ECF0FEEC}" dt="2020-12-14T08:16:24.624" v="0"/>
          <ac:picMkLst>
            <pc:docMk/>
            <pc:sldMk cId="1644960676" sldId="314"/>
            <ac:picMk id="8" creationId="{00000000-0000-0000-0000-000000000000}"/>
          </ac:picMkLst>
        </pc:picChg>
      </pc:sldChg>
      <pc:sldChg chg="modSp">
        <pc:chgData name="三原慎一" userId="5f70cbe7-f4c8-4824-9758-2abefef14823" providerId="ADAL" clId="{CCA577FB-0DFD-49D1-8C30-1E54ECF0FEEC}" dt="2020-12-14T08:16:24.624" v="0"/>
        <pc:sldMkLst>
          <pc:docMk/>
          <pc:sldMk cId="2169279919" sldId="315"/>
        </pc:sldMkLst>
        <pc:picChg chg="mod">
          <ac:chgData name="三原慎一" userId="5f70cbe7-f4c8-4824-9758-2abefef14823" providerId="ADAL" clId="{CCA577FB-0DFD-49D1-8C30-1E54ECF0FEEC}" dt="2020-12-14T08:16:24.624" v="0"/>
          <ac:picMkLst>
            <pc:docMk/>
            <pc:sldMk cId="2169279919" sldId="315"/>
            <ac:picMk id="5" creationId="{00000000-0000-0000-0000-000000000000}"/>
          </ac:picMkLst>
        </pc:picChg>
      </pc:sldChg>
      <pc:sldChg chg="modSp">
        <pc:chgData name="三原慎一" userId="5f70cbe7-f4c8-4824-9758-2abefef14823" providerId="ADAL" clId="{CCA577FB-0DFD-49D1-8C30-1E54ECF0FEEC}" dt="2020-12-14T08:16:24.624" v="0"/>
        <pc:sldMkLst>
          <pc:docMk/>
          <pc:sldMk cId="217916609" sldId="317"/>
        </pc:sldMkLst>
        <pc:spChg chg="mod">
          <ac:chgData name="三原慎一" userId="5f70cbe7-f4c8-4824-9758-2abefef14823" providerId="ADAL" clId="{CCA577FB-0DFD-49D1-8C30-1E54ECF0FEEC}" dt="2020-12-14T08:16:24.624" v="0"/>
          <ac:spMkLst>
            <pc:docMk/>
            <pc:sldMk cId="217916609" sldId="317"/>
            <ac:spMk id="37904" creationId="{00000000-0000-0000-0000-000000000000}"/>
          </ac:spMkLst>
        </pc:spChg>
        <pc:spChg chg="mod">
          <ac:chgData name="三原慎一" userId="5f70cbe7-f4c8-4824-9758-2abefef14823" providerId="ADAL" clId="{CCA577FB-0DFD-49D1-8C30-1E54ECF0FEEC}" dt="2020-12-14T08:16:24.624" v="0"/>
          <ac:spMkLst>
            <pc:docMk/>
            <pc:sldMk cId="217916609" sldId="317"/>
            <ac:spMk id="37905" creationId="{00000000-0000-0000-0000-000000000000}"/>
          </ac:spMkLst>
        </pc:spChg>
        <pc:spChg chg="mod">
          <ac:chgData name="三原慎一" userId="5f70cbe7-f4c8-4824-9758-2abefef14823" providerId="ADAL" clId="{CCA577FB-0DFD-49D1-8C30-1E54ECF0FEEC}" dt="2020-12-14T08:16:24.624" v="0"/>
          <ac:spMkLst>
            <pc:docMk/>
            <pc:sldMk cId="217916609" sldId="317"/>
            <ac:spMk id="37907" creationId="{00000000-0000-0000-0000-000000000000}"/>
          </ac:spMkLst>
        </pc:spChg>
        <pc:spChg chg="mod">
          <ac:chgData name="三原慎一" userId="5f70cbe7-f4c8-4824-9758-2abefef14823" providerId="ADAL" clId="{CCA577FB-0DFD-49D1-8C30-1E54ECF0FEEC}" dt="2020-12-14T08:16:24.624" v="0"/>
          <ac:spMkLst>
            <pc:docMk/>
            <pc:sldMk cId="217916609" sldId="317"/>
            <ac:spMk id="37908" creationId="{00000000-0000-0000-0000-000000000000}"/>
          </ac:spMkLst>
        </pc:spChg>
        <pc:spChg chg="mod">
          <ac:chgData name="三原慎一" userId="5f70cbe7-f4c8-4824-9758-2abefef14823" providerId="ADAL" clId="{CCA577FB-0DFD-49D1-8C30-1E54ECF0FEEC}" dt="2020-12-14T08:16:24.624" v="0"/>
          <ac:spMkLst>
            <pc:docMk/>
            <pc:sldMk cId="217916609" sldId="317"/>
            <ac:spMk id="37909" creationId="{00000000-0000-0000-0000-000000000000}"/>
          </ac:spMkLst>
        </pc:spChg>
        <pc:spChg chg="mod">
          <ac:chgData name="三原慎一" userId="5f70cbe7-f4c8-4824-9758-2abefef14823" providerId="ADAL" clId="{CCA577FB-0DFD-49D1-8C30-1E54ECF0FEEC}" dt="2020-12-14T08:16:24.624" v="0"/>
          <ac:spMkLst>
            <pc:docMk/>
            <pc:sldMk cId="217916609" sldId="317"/>
            <ac:spMk id="37910" creationId="{00000000-0000-0000-0000-000000000000}"/>
          </ac:spMkLst>
        </pc:spChg>
        <pc:spChg chg="mod">
          <ac:chgData name="三原慎一" userId="5f70cbe7-f4c8-4824-9758-2abefef14823" providerId="ADAL" clId="{CCA577FB-0DFD-49D1-8C30-1E54ECF0FEEC}" dt="2020-12-14T08:16:24.624" v="0"/>
          <ac:spMkLst>
            <pc:docMk/>
            <pc:sldMk cId="217916609" sldId="317"/>
            <ac:spMk id="37911" creationId="{00000000-0000-0000-0000-000000000000}"/>
          </ac:spMkLst>
        </pc:spChg>
        <pc:spChg chg="mod">
          <ac:chgData name="三原慎一" userId="5f70cbe7-f4c8-4824-9758-2abefef14823" providerId="ADAL" clId="{CCA577FB-0DFD-49D1-8C30-1E54ECF0FEEC}" dt="2020-12-14T08:16:24.624" v="0"/>
          <ac:spMkLst>
            <pc:docMk/>
            <pc:sldMk cId="217916609" sldId="317"/>
            <ac:spMk id="37912" creationId="{00000000-0000-0000-0000-000000000000}"/>
          </ac:spMkLst>
        </pc:spChg>
        <pc:spChg chg="mod">
          <ac:chgData name="三原慎一" userId="5f70cbe7-f4c8-4824-9758-2abefef14823" providerId="ADAL" clId="{CCA577FB-0DFD-49D1-8C30-1E54ECF0FEEC}" dt="2020-12-14T08:16:24.624" v="0"/>
          <ac:spMkLst>
            <pc:docMk/>
            <pc:sldMk cId="217916609" sldId="317"/>
            <ac:spMk id="37913" creationId="{00000000-0000-0000-0000-000000000000}"/>
          </ac:spMkLst>
        </pc:spChg>
        <pc:picChg chg="mod">
          <ac:chgData name="三原慎一" userId="5f70cbe7-f4c8-4824-9758-2abefef14823" providerId="ADAL" clId="{CCA577FB-0DFD-49D1-8C30-1E54ECF0FEEC}" dt="2020-12-14T08:16:24.624" v="0"/>
          <ac:picMkLst>
            <pc:docMk/>
            <pc:sldMk cId="217916609" sldId="317"/>
            <ac:picMk id="37898" creationId="{00000000-0000-0000-0000-000000000000}"/>
          </ac:picMkLst>
        </pc:picChg>
        <pc:picChg chg="mod">
          <ac:chgData name="三原慎一" userId="5f70cbe7-f4c8-4824-9758-2abefef14823" providerId="ADAL" clId="{CCA577FB-0DFD-49D1-8C30-1E54ECF0FEEC}" dt="2020-12-14T08:16:24.624" v="0"/>
          <ac:picMkLst>
            <pc:docMk/>
            <pc:sldMk cId="217916609" sldId="317"/>
            <ac:picMk id="37899" creationId="{00000000-0000-0000-0000-000000000000}"/>
          </ac:picMkLst>
        </pc:picChg>
        <pc:picChg chg="mod">
          <ac:chgData name="三原慎一" userId="5f70cbe7-f4c8-4824-9758-2abefef14823" providerId="ADAL" clId="{CCA577FB-0DFD-49D1-8C30-1E54ECF0FEEC}" dt="2020-12-14T08:16:24.624" v="0"/>
          <ac:picMkLst>
            <pc:docMk/>
            <pc:sldMk cId="217916609" sldId="317"/>
            <ac:picMk id="37900" creationId="{00000000-0000-0000-0000-000000000000}"/>
          </ac:picMkLst>
        </pc:picChg>
        <pc:picChg chg="mod">
          <ac:chgData name="三原慎一" userId="5f70cbe7-f4c8-4824-9758-2abefef14823" providerId="ADAL" clId="{CCA577FB-0DFD-49D1-8C30-1E54ECF0FEEC}" dt="2020-12-14T08:16:24.624" v="0"/>
          <ac:picMkLst>
            <pc:docMk/>
            <pc:sldMk cId="217916609" sldId="317"/>
            <ac:picMk id="37901" creationId="{00000000-0000-0000-0000-000000000000}"/>
          </ac:picMkLst>
        </pc:picChg>
        <pc:picChg chg="mod">
          <ac:chgData name="三原慎一" userId="5f70cbe7-f4c8-4824-9758-2abefef14823" providerId="ADAL" clId="{CCA577FB-0DFD-49D1-8C30-1E54ECF0FEEC}" dt="2020-12-14T08:16:24.624" v="0"/>
          <ac:picMkLst>
            <pc:docMk/>
            <pc:sldMk cId="217916609" sldId="317"/>
            <ac:picMk id="37902" creationId="{00000000-0000-0000-0000-000000000000}"/>
          </ac:picMkLst>
        </pc:picChg>
        <pc:picChg chg="mod">
          <ac:chgData name="三原慎一" userId="5f70cbe7-f4c8-4824-9758-2abefef14823" providerId="ADAL" clId="{CCA577FB-0DFD-49D1-8C30-1E54ECF0FEEC}" dt="2020-12-14T08:16:24.624" v="0"/>
          <ac:picMkLst>
            <pc:docMk/>
            <pc:sldMk cId="217916609" sldId="317"/>
            <ac:picMk id="37903" creationId="{00000000-0000-0000-0000-000000000000}"/>
          </ac:picMkLst>
        </pc:picChg>
      </pc:sldChg>
      <pc:sldChg chg="modSp">
        <pc:chgData name="三原慎一" userId="5f70cbe7-f4c8-4824-9758-2abefef14823" providerId="ADAL" clId="{CCA577FB-0DFD-49D1-8C30-1E54ECF0FEEC}" dt="2020-12-14T08:16:24.624" v="0"/>
        <pc:sldMkLst>
          <pc:docMk/>
          <pc:sldMk cId="4251155731" sldId="318"/>
        </pc:sldMkLst>
        <pc:spChg chg="mod">
          <ac:chgData name="三原慎一" userId="5f70cbe7-f4c8-4824-9758-2abefef14823" providerId="ADAL" clId="{CCA577FB-0DFD-49D1-8C30-1E54ECF0FEEC}" dt="2020-12-14T08:16:24.624" v="0"/>
          <ac:spMkLst>
            <pc:docMk/>
            <pc:sldMk cId="4251155731" sldId="318"/>
            <ac:spMk id="7" creationId="{00000000-0000-0000-0000-000000000000}"/>
          </ac:spMkLst>
        </pc:spChg>
        <pc:spChg chg="mod">
          <ac:chgData name="三原慎一" userId="5f70cbe7-f4c8-4824-9758-2abefef14823" providerId="ADAL" clId="{CCA577FB-0DFD-49D1-8C30-1E54ECF0FEEC}" dt="2020-12-14T08:16:24.624" v="0"/>
          <ac:spMkLst>
            <pc:docMk/>
            <pc:sldMk cId="4251155731" sldId="318"/>
            <ac:spMk id="8" creationId="{00000000-0000-0000-0000-000000000000}"/>
          </ac:spMkLst>
        </pc:spChg>
        <pc:spChg chg="mod">
          <ac:chgData name="三原慎一" userId="5f70cbe7-f4c8-4824-9758-2abefef14823" providerId="ADAL" clId="{CCA577FB-0DFD-49D1-8C30-1E54ECF0FEEC}" dt="2020-12-14T08:16:24.624" v="0"/>
          <ac:spMkLst>
            <pc:docMk/>
            <pc:sldMk cId="4251155731" sldId="318"/>
            <ac:spMk id="9" creationId="{00000000-0000-0000-0000-000000000000}"/>
          </ac:spMkLst>
        </pc:spChg>
        <pc:picChg chg="mod">
          <ac:chgData name="三原慎一" userId="5f70cbe7-f4c8-4824-9758-2abefef14823" providerId="ADAL" clId="{CCA577FB-0DFD-49D1-8C30-1E54ECF0FEEC}" dt="2020-12-14T08:16:24.624" v="0"/>
          <ac:picMkLst>
            <pc:docMk/>
            <pc:sldMk cId="4251155731" sldId="318"/>
            <ac:picMk id="5" creationId="{00000000-0000-0000-0000-000000000000}"/>
          </ac:picMkLst>
        </pc:picChg>
      </pc:sldChg>
      <pc:sldChg chg="modSp">
        <pc:chgData name="三原慎一" userId="5f70cbe7-f4c8-4824-9758-2abefef14823" providerId="ADAL" clId="{CCA577FB-0DFD-49D1-8C30-1E54ECF0FEEC}" dt="2020-12-14T08:16:24.624" v="0"/>
        <pc:sldMkLst>
          <pc:docMk/>
          <pc:sldMk cId="1817670209" sldId="319"/>
        </pc:sldMkLst>
        <pc:spChg chg="mod">
          <ac:chgData name="三原慎一" userId="5f70cbe7-f4c8-4824-9758-2abefef14823" providerId="ADAL" clId="{CCA577FB-0DFD-49D1-8C30-1E54ECF0FEEC}" dt="2020-12-14T08:16:24.624" v="0"/>
          <ac:spMkLst>
            <pc:docMk/>
            <pc:sldMk cId="1817670209" sldId="319"/>
            <ac:spMk id="8" creationId="{00000000-0000-0000-0000-000000000000}"/>
          </ac:spMkLst>
        </pc:spChg>
        <pc:picChg chg="mod">
          <ac:chgData name="三原慎一" userId="5f70cbe7-f4c8-4824-9758-2abefef14823" providerId="ADAL" clId="{CCA577FB-0DFD-49D1-8C30-1E54ECF0FEEC}" dt="2020-12-14T08:16:24.624" v="0"/>
          <ac:picMkLst>
            <pc:docMk/>
            <pc:sldMk cId="1817670209" sldId="319"/>
            <ac:picMk id="5" creationId="{00000000-0000-0000-0000-000000000000}"/>
          </ac:picMkLst>
        </pc:picChg>
        <pc:picChg chg="mod">
          <ac:chgData name="三原慎一" userId="5f70cbe7-f4c8-4824-9758-2abefef14823" providerId="ADAL" clId="{CCA577FB-0DFD-49D1-8C30-1E54ECF0FEEC}" dt="2020-12-14T08:16:24.624" v="0"/>
          <ac:picMkLst>
            <pc:docMk/>
            <pc:sldMk cId="1817670209" sldId="319"/>
            <ac:picMk id="6" creationId="{00000000-0000-0000-0000-000000000000}"/>
          </ac:picMkLst>
        </pc:picChg>
        <pc:picChg chg="mod">
          <ac:chgData name="三原慎一" userId="5f70cbe7-f4c8-4824-9758-2abefef14823" providerId="ADAL" clId="{CCA577FB-0DFD-49D1-8C30-1E54ECF0FEEC}" dt="2020-12-14T08:16:24.624" v="0"/>
          <ac:picMkLst>
            <pc:docMk/>
            <pc:sldMk cId="1817670209" sldId="319"/>
            <ac:picMk id="7" creationId="{00000000-0000-0000-0000-000000000000}"/>
          </ac:picMkLst>
        </pc:picChg>
      </pc:sldChg>
      <pc:sldChg chg="modSp">
        <pc:chgData name="三原慎一" userId="5f70cbe7-f4c8-4824-9758-2abefef14823" providerId="ADAL" clId="{CCA577FB-0DFD-49D1-8C30-1E54ECF0FEEC}" dt="2020-12-14T08:16:24.624" v="0"/>
        <pc:sldMkLst>
          <pc:docMk/>
          <pc:sldMk cId="3494857681" sldId="320"/>
        </pc:sldMkLst>
        <pc:picChg chg="mod">
          <ac:chgData name="三原慎一" userId="5f70cbe7-f4c8-4824-9758-2abefef14823" providerId="ADAL" clId="{CCA577FB-0DFD-49D1-8C30-1E54ECF0FEEC}" dt="2020-12-14T08:16:24.624" v="0"/>
          <ac:picMkLst>
            <pc:docMk/>
            <pc:sldMk cId="3494857681" sldId="320"/>
            <ac:picMk id="5" creationId="{00000000-0000-0000-0000-000000000000}"/>
          </ac:picMkLst>
        </pc:picChg>
      </pc:sldChg>
      <pc:sldChg chg="addSp delSp modSp mod">
        <pc:chgData name="三原慎一" userId="5f70cbe7-f4c8-4824-9758-2abefef14823" providerId="ADAL" clId="{CCA577FB-0DFD-49D1-8C30-1E54ECF0FEEC}" dt="2020-12-14T09:35:03.609" v="588" actId="208"/>
        <pc:sldMkLst>
          <pc:docMk/>
          <pc:sldMk cId="2928295758" sldId="321"/>
        </pc:sldMkLst>
        <pc:spChg chg="add del">
          <ac:chgData name="三原慎一" userId="5f70cbe7-f4c8-4824-9758-2abefef14823" providerId="ADAL" clId="{CCA577FB-0DFD-49D1-8C30-1E54ECF0FEEC}" dt="2020-12-14T09:30:57.389" v="527" actId="11529"/>
          <ac:spMkLst>
            <pc:docMk/>
            <pc:sldMk cId="2928295758" sldId="321"/>
            <ac:spMk id="4" creationId="{4B06B84D-99AE-46F5-AC82-999D4AB59E4A}"/>
          </ac:spMkLst>
        </pc:spChg>
        <pc:spChg chg="mod">
          <ac:chgData name="三原慎一" userId="5f70cbe7-f4c8-4824-9758-2abefef14823" providerId="ADAL" clId="{CCA577FB-0DFD-49D1-8C30-1E54ECF0FEEC}" dt="2020-12-14T09:34:45.581" v="586" actId="1076"/>
          <ac:spMkLst>
            <pc:docMk/>
            <pc:sldMk cId="2928295758" sldId="321"/>
            <ac:spMk id="5" creationId="{00000000-0000-0000-0000-000000000000}"/>
          </ac:spMkLst>
        </pc:spChg>
        <pc:spChg chg="mod">
          <ac:chgData name="三原慎一" userId="5f70cbe7-f4c8-4824-9758-2abefef14823" providerId="ADAL" clId="{CCA577FB-0DFD-49D1-8C30-1E54ECF0FEEC}" dt="2020-12-14T09:34:16.755" v="580" actId="1076"/>
          <ac:spMkLst>
            <pc:docMk/>
            <pc:sldMk cId="2928295758" sldId="321"/>
            <ac:spMk id="6" creationId="{00000000-0000-0000-0000-000000000000}"/>
          </ac:spMkLst>
        </pc:spChg>
        <pc:spChg chg="mod">
          <ac:chgData name="三原慎一" userId="5f70cbe7-f4c8-4824-9758-2abefef14823" providerId="ADAL" clId="{CCA577FB-0DFD-49D1-8C30-1E54ECF0FEEC}" dt="2020-12-14T09:34:31.129" v="583" actId="255"/>
          <ac:spMkLst>
            <pc:docMk/>
            <pc:sldMk cId="2928295758" sldId="321"/>
            <ac:spMk id="7" creationId="{00000000-0000-0000-0000-000000000000}"/>
          </ac:spMkLst>
        </pc:spChg>
        <pc:spChg chg="mod">
          <ac:chgData name="三原慎一" userId="5f70cbe7-f4c8-4824-9758-2abefef14823" providerId="ADAL" clId="{CCA577FB-0DFD-49D1-8C30-1E54ECF0FEEC}" dt="2020-12-14T09:34:25.470" v="582" actId="1076"/>
          <ac:spMkLst>
            <pc:docMk/>
            <pc:sldMk cId="2928295758" sldId="321"/>
            <ac:spMk id="8" creationId="{00000000-0000-0000-0000-000000000000}"/>
          </ac:spMkLst>
        </pc:spChg>
        <pc:spChg chg="mod">
          <ac:chgData name="三原慎一" userId="5f70cbe7-f4c8-4824-9758-2abefef14823" providerId="ADAL" clId="{CCA577FB-0DFD-49D1-8C30-1E54ECF0FEEC}" dt="2020-12-14T09:33:55.986" v="578" actId="1076"/>
          <ac:spMkLst>
            <pc:docMk/>
            <pc:sldMk cId="2928295758" sldId="321"/>
            <ac:spMk id="9" creationId="{00000000-0000-0000-0000-000000000000}"/>
          </ac:spMkLst>
        </pc:spChg>
        <pc:spChg chg="add mod ord">
          <ac:chgData name="三原慎一" userId="5f70cbe7-f4c8-4824-9758-2abefef14823" providerId="ADAL" clId="{CCA577FB-0DFD-49D1-8C30-1E54ECF0FEEC}" dt="2020-12-14T09:34:57.227" v="587" actId="207"/>
          <ac:spMkLst>
            <pc:docMk/>
            <pc:sldMk cId="2928295758" sldId="321"/>
            <ac:spMk id="10" creationId="{7480B86B-39CC-42EE-86E5-CA513E4DD8F6}"/>
          </ac:spMkLst>
        </pc:spChg>
        <pc:spChg chg="add mod ord">
          <ac:chgData name="三原慎一" userId="5f70cbe7-f4c8-4824-9758-2abefef14823" providerId="ADAL" clId="{CCA577FB-0DFD-49D1-8C30-1E54ECF0FEEC}" dt="2020-12-14T09:35:03.609" v="588" actId="208"/>
          <ac:spMkLst>
            <pc:docMk/>
            <pc:sldMk cId="2928295758" sldId="321"/>
            <ac:spMk id="11" creationId="{6FE442FB-325B-4CE1-B97F-27E26C85A36D}"/>
          </ac:spMkLst>
        </pc:spChg>
        <pc:spChg chg="mod">
          <ac:chgData name="三原慎一" userId="5f70cbe7-f4c8-4824-9758-2abefef14823" providerId="ADAL" clId="{CCA577FB-0DFD-49D1-8C30-1E54ECF0FEEC}" dt="2020-12-14T09:34:41.108" v="585" actId="1076"/>
          <ac:spMkLst>
            <pc:docMk/>
            <pc:sldMk cId="2928295758" sldId="321"/>
            <ac:spMk id="12" creationId="{00000000-0000-0000-0000-000000000000}"/>
          </ac:spMkLst>
        </pc:spChg>
        <pc:spChg chg="add mod ord">
          <ac:chgData name="三原慎一" userId="5f70cbe7-f4c8-4824-9758-2abefef14823" providerId="ADAL" clId="{CCA577FB-0DFD-49D1-8C30-1E54ECF0FEEC}" dt="2020-12-14T09:34:57.227" v="587" actId="207"/>
          <ac:spMkLst>
            <pc:docMk/>
            <pc:sldMk cId="2928295758" sldId="321"/>
            <ac:spMk id="13" creationId="{C7E795F2-CC2B-42BA-A31D-F53B535CBAB7}"/>
          </ac:spMkLst>
        </pc:spChg>
        <pc:spChg chg="add mod ord">
          <ac:chgData name="三原慎一" userId="5f70cbe7-f4c8-4824-9758-2abefef14823" providerId="ADAL" clId="{CCA577FB-0DFD-49D1-8C30-1E54ECF0FEEC}" dt="2020-12-14T09:34:57.227" v="587" actId="207"/>
          <ac:spMkLst>
            <pc:docMk/>
            <pc:sldMk cId="2928295758" sldId="321"/>
            <ac:spMk id="14" creationId="{04755AB5-72E5-40C5-9034-CC6423A3E252}"/>
          </ac:spMkLst>
        </pc:spChg>
      </pc:sldChg>
      <pc:sldChg chg="modSp">
        <pc:chgData name="三原慎一" userId="5f70cbe7-f4c8-4824-9758-2abefef14823" providerId="ADAL" clId="{CCA577FB-0DFD-49D1-8C30-1E54ECF0FEEC}" dt="2020-12-14T08:16:24.624" v="0"/>
        <pc:sldMkLst>
          <pc:docMk/>
          <pc:sldMk cId="3367347510" sldId="322"/>
        </pc:sldMkLst>
        <pc:spChg chg="mod">
          <ac:chgData name="三原慎一" userId="5f70cbe7-f4c8-4824-9758-2abefef14823" providerId="ADAL" clId="{CCA577FB-0DFD-49D1-8C30-1E54ECF0FEEC}" dt="2020-12-14T08:16:24.624" v="0"/>
          <ac:spMkLst>
            <pc:docMk/>
            <pc:sldMk cId="3367347510" sldId="322"/>
            <ac:spMk id="5" creationId="{00000000-0000-0000-0000-000000000000}"/>
          </ac:spMkLst>
        </pc:spChg>
        <pc:spChg chg="mod">
          <ac:chgData name="三原慎一" userId="5f70cbe7-f4c8-4824-9758-2abefef14823" providerId="ADAL" clId="{CCA577FB-0DFD-49D1-8C30-1E54ECF0FEEC}" dt="2020-12-14T08:16:24.624" v="0"/>
          <ac:spMkLst>
            <pc:docMk/>
            <pc:sldMk cId="3367347510" sldId="322"/>
            <ac:spMk id="6" creationId="{00000000-0000-0000-0000-000000000000}"/>
          </ac:spMkLst>
        </pc:spChg>
      </pc:sldChg>
      <pc:sldChg chg="modSp">
        <pc:chgData name="三原慎一" userId="5f70cbe7-f4c8-4824-9758-2abefef14823" providerId="ADAL" clId="{CCA577FB-0DFD-49D1-8C30-1E54ECF0FEEC}" dt="2020-12-14T08:16:24.624" v="0"/>
        <pc:sldMkLst>
          <pc:docMk/>
          <pc:sldMk cId="2932861603" sldId="323"/>
        </pc:sldMkLst>
        <pc:spChg chg="mod">
          <ac:chgData name="三原慎一" userId="5f70cbe7-f4c8-4824-9758-2abefef14823" providerId="ADAL" clId="{CCA577FB-0DFD-49D1-8C30-1E54ECF0FEEC}" dt="2020-12-14T08:16:24.624" v="0"/>
          <ac:spMkLst>
            <pc:docMk/>
            <pc:sldMk cId="2932861603" sldId="323"/>
            <ac:spMk id="5" creationId="{00000000-0000-0000-0000-000000000000}"/>
          </ac:spMkLst>
        </pc:spChg>
        <pc:spChg chg="mod">
          <ac:chgData name="三原慎一" userId="5f70cbe7-f4c8-4824-9758-2abefef14823" providerId="ADAL" clId="{CCA577FB-0DFD-49D1-8C30-1E54ECF0FEEC}" dt="2020-12-14T08:16:24.624" v="0"/>
          <ac:spMkLst>
            <pc:docMk/>
            <pc:sldMk cId="2932861603" sldId="323"/>
            <ac:spMk id="6" creationId="{00000000-0000-0000-0000-000000000000}"/>
          </ac:spMkLst>
        </pc:spChg>
        <pc:spChg chg="mod">
          <ac:chgData name="三原慎一" userId="5f70cbe7-f4c8-4824-9758-2abefef14823" providerId="ADAL" clId="{CCA577FB-0DFD-49D1-8C30-1E54ECF0FEEC}" dt="2020-12-14T08:16:24.624" v="0"/>
          <ac:spMkLst>
            <pc:docMk/>
            <pc:sldMk cId="2932861603" sldId="323"/>
            <ac:spMk id="7" creationId="{00000000-0000-0000-0000-000000000000}"/>
          </ac:spMkLst>
        </pc:spChg>
      </pc:sldChg>
      <pc:sldChg chg="modSp mod">
        <pc:chgData name="三原慎一" userId="5f70cbe7-f4c8-4824-9758-2abefef14823" providerId="ADAL" clId="{CCA577FB-0DFD-49D1-8C30-1E54ECF0FEEC}" dt="2020-12-14T13:02:52.847" v="851"/>
        <pc:sldMkLst>
          <pc:docMk/>
          <pc:sldMk cId="1024214616" sldId="324"/>
        </pc:sldMkLst>
        <pc:spChg chg="mod">
          <ac:chgData name="三原慎一" userId="5f70cbe7-f4c8-4824-9758-2abefef14823" providerId="ADAL" clId="{CCA577FB-0DFD-49D1-8C30-1E54ECF0FEEC}" dt="2020-12-14T08:16:24.624" v="0"/>
          <ac:spMkLst>
            <pc:docMk/>
            <pc:sldMk cId="1024214616" sldId="324"/>
            <ac:spMk id="5" creationId="{00000000-0000-0000-0000-000000000000}"/>
          </ac:spMkLst>
        </pc:spChg>
        <pc:spChg chg="mod">
          <ac:chgData name="三原慎一" userId="5f70cbe7-f4c8-4824-9758-2abefef14823" providerId="ADAL" clId="{CCA577FB-0DFD-49D1-8C30-1E54ECF0FEEC}" dt="2020-12-14T08:16:24.624" v="0"/>
          <ac:spMkLst>
            <pc:docMk/>
            <pc:sldMk cId="1024214616" sldId="324"/>
            <ac:spMk id="6" creationId="{00000000-0000-0000-0000-000000000000}"/>
          </ac:spMkLst>
        </pc:spChg>
        <pc:spChg chg="mod">
          <ac:chgData name="三原慎一" userId="5f70cbe7-f4c8-4824-9758-2abefef14823" providerId="ADAL" clId="{CCA577FB-0DFD-49D1-8C30-1E54ECF0FEEC}" dt="2020-12-14T08:16:24.624" v="0"/>
          <ac:spMkLst>
            <pc:docMk/>
            <pc:sldMk cId="1024214616" sldId="324"/>
            <ac:spMk id="7" creationId="{00000000-0000-0000-0000-000000000000}"/>
          </ac:spMkLst>
        </pc:spChg>
        <pc:spChg chg="mod">
          <ac:chgData name="三原慎一" userId="5f70cbe7-f4c8-4824-9758-2abefef14823" providerId="ADAL" clId="{CCA577FB-0DFD-49D1-8C30-1E54ECF0FEEC}" dt="2020-12-14T08:16:24.624" v="0"/>
          <ac:spMkLst>
            <pc:docMk/>
            <pc:sldMk cId="1024214616" sldId="324"/>
            <ac:spMk id="8" creationId="{00000000-0000-0000-0000-000000000000}"/>
          </ac:spMkLst>
        </pc:spChg>
        <pc:spChg chg="mod">
          <ac:chgData name="三原慎一" userId="5f70cbe7-f4c8-4824-9758-2abefef14823" providerId="ADAL" clId="{CCA577FB-0DFD-49D1-8C30-1E54ECF0FEEC}" dt="2020-12-14T08:16:24.624" v="0"/>
          <ac:spMkLst>
            <pc:docMk/>
            <pc:sldMk cId="1024214616" sldId="324"/>
            <ac:spMk id="10" creationId="{00000000-0000-0000-0000-000000000000}"/>
          </ac:spMkLst>
        </pc:spChg>
        <pc:spChg chg="mod">
          <ac:chgData name="三原慎一" userId="5f70cbe7-f4c8-4824-9758-2abefef14823" providerId="ADAL" clId="{CCA577FB-0DFD-49D1-8C30-1E54ECF0FEEC}" dt="2020-12-14T08:16:24.624" v="0"/>
          <ac:spMkLst>
            <pc:docMk/>
            <pc:sldMk cId="1024214616" sldId="324"/>
            <ac:spMk id="11" creationId="{00000000-0000-0000-0000-000000000000}"/>
          </ac:spMkLst>
        </pc:spChg>
        <pc:spChg chg="mod">
          <ac:chgData name="三原慎一" userId="5f70cbe7-f4c8-4824-9758-2abefef14823" providerId="ADAL" clId="{CCA577FB-0DFD-49D1-8C30-1E54ECF0FEEC}" dt="2020-12-14T08:16:24.624" v="0"/>
          <ac:spMkLst>
            <pc:docMk/>
            <pc:sldMk cId="1024214616" sldId="324"/>
            <ac:spMk id="12" creationId="{00000000-0000-0000-0000-000000000000}"/>
          </ac:spMkLst>
        </pc:spChg>
        <pc:spChg chg="mod">
          <ac:chgData name="三原慎一" userId="5f70cbe7-f4c8-4824-9758-2abefef14823" providerId="ADAL" clId="{CCA577FB-0DFD-49D1-8C30-1E54ECF0FEEC}" dt="2020-12-14T08:16:24.624" v="0"/>
          <ac:spMkLst>
            <pc:docMk/>
            <pc:sldMk cId="1024214616" sldId="324"/>
            <ac:spMk id="13" creationId="{00000000-0000-0000-0000-000000000000}"/>
          </ac:spMkLst>
        </pc:spChg>
        <pc:spChg chg="mod">
          <ac:chgData name="三原慎一" userId="5f70cbe7-f4c8-4824-9758-2abefef14823" providerId="ADAL" clId="{CCA577FB-0DFD-49D1-8C30-1E54ECF0FEEC}" dt="2020-12-14T08:16:24.624" v="0"/>
          <ac:spMkLst>
            <pc:docMk/>
            <pc:sldMk cId="1024214616" sldId="324"/>
            <ac:spMk id="20" creationId="{00000000-0000-0000-0000-000000000000}"/>
          </ac:spMkLst>
        </pc:spChg>
        <pc:spChg chg="mod">
          <ac:chgData name="三原慎一" userId="5f70cbe7-f4c8-4824-9758-2abefef14823" providerId="ADAL" clId="{CCA577FB-0DFD-49D1-8C30-1E54ECF0FEEC}" dt="2020-12-14T08:16:24.624" v="0"/>
          <ac:spMkLst>
            <pc:docMk/>
            <pc:sldMk cId="1024214616" sldId="324"/>
            <ac:spMk id="21" creationId="{00000000-0000-0000-0000-000000000000}"/>
          </ac:spMkLst>
        </pc:spChg>
        <pc:spChg chg="mod">
          <ac:chgData name="三原慎一" userId="5f70cbe7-f4c8-4824-9758-2abefef14823" providerId="ADAL" clId="{CCA577FB-0DFD-49D1-8C30-1E54ECF0FEEC}" dt="2020-12-14T13:01:08.818" v="817"/>
          <ac:spMkLst>
            <pc:docMk/>
            <pc:sldMk cId="1024214616" sldId="324"/>
            <ac:spMk id="22" creationId="{00000000-0000-0000-0000-000000000000}"/>
          </ac:spMkLst>
        </pc:spChg>
        <pc:spChg chg="mod">
          <ac:chgData name="三原慎一" userId="5f70cbe7-f4c8-4824-9758-2abefef14823" providerId="ADAL" clId="{CCA577FB-0DFD-49D1-8C30-1E54ECF0FEEC}" dt="2020-12-14T13:02:41.680" v="833"/>
          <ac:spMkLst>
            <pc:docMk/>
            <pc:sldMk cId="1024214616" sldId="324"/>
            <ac:spMk id="23" creationId="{00000000-0000-0000-0000-000000000000}"/>
          </ac:spMkLst>
        </pc:spChg>
        <pc:spChg chg="mod">
          <ac:chgData name="三原慎一" userId="5f70cbe7-f4c8-4824-9758-2abefef14823" providerId="ADAL" clId="{CCA577FB-0DFD-49D1-8C30-1E54ECF0FEEC}" dt="2020-12-14T12:58:30.578" v="799"/>
          <ac:spMkLst>
            <pc:docMk/>
            <pc:sldMk cId="1024214616" sldId="324"/>
            <ac:spMk id="24" creationId="{00000000-0000-0000-0000-000000000000}"/>
          </ac:spMkLst>
        </pc:spChg>
        <pc:spChg chg="mod">
          <ac:chgData name="三原慎一" userId="5f70cbe7-f4c8-4824-9758-2abefef14823" providerId="ADAL" clId="{CCA577FB-0DFD-49D1-8C30-1E54ECF0FEEC}" dt="2020-12-14T12:58:05.849" v="785"/>
          <ac:spMkLst>
            <pc:docMk/>
            <pc:sldMk cId="1024214616" sldId="324"/>
            <ac:spMk id="25" creationId="{00000000-0000-0000-0000-000000000000}"/>
          </ac:spMkLst>
        </pc:spChg>
        <pc:spChg chg="mod">
          <ac:chgData name="三原慎一" userId="5f70cbe7-f4c8-4824-9758-2abefef14823" providerId="ADAL" clId="{CCA577FB-0DFD-49D1-8C30-1E54ECF0FEEC}" dt="2020-12-14T13:01:05.611" v="812"/>
          <ac:spMkLst>
            <pc:docMk/>
            <pc:sldMk cId="1024214616" sldId="324"/>
            <ac:spMk id="26" creationId="{00000000-0000-0000-0000-000000000000}"/>
          </ac:spMkLst>
        </pc:spChg>
        <pc:spChg chg="mod">
          <ac:chgData name="三原慎一" userId="5f70cbe7-f4c8-4824-9758-2abefef14823" providerId="ADAL" clId="{CCA577FB-0DFD-49D1-8C30-1E54ECF0FEEC}" dt="2020-12-14T13:02:45.888" v="838"/>
          <ac:spMkLst>
            <pc:docMk/>
            <pc:sldMk cId="1024214616" sldId="324"/>
            <ac:spMk id="27" creationId="{00000000-0000-0000-0000-000000000000}"/>
          </ac:spMkLst>
        </pc:spChg>
        <pc:spChg chg="mod">
          <ac:chgData name="三原慎一" userId="5f70cbe7-f4c8-4824-9758-2abefef14823" providerId="ADAL" clId="{CCA577FB-0DFD-49D1-8C30-1E54ECF0FEEC}" dt="2020-12-14T12:58:01.018" v="776"/>
          <ac:spMkLst>
            <pc:docMk/>
            <pc:sldMk cId="1024214616" sldId="324"/>
            <ac:spMk id="28" creationId="{00000000-0000-0000-0000-000000000000}"/>
          </ac:spMkLst>
        </pc:spChg>
        <pc:spChg chg="mod">
          <ac:chgData name="三原慎一" userId="5f70cbe7-f4c8-4824-9758-2abefef14823" providerId="ADAL" clId="{CCA577FB-0DFD-49D1-8C30-1E54ECF0FEEC}" dt="2020-12-14T12:58:26.854" v="794"/>
          <ac:spMkLst>
            <pc:docMk/>
            <pc:sldMk cId="1024214616" sldId="324"/>
            <ac:spMk id="32" creationId="{00000000-0000-0000-0000-000000000000}"/>
          </ac:spMkLst>
        </pc:spChg>
        <pc:spChg chg="mod">
          <ac:chgData name="三原慎一" userId="5f70cbe7-f4c8-4824-9758-2abefef14823" providerId="ADAL" clId="{CCA577FB-0DFD-49D1-8C30-1E54ECF0FEEC}" dt="2020-12-14T13:01:16.039" v="826"/>
          <ac:spMkLst>
            <pc:docMk/>
            <pc:sldMk cId="1024214616" sldId="324"/>
            <ac:spMk id="33" creationId="{00000000-0000-0000-0000-000000000000}"/>
          </ac:spMkLst>
        </pc:spChg>
        <pc:spChg chg="mod">
          <ac:chgData name="三原慎一" userId="5f70cbe7-f4c8-4824-9758-2abefef14823" providerId="ADAL" clId="{CCA577FB-0DFD-49D1-8C30-1E54ECF0FEEC}" dt="2020-12-14T13:02:52.847" v="851"/>
          <ac:spMkLst>
            <pc:docMk/>
            <pc:sldMk cId="1024214616" sldId="324"/>
            <ac:spMk id="34" creationId="{00000000-0000-0000-0000-000000000000}"/>
          </ac:spMkLst>
        </pc:spChg>
        <pc:spChg chg="mod">
          <ac:chgData name="三原慎一" userId="5f70cbe7-f4c8-4824-9758-2abefef14823" providerId="ADAL" clId="{CCA577FB-0DFD-49D1-8C30-1E54ECF0FEEC}" dt="2020-12-14T08:16:24.624" v="0"/>
          <ac:spMkLst>
            <pc:docMk/>
            <pc:sldMk cId="1024214616" sldId="324"/>
            <ac:spMk id="35" creationId="{00000000-0000-0000-0000-000000000000}"/>
          </ac:spMkLst>
        </pc:spChg>
        <pc:spChg chg="mod">
          <ac:chgData name="三原慎一" userId="5f70cbe7-f4c8-4824-9758-2abefef14823" providerId="ADAL" clId="{CCA577FB-0DFD-49D1-8C30-1E54ECF0FEEC}" dt="2020-12-14T08:16:24.624" v="0"/>
          <ac:spMkLst>
            <pc:docMk/>
            <pc:sldMk cId="1024214616" sldId="324"/>
            <ac:spMk id="36" creationId="{00000000-0000-0000-0000-000000000000}"/>
          </ac:spMkLst>
        </pc:spChg>
        <pc:spChg chg="mod">
          <ac:chgData name="三原慎一" userId="5f70cbe7-f4c8-4824-9758-2abefef14823" providerId="ADAL" clId="{CCA577FB-0DFD-49D1-8C30-1E54ECF0FEEC}" dt="2020-12-14T08:16:24.624" v="0"/>
          <ac:spMkLst>
            <pc:docMk/>
            <pc:sldMk cId="1024214616" sldId="324"/>
            <ac:spMk id="37" creationId="{00000000-0000-0000-0000-000000000000}"/>
          </ac:spMkLst>
        </pc:spChg>
        <pc:picChg chg="mod">
          <ac:chgData name="三原慎一" userId="5f70cbe7-f4c8-4824-9758-2abefef14823" providerId="ADAL" clId="{CCA577FB-0DFD-49D1-8C30-1E54ECF0FEEC}" dt="2020-12-14T08:16:24.624" v="0"/>
          <ac:picMkLst>
            <pc:docMk/>
            <pc:sldMk cId="1024214616" sldId="324"/>
            <ac:picMk id="15" creationId="{00000000-0000-0000-0000-000000000000}"/>
          </ac:picMkLst>
        </pc:picChg>
        <pc:picChg chg="mod">
          <ac:chgData name="三原慎一" userId="5f70cbe7-f4c8-4824-9758-2abefef14823" providerId="ADAL" clId="{CCA577FB-0DFD-49D1-8C30-1E54ECF0FEEC}" dt="2020-12-14T08:16:24.624" v="0"/>
          <ac:picMkLst>
            <pc:docMk/>
            <pc:sldMk cId="1024214616" sldId="324"/>
            <ac:picMk id="17" creationId="{00000000-0000-0000-0000-000000000000}"/>
          </ac:picMkLst>
        </pc:picChg>
        <pc:picChg chg="mod">
          <ac:chgData name="三原慎一" userId="5f70cbe7-f4c8-4824-9758-2abefef14823" providerId="ADAL" clId="{CCA577FB-0DFD-49D1-8C30-1E54ECF0FEEC}" dt="2020-12-14T08:16:24.624" v="0"/>
          <ac:picMkLst>
            <pc:docMk/>
            <pc:sldMk cId="1024214616" sldId="324"/>
            <ac:picMk id="18" creationId="{00000000-0000-0000-0000-000000000000}"/>
          </ac:picMkLst>
        </pc:picChg>
        <pc:picChg chg="mod">
          <ac:chgData name="三原慎一" userId="5f70cbe7-f4c8-4824-9758-2abefef14823" providerId="ADAL" clId="{CCA577FB-0DFD-49D1-8C30-1E54ECF0FEEC}" dt="2020-12-14T08:16:24.624" v="0"/>
          <ac:picMkLst>
            <pc:docMk/>
            <pc:sldMk cId="1024214616" sldId="324"/>
            <ac:picMk id="19" creationId="{00000000-0000-0000-0000-000000000000}"/>
          </ac:picMkLst>
        </pc:picChg>
      </pc:sldChg>
      <pc:sldChg chg="modSp">
        <pc:chgData name="三原慎一" userId="5f70cbe7-f4c8-4824-9758-2abefef14823" providerId="ADAL" clId="{CCA577FB-0DFD-49D1-8C30-1E54ECF0FEEC}" dt="2020-12-14T08:16:24.624" v="0"/>
        <pc:sldMkLst>
          <pc:docMk/>
          <pc:sldMk cId="770669183" sldId="325"/>
        </pc:sldMkLst>
        <pc:picChg chg="mod">
          <ac:chgData name="三原慎一" userId="5f70cbe7-f4c8-4824-9758-2abefef14823" providerId="ADAL" clId="{CCA577FB-0DFD-49D1-8C30-1E54ECF0FEEC}" dt="2020-12-14T08:16:24.624" v="0"/>
          <ac:picMkLst>
            <pc:docMk/>
            <pc:sldMk cId="770669183" sldId="325"/>
            <ac:picMk id="5" creationId="{00000000-0000-0000-0000-000000000000}"/>
          </ac:picMkLst>
        </pc:picChg>
      </pc:sldChg>
      <pc:sldChg chg="modSp">
        <pc:chgData name="三原慎一" userId="5f70cbe7-f4c8-4824-9758-2abefef14823" providerId="ADAL" clId="{CCA577FB-0DFD-49D1-8C30-1E54ECF0FEEC}" dt="2020-12-14T08:16:24.624" v="0"/>
        <pc:sldMkLst>
          <pc:docMk/>
          <pc:sldMk cId="2829822563" sldId="326"/>
        </pc:sldMkLst>
        <pc:picChg chg="mod">
          <ac:chgData name="三原慎一" userId="5f70cbe7-f4c8-4824-9758-2abefef14823" providerId="ADAL" clId="{CCA577FB-0DFD-49D1-8C30-1E54ECF0FEEC}" dt="2020-12-14T08:16:24.624" v="0"/>
          <ac:picMkLst>
            <pc:docMk/>
            <pc:sldMk cId="2829822563" sldId="326"/>
            <ac:picMk id="5" creationId="{00000000-0000-0000-0000-000000000000}"/>
          </ac:picMkLst>
        </pc:picChg>
      </pc:sldChg>
      <pc:sldChg chg="addSp delSp modSp mod">
        <pc:chgData name="三原慎一" userId="5f70cbe7-f4c8-4824-9758-2abefef14823" providerId="ADAL" clId="{CCA577FB-0DFD-49D1-8C30-1E54ECF0FEEC}" dt="2020-12-14T08:29:24.124" v="352" actId="1076"/>
        <pc:sldMkLst>
          <pc:docMk/>
          <pc:sldMk cId="4264451157" sldId="327"/>
        </pc:sldMkLst>
        <pc:spChg chg="add del mod">
          <ac:chgData name="三原慎一" userId="5f70cbe7-f4c8-4824-9758-2abefef14823" providerId="ADAL" clId="{CCA577FB-0DFD-49D1-8C30-1E54ECF0FEEC}" dt="2020-12-14T08:24:06.538" v="28"/>
          <ac:spMkLst>
            <pc:docMk/>
            <pc:sldMk cId="4264451157" sldId="327"/>
            <ac:spMk id="6" creationId="{3A01194C-A9A7-4C5D-9C78-D0B304C75948}"/>
          </ac:spMkLst>
        </pc:spChg>
        <pc:spChg chg="add del mod">
          <ac:chgData name="三原慎一" userId="5f70cbe7-f4c8-4824-9758-2abefef14823" providerId="ADAL" clId="{CCA577FB-0DFD-49D1-8C30-1E54ECF0FEEC}" dt="2020-12-14T08:24:06.538" v="30"/>
          <ac:spMkLst>
            <pc:docMk/>
            <pc:sldMk cId="4264451157" sldId="327"/>
            <ac:spMk id="7" creationId="{67CD5886-006C-42AF-97D6-E3E62973D023}"/>
          </ac:spMkLst>
        </pc:spChg>
        <pc:spChg chg="add mod ord">
          <ac:chgData name="三原慎一" userId="5f70cbe7-f4c8-4824-9758-2abefef14823" providerId="ADAL" clId="{CCA577FB-0DFD-49D1-8C30-1E54ECF0FEEC}" dt="2020-12-14T08:29:24.124" v="352" actId="1076"/>
          <ac:spMkLst>
            <pc:docMk/>
            <pc:sldMk cId="4264451157" sldId="327"/>
            <ac:spMk id="8" creationId="{1583BA42-4744-4495-B85E-58D4E6B12A2C}"/>
          </ac:spMkLst>
        </pc:spChg>
        <pc:spChg chg="add mod ord">
          <ac:chgData name="三原慎一" userId="5f70cbe7-f4c8-4824-9758-2abefef14823" providerId="ADAL" clId="{CCA577FB-0DFD-49D1-8C30-1E54ECF0FEEC}" dt="2020-12-14T08:29:18.991" v="351" actId="1076"/>
          <ac:spMkLst>
            <pc:docMk/>
            <pc:sldMk cId="4264451157" sldId="327"/>
            <ac:spMk id="9" creationId="{B82C4770-7882-45E8-9B9F-A86FB093EBD7}"/>
          </ac:spMkLst>
        </pc:spChg>
        <pc:spChg chg="add mod">
          <ac:chgData name="三原慎一" userId="5f70cbe7-f4c8-4824-9758-2abefef14823" providerId="ADAL" clId="{CCA577FB-0DFD-49D1-8C30-1E54ECF0FEEC}" dt="2020-12-14T08:29:12.288" v="350" actId="14100"/>
          <ac:spMkLst>
            <pc:docMk/>
            <pc:sldMk cId="4264451157" sldId="327"/>
            <ac:spMk id="10" creationId="{7F86B44D-2145-4043-9910-B1B406B18E4D}"/>
          </ac:spMkLst>
        </pc:spChg>
        <pc:picChg chg="mod">
          <ac:chgData name="三原慎一" userId="5f70cbe7-f4c8-4824-9758-2abefef14823" providerId="ADAL" clId="{CCA577FB-0DFD-49D1-8C30-1E54ECF0FEEC}" dt="2020-12-14T08:29:03.592" v="348" actId="14100"/>
          <ac:picMkLst>
            <pc:docMk/>
            <pc:sldMk cId="4264451157" sldId="327"/>
            <ac:picMk id="5" creationId="{00000000-0000-0000-0000-000000000000}"/>
          </ac:picMkLst>
        </pc:picChg>
      </pc:sldChg>
      <pc:sldChg chg="modSp">
        <pc:chgData name="三原慎一" userId="5f70cbe7-f4c8-4824-9758-2abefef14823" providerId="ADAL" clId="{CCA577FB-0DFD-49D1-8C30-1E54ECF0FEEC}" dt="2020-12-14T08:16:24.624" v="0"/>
        <pc:sldMkLst>
          <pc:docMk/>
          <pc:sldMk cId="2833965461" sldId="328"/>
        </pc:sldMkLst>
        <pc:picChg chg="mod">
          <ac:chgData name="三原慎一" userId="5f70cbe7-f4c8-4824-9758-2abefef14823" providerId="ADAL" clId="{CCA577FB-0DFD-49D1-8C30-1E54ECF0FEEC}" dt="2020-12-14T08:16:24.624" v="0"/>
          <ac:picMkLst>
            <pc:docMk/>
            <pc:sldMk cId="2833965461" sldId="328"/>
            <ac:picMk id="5" creationId="{00000000-0000-0000-0000-000000000000}"/>
          </ac:picMkLst>
        </pc:picChg>
      </pc:sldChg>
      <pc:sldChg chg="modSp">
        <pc:chgData name="三原慎一" userId="5f70cbe7-f4c8-4824-9758-2abefef14823" providerId="ADAL" clId="{CCA577FB-0DFD-49D1-8C30-1E54ECF0FEEC}" dt="2020-12-14T08:16:24.624" v="0"/>
        <pc:sldMkLst>
          <pc:docMk/>
          <pc:sldMk cId="856153596" sldId="329"/>
        </pc:sldMkLst>
        <pc:spChg chg="mod">
          <ac:chgData name="三原慎一" userId="5f70cbe7-f4c8-4824-9758-2abefef14823" providerId="ADAL" clId="{CCA577FB-0DFD-49D1-8C30-1E54ECF0FEEC}" dt="2020-12-14T08:16:24.624" v="0"/>
          <ac:spMkLst>
            <pc:docMk/>
            <pc:sldMk cId="856153596" sldId="329"/>
            <ac:spMk id="5" creationId="{FDAAEC97-6A04-4049-83CE-225C57D6F103}"/>
          </ac:spMkLst>
        </pc:spChg>
        <pc:spChg chg="mod">
          <ac:chgData name="三原慎一" userId="5f70cbe7-f4c8-4824-9758-2abefef14823" providerId="ADAL" clId="{CCA577FB-0DFD-49D1-8C30-1E54ECF0FEEC}" dt="2020-12-14T08:16:24.624" v="0"/>
          <ac:spMkLst>
            <pc:docMk/>
            <pc:sldMk cId="856153596" sldId="329"/>
            <ac:spMk id="6" creationId="{76F3A7F5-5911-4306-A662-C78E0A2B2C12}"/>
          </ac:spMkLst>
        </pc:spChg>
        <pc:spChg chg="mod">
          <ac:chgData name="三原慎一" userId="5f70cbe7-f4c8-4824-9758-2abefef14823" providerId="ADAL" clId="{CCA577FB-0DFD-49D1-8C30-1E54ECF0FEEC}" dt="2020-12-14T08:16:24.624" v="0"/>
          <ac:spMkLst>
            <pc:docMk/>
            <pc:sldMk cId="856153596" sldId="329"/>
            <ac:spMk id="7" creationId="{6DECD6F3-ADD9-45B0-9241-F3BFF06C4790}"/>
          </ac:spMkLst>
        </pc:spChg>
        <pc:spChg chg="mod">
          <ac:chgData name="三原慎一" userId="5f70cbe7-f4c8-4824-9758-2abefef14823" providerId="ADAL" clId="{CCA577FB-0DFD-49D1-8C30-1E54ECF0FEEC}" dt="2020-12-14T08:16:24.624" v="0"/>
          <ac:spMkLst>
            <pc:docMk/>
            <pc:sldMk cId="856153596" sldId="329"/>
            <ac:spMk id="27" creationId="{FBD02146-5893-46ED-81A6-83DA021A4E76}"/>
          </ac:spMkLst>
        </pc:spChg>
        <pc:spChg chg="mod">
          <ac:chgData name="三原慎一" userId="5f70cbe7-f4c8-4824-9758-2abefef14823" providerId="ADAL" clId="{CCA577FB-0DFD-49D1-8C30-1E54ECF0FEEC}" dt="2020-12-14T08:16:24.624" v="0"/>
          <ac:spMkLst>
            <pc:docMk/>
            <pc:sldMk cId="856153596" sldId="329"/>
            <ac:spMk id="28" creationId="{E3B7739E-9663-4EC3-A1A0-0D6AD9B03634}"/>
          </ac:spMkLst>
        </pc:spChg>
        <pc:spChg chg="mod">
          <ac:chgData name="三原慎一" userId="5f70cbe7-f4c8-4824-9758-2abefef14823" providerId="ADAL" clId="{CCA577FB-0DFD-49D1-8C30-1E54ECF0FEEC}" dt="2020-12-14T08:16:24.624" v="0"/>
          <ac:spMkLst>
            <pc:docMk/>
            <pc:sldMk cId="856153596" sldId="329"/>
            <ac:spMk id="29" creationId="{CB3CB34A-CEC7-4162-B5A5-DA9A6E283924}"/>
          </ac:spMkLst>
        </pc:spChg>
        <pc:spChg chg="mod">
          <ac:chgData name="三原慎一" userId="5f70cbe7-f4c8-4824-9758-2abefef14823" providerId="ADAL" clId="{CCA577FB-0DFD-49D1-8C30-1E54ECF0FEEC}" dt="2020-12-14T08:16:24.624" v="0"/>
          <ac:spMkLst>
            <pc:docMk/>
            <pc:sldMk cId="856153596" sldId="329"/>
            <ac:spMk id="30" creationId="{2ACDE7B4-BDB1-49A8-A99B-2C65C2A97334}"/>
          </ac:spMkLst>
        </pc:spChg>
        <pc:spChg chg="mod">
          <ac:chgData name="三原慎一" userId="5f70cbe7-f4c8-4824-9758-2abefef14823" providerId="ADAL" clId="{CCA577FB-0DFD-49D1-8C30-1E54ECF0FEEC}" dt="2020-12-14T08:16:24.624" v="0"/>
          <ac:spMkLst>
            <pc:docMk/>
            <pc:sldMk cId="856153596" sldId="329"/>
            <ac:spMk id="31" creationId="{2B1F446F-B7C3-450B-B309-B95A4D2EFEA9}"/>
          </ac:spMkLst>
        </pc:spChg>
        <pc:spChg chg="mod">
          <ac:chgData name="三原慎一" userId="5f70cbe7-f4c8-4824-9758-2abefef14823" providerId="ADAL" clId="{CCA577FB-0DFD-49D1-8C30-1E54ECF0FEEC}" dt="2020-12-14T08:16:24.624" v="0"/>
          <ac:spMkLst>
            <pc:docMk/>
            <pc:sldMk cId="856153596" sldId="329"/>
            <ac:spMk id="32" creationId="{6F43C56A-59A2-4152-99E1-695DB30E9C9B}"/>
          </ac:spMkLst>
        </pc:spChg>
        <pc:spChg chg="mod">
          <ac:chgData name="三原慎一" userId="5f70cbe7-f4c8-4824-9758-2abefef14823" providerId="ADAL" clId="{CCA577FB-0DFD-49D1-8C30-1E54ECF0FEEC}" dt="2020-12-14T08:16:24.624" v="0"/>
          <ac:spMkLst>
            <pc:docMk/>
            <pc:sldMk cId="856153596" sldId="329"/>
            <ac:spMk id="33" creationId="{9EB4FFAE-03ED-448F-87B2-7D825F442D93}"/>
          </ac:spMkLst>
        </pc:spChg>
        <pc:spChg chg="mod">
          <ac:chgData name="三原慎一" userId="5f70cbe7-f4c8-4824-9758-2abefef14823" providerId="ADAL" clId="{CCA577FB-0DFD-49D1-8C30-1E54ECF0FEEC}" dt="2020-12-14T08:16:24.624" v="0"/>
          <ac:spMkLst>
            <pc:docMk/>
            <pc:sldMk cId="856153596" sldId="329"/>
            <ac:spMk id="34" creationId="{EC329405-B8F2-40A2-8383-9F1F3B48D1FA}"/>
          </ac:spMkLst>
        </pc:spChg>
        <pc:spChg chg="mod">
          <ac:chgData name="三原慎一" userId="5f70cbe7-f4c8-4824-9758-2abefef14823" providerId="ADAL" clId="{CCA577FB-0DFD-49D1-8C30-1E54ECF0FEEC}" dt="2020-12-14T08:16:24.624" v="0"/>
          <ac:spMkLst>
            <pc:docMk/>
            <pc:sldMk cId="856153596" sldId="329"/>
            <ac:spMk id="35" creationId="{2A3CC675-9483-400C-98E5-8227FB8F8BE5}"/>
          </ac:spMkLst>
        </pc:spChg>
        <pc:spChg chg="mod">
          <ac:chgData name="三原慎一" userId="5f70cbe7-f4c8-4824-9758-2abefef14823" providerId="ADAL" clId="{CCA577FB-0DFD-49D1-8C30-1E54ECF0FEEC}" dt="2020-12-14T08:16:24.624" v="0"/>
          <ac:spMkLst>
            <pc:docMk/>
            <pc:sldMk cId="856153596" sldId="329"/>
            <ac:spMk id="36" creationId="{53723DC8-6E57-4DCE-B060-96563567A541}"/>
          </ac:spMkLst>
        </pc:spChg>
        <pc:spChg chg="mod">
          <ac:chgData name="三原慎一" userId="5f70cbe7-f4c8-4824-9758-2abefef14823" providerId="ADAL" clId="{CCA577FB-0DFD-49D1-8C30-1E54ECF0FEEC}" dt="2020-12-14T08:16:24.624" v="0"/>
          <ac:spMkLst>
            <pc:docMk/>
            <pc:sldMk cId="856153596" sldId="329"/>
            <ac:spMk id="37" creationId="{A210CA62-79AA-4228-A3E6-7ED4E747AB6C}"/>
          </ac:spMkLst>
        </pc:spChg>
        <pc:spChg chg="mod">
          <ac:chgData name="三原慎一" userId="5f70cbe7-f4c8-4824-9758-2abefef14823" providerId="ADAL" clId="{CCA577FB-0DFD-49D1-8C30-1E54ECF0FEEC}" dt="2020-12-14T08:16:24.624" v="0"/>
          <ac:spMkLst>
            <pc:docMk/>
            <pc:sldMk cId="856153596" sldId="329"/>
            <ac:spMk id="38" creationId="{B60188D9-AA3F-4F3C-BDB1-89FB70D66AE8}"/>
          </ac:spMkLst>
        </pc:spChg>
        <pc:spChg chg="mod">
          <ac:chgData name="三原慎一" userId="5f70cbe7-f4c8-4824-9758-2abefef14823" providerId="ADAL" clId="{CCA577FB-0DFD-49D1-8C30-1E54ECF0FEEC}" dt="2020-12-14T08:16:24.624" v="0"/>
          <ac:spMkLst>
            <pc:docMk/>
            <pc:sldMk cId="856153596" sldId="329"/>
            <ac:spMk id="39" creationId="{58B0217F-669D-43C5-8468-680BEA36DED5}"/>
          </ac:spMkLst>
        </pc:spChg>
        <pc:spChg chg="mod">
          <ac:chgData name="三原慎一" userId="5f70cbe7-f4c8-4824-9758-2abefef14823" providerId="ADAL" clId="{CCA577FB-0DFD-49D1-8C30-1E54ECF0FEEC}" dt="2020-12-14T08:16:24.624" v="0"/>
          <ac:spMkLst>
            <pc:docMk/>
            <pc:sldMk cId="856153596" sldId="329"/>
            <ac:spMk id="40" creationId="{87F3DCA3-32BF-4077-B942-83F82A6FDF51}"/>
          </ac:spMkLst>
        </pc:spChg>
        <pc:spChg chg="mod">
          <ac:chgData name="三原慎一" userId="5f70cbe7-f4c8-4824-9758-2abefef14823" providerId="ADAL" clId="{CCA577FB-0DFD-49D1-8C30-1E54ECF0FEEC}" dt="2020-12-14T08:16:24.624" v="0"/>
          <ac:spMkLst>
            <pc:docMk/>
            <pc:sldMk cId="856153596" sldId="329"/>
            <ac:spMk id="41" creationId="{3C4E795F-ECF3-4D67-AE25-FFD05EA22788}"/>
          </ac:spMkLst>
        </pc:spChg>
        <pc:spChg chg="mod">
          <ac:chgData name="三原慎一" userId="5f70cbe7-f4c8-4824-9758-2abefef14823" providerId="ADAL" clId="{CCA577FB-0DFD-49D1-8C30-1E54ECF0FEEC}" dt="2020-12-14T08:16:24.624" v="0"/>
          <ac:spMkLst>
            <pc:docMk/>
            <pc:sldMk cId="856153596" sldId="329"/>
            <ac:spMk id="42" creationId="{1180F772-028A-46AE-A6FC-285531268FBE}"/>
          </ac:spMkLst>
        </pc:spChg>
        <pc:spChg chg="mod">
          <ac:chgData name="三原慎一" userId="5f70cbe7-f4c8-4824-9758-2abefef14823" providerId="ADAL" clId="{CCA577FB-0DFD-49D1-8C30-1E54ECF0FEEC}" dt="2020-12-14T08:16:24.624" v="0"/>
          <ac:spMkLst>
            <pc:docMk/>
            <pc:sldMk cId="856153596" sldId="329"/>
            <ac:spMk id="43" creationId="{07E824F3-7DF1-4051-BA89-25001418F391}"/>
          </ac:spMkLst>
        </pc:spChg>
        <pc:spChg chg="mod">
          <ac:chgData name="三原慎一" userId="5f70cbe7-f4c8-4824-9758-2abefef14823" providerId="ADAL" clId="{CCA577FB-0DFD-49D1-8C30-1E54ECF0FEEC}" dt="2020-12-14T08:16:24.624" v="0"/>
          <ac:spMkLst>
            <pc:docMk/>
            <pc:sldMk cId="856153596" sldId="329"/>
            <ac:spMk id="44" creationId="{1A427C7C-A439-40EF-A8D2-CB608A63DB98}"/>
          </ac:spMkLst>
        </pc:spChg>
        <pc:spChg chg="mod">
          <ac:chgData name="三原慎一" userId="5f70cbe7-f4c8-4824-9758-2abefef14823" providerId="ADAL" clId="{CCA577FB-0DFD-49D1-8C30-1E54ECF0FEEC}" dt="2020-12-14T08:16:24.624" v="0"/>
          <ac:spMkLst>
            <pc:docMk/>
            <pc:sldMk cId="856153596" sldId="329"/>
            <ac:spMk id="45" creationId="{1FF1640C-816E-479B-A692-BDCE768DD597}"/>
          </ac:spMkLst>
        </pc:spChg>
        <pc:spChg chg="mod">
          <ac:chgData name="三原慎一" userId="5f70cbe7-f4c8-4824-9758-2abefef14823" providerId="ADAL" clId="{CCA577FB-0DFD-49D1-8C30-1E54ECF0FEEC}" dt="2020-12-14T08:16:24.624" v="0"/>
          <ac:spMkLst>
            <pc:docMk/>
            <pc:sldMk cId="856153596" sldId="329"/>
            <ac:spMk id="46" creationId="{70D2A31D-73A8-49AA-A069-F93D54D83595}"/>
          </ac:spMkLst>
        </pc:spChg>
        <pc:cxnChg chg="mod">
          <ac:chgData name="三原慎一" userId="5f70cbe7-f4c8-4824-9758-2abefef14823" providerId="ADAL" clId="{CCA577FB-0DFD-49D1-8C30-1E54ECF0FEEC}" dt="2020-12-14T08:16:24.624" v="0"/>
          <ac:cxnSpMkLst>
            <pc:docMk/>
            <pc:sldMk cId="856153596" sldId="329"/>
            <ac:cxnSpMk id="8" creationId="{8F57FF7B-7E20-42EF-8B4C-DD2B59249B21}"/>
          </ac:cxnSpMkLst>
        </pc:cxnChg>
        <pc:cxnChg chg="mod">
          <ac:chgData name="三原慎一" userId="5f70cbe7-f4c8-4824-9758-2abefef14823" providerId="ADAL" clId="{CCA577FB-0DFD-49D1-8C30-1E54ECF0FEEC}" dt="2020-12-14T08:16:24.624" v="0"/>
          <ac:cxnSpMkLst>
            <pc:docMk/>
            <pc:sldMk cId="856153596" sldId="329"/>
            <ac:cxnSpMk id="9" creationId="{55B509B0-B86F-46C3-83CF-894D5942318D}"/>
          </ac:cxnSpMkLst>
        </pc:cxnChg>
        <pc:cxnChg chg="mod">
          <ac:chgData name="三原慎一" userId="5f70cbe7-f4c8-4824-9758-2abefef14823" providerId="ADAL" clId="{CCA577FB-0DFD-49D1-8C30-1E54ECF0FEEC}" dt="2020-12-14T08:16:24.624" v="0"/>
          <ac:cxnSpMkLst>
            <pc:docMk/>
            <pc:sldMk cId="856153596" sldId="329"/>
            <ac:cxnSpMk id="10" creationId="{FCB5E38D-493D-457C-8410-BCC7B9A2BB57}"/>
          </ac:cxnSpMkLst>
        </pc:cxnChg>
        <pc:cxnChg chg="mod">
          <ac:chgData name="三原慎一" userId="5f70cbe7-f4c8-4824-9758-2abefef14823" providerId="ADAL" clId="{CCA577FB-0DFD-49D1-8C30-1E54ECF0FEEC}" dt="2020-12-14T08:16:24.624" v="0"/>
          <ac:cxnSpMkLst>
            <pc:docMk/>
            <pc:sldMk cId="856153596" sldId="329"/>
            <ac:cxnSpMk id="11" creationId="{0E53BAE7-2855-43C4-8062-3774C371540F}"/>
          </ac:cxnSpMkLst>
        </pc:cxnChg>
        <pc:cxnChg chg="mod">
          <ac:chgData name="三原慎一" userId="5f70cbe7-f4c8-4824-9758-2abefef14823" providerId="ADAL" clId="{CCA577FB-0DFD-49D1-8C30-1E54ECF0FEEC}" dt="2020-12-14T08:16:24.624" v="0"/>
          <ac:cxnSpMkLst>
            <pc:docMk/>
            <pc:sldMk cId="856153596" sldId="329"/>
            <ac:cxnSpMk id="12" creationId="{4EB21E96-F894-459E-AE9B-B68DDA38344E}"/>
          </ac:cxnSpMkLst>
        </pc:cxnChg>
        <pc:cxnChg chg="mod">
          <ac:chgData name="三原慎一" userId="5f70cbe7-f4c8-4824-9758-2abefef14823" providerId="ADAL" clId="{CCA577FB-0DFD-49D1-8C30-1E54ECF0FEEC}" dt="2020-12-14T08:16:24.624" v="0"/>
          <ac:cxnSpMkLst>
            <pc:docMk/>
            <pc:sldMk cId="856153596" sldId="329"/>
            <ac:cxnSpMk id="13" creationId="{54D4B825-FC0E-4F5A-86C8-2C094D6878EE}"/>
          </ac:cxnSpMkLst>
        </pc:cxnChg>
        <pc:cxnChg chg="mod">
          <ac:chgData name="三原慎一" userId="5f70cbe7-f4c8-4824-9758-2abefef14823" providerId="ADAL" clId="{CCA577FB-0DFD-49D1-8C30-1E54ECF0FEEC}" dt="2020-12-14T08:16:24.624" v="0"/>
          <ac:cxnSpMkLst>
            <pc:docMk/>
            <pc:sldMk cId="856153596" sldId="329"/>
            <ac:cxnSpMk id="14" creationId="{32F3E0F2-928C-4C43-B381-A32003CED007}"/>
          </ac:cxnSpMkLst>
        </pc:cxnChg>
        <pc:cxnChg chg="mod">
          <ac:chgData name="三原慎一" userId="5f70cbe7-f4c8-4824-9758-2abefef14823" providerId="ADAL" clId="{CCA577FB-0DFD-49D1-8C30-1E54ECF0FEEC}" dt="2020-12-14T08:16:24.624" v="0"/>
          <ac:cxnSpMkLst>
            <pc:docMk/>
            <pc:sldMk cId="856153596" sldId="329"/>
            <ac:cxnSpMk id="15" creationId="{4DEA1F74-807C-49CE-AF8E-31E96DFAFA57}"/>
          </ac:cxnSpMkLst>
        </pc:cxnChg>
        <pc:cxnChg chg="mod">
          <ac:chgData name="三原慎一" userId="5f70cbe7-f4c8-4824-9758-2abefef14823" providerId="ADAL" clId="{CCA577FB-0DFD-49D1-8C30-1E54ECF0FEEC}" dt="2020-12-14T08:16:24.624" v="0"/>
          <ac:cxnSpMkLst>
            <pc:docMk/>
            <pc:sldMk cId="856153596" sldId="329"/>
            <ac:cxnSpMk id="16" creationId="{51A95B09-0CDB-46C0-9912-1156DA400944}"/>
          </ac:cxnSpMkLst>
        </pc:cxnChg>
        <pc:cxnChg chg="mod">
          <ac:chgData name="三原慎一" userId="5f70cbe7-f4c8-4824-9758-2abefef14823" providerId="ADAL" clId="{CCA577FB-0DFD-49D1-8C30-1E54ECF0FEEC}" dt="2020-12-14T08:16:24.624" v="0"/>
          <ac:cxnSpMkLst>
            <pc:docMk/>
            <pc:sldMk cId="856153596" sldId="329"/>
            <ac:cxnSpMk id="17" creationId="{3EE15795-7B5E-49CF-BBCB-8BB123E146F3}"/>
          </ac:cxnSpMkLst>
        </pc:cxnChg>
        <pc:cxnChg chg="mod">
          <ac:chgData name="三原慎一" userId="5f70cbe7-f4c8-4824-9758-2abefef14823" providerId="ADAL" clId="{CCA577FB-0DFD-49D1-8C30-1E54ECF0FEEC}" dt="2020-12-14T08:16:24.624" v="0"/>
          <ac:cxnSpMkLst>
            <pc:docMk/>
            <pc:sldMk cId="856153596" sldId="329"/>
            <ac:cxnSpMk id="18" creationId="{2BA0907E-2AA3-474F-BA9D-D053809AD7B1}"/>
          </ac:cxnSpMkLst>
        </pc:cxnChg>
        <pc:cxnChg chg="mod">
          <ac:chgData name="三原慎一" userId="5f70cbe7-f4c8-4824-9758-2abefef14823" providerId="ADAL" clId="{CCA577FB-0DFD-49D1-8C30-1E54ECF0FEEC}" dt="2020-12-14T08:16:24.624" v="0"/>
          <ac:cxnSpMkLst>
            <pc:docMk/>
            <pc:sldMk cId="856153596" sldId="329"/>
            <ac:cxnSpMk id="19" creationId="{4AF0A684-0EA4-4335-A3D2-9F4AD867445F}"/>
          </ac:cxnSpMkLst>
        </pc:cxnChg>
        <pc:cxnChg chg="mod">
          <ac:chgData name="三原慎一" userId="5f70cbe7-f4c8-4824-9758-2abefef14823" providerId="ADAL" clId="{CCA577FB-0DFD-49D1-8C30-1E54ECF0FEEC}" dt="2020-12-14T08:16:24.624" v="0"/>
          <ac:cxnSpMkLst>
            <pc:docMk/>
            <pc:sldMk cId="856153596" sldId="329"/>
            <ac:cxnSpMk id="20" creationId="{C5E2C34C-F371-43D8-825A-399176130610}"/>
          </ac:cxnSpMkLst>
        </pc:cxnChg>
        <pc:cxnChg chg="mod">
          <ac:chgData name="三原慎一" userId="5f70cbe7-f4c8-4824-9758-2abefef14823" providerId="ADAL" clId="{CCA577FB-0DFD-49D1-8C30-1E54ECF0FEEC}" dt="2020-12-14T08:16:24.624" v="0"/>
          <ac:cxnSpMkLst>
            <pc:docMk/>
            <pc:sldMk cId="856153596" sldId="329"/>
            <ac:cxnSpMk id="21" creationId="{A62AB49D-81F3-47FC-A360-E43525738523}"/>
          </ac:cxnSpMkLst>
        </pc:cxnChg>
        <pc:cxnChg chg="mod">
          <ac:chgData name="三原慎一" userId="5f70cbe7-f4c8-4824-9758-2abefef14823" providerId="ADAL" clId="{CCA577FB-0DFD-49D1-8C30-1E54ECF0FEEC}" dt="2020-12-14T08:16:24.624" v="0"/>
          <ac:cxnSpMkLst>
            <pc:docMk/>
            <pc:sldMk cId="856153596" sldId="329"/>
            <ac:cxnSpMk id="22" creationId="{B8D958C7-EA17-4F9B-A357-B1534E2D0761}"/>
          </ac:cxnSpMkLst>
        </pc:cxnChg>
        <pc:cxnChg chg="mod">
          <ac:chgData name="三原慎一" userId="5f70cbe7-f4c8-4824-9758-2abefef14823" providerId="ADAL" clId="{CCA577FB-0DFD-49D1-8C30-1E54ECF0FEEC}" dt="2020-12-14T08:16:24.624" v="0"/>
          <ac:cxnSpMkLst>
            <pc:docMk/>
            <pc:sldMk cId="856153596" sldId="329"/>
            <ac:cxnSpMk id="23" creationId="{A0517C57-1783-4AE0-8EF2-FF773859F4AE}"/>
          </ac:cxnSpMkLst>
        </pc:cxnChg>
        <pc:cxnChg chg="mod">
          <ac:chgData name="三原慎一" userId="5f70cbe7-f4c8-4824-9758-2abefef14823" providerId="ADAL" clId="{CCA577FB-0DFD-49D1-8C30-1E54ECF0FEEC}" dt="2020-12-14T08:16:24.624" v="0"/>
          <ac:cxnSpMkLst>
            <pc:docMk/>
            <pc:sldMk cId="856153596" sldId="329"/>
            <ac:cxnSpMk id="24" creationId="{ED903E16-DF43-427C-BD55-0FBC5069E22C}"/>
          </ac:cxnSpMkLst>
        </pc:cxnChg>
        <pc:cxnChg chg="mod">
          <ac:chgData name="三原慎一" userId="5f70cbe7-f4c8-4824-9758-2abefef14823" providerId="ADAL" clId="{CCA577FB-0DFD-49D1-8C30-1E54ECF0FEEC}" dt="2020-12-14T08:16:24.624" v="0"/>
          <ac:cxnSpMkLst>
            <pc:docMk/>
            <pc:sldMk cId="856153596" sldId="329"/>
            <ac:cxnSpMk id="25" creationId="{10BBA028-6135-4026-98B4-04FB1D399B3C}"/>
          </ac:cxnSpMkLst>
        </pc:cxnChg>
        <pc:cxnChg chg="mod">
          <ac:chgData name="三原慎一" userId="5f70cbe7-f4c8-4824-9758-2abefef14823" providerId="ADAL" clId="{CCA577FB-0DFD-49D1-8C30-1E54ECF0FEEC}" dt="2020-12-14T08:16:24.624" v="0"/>
          <ac:cxnSpMkLst>
            <pc:docMk/>
            <pc:sldMk cId="856153596" sldId="329"/>
            <ac:cxnSpMk id="26" creationId="{EFE902DA-DF0A-4A87-A83E-49CC3DBAA066}"/>
          </ac:cxnSpMkLst>
        </pc:cxnChg>
      </pc:sldChg>
      <pc:sldChg chg="addSp delSp modSp new mod modClrScheme chgLayout">
        <pc:chgData name="三原慎一" userId="5f70cbe7-f4c8-4824-9758-2abefef14823" providerId="ADAL" clId="{CCA577FB-0DFD-49D1-8C30-1E54ECF0FEEC}" dt="2020-12-14T08:38:27.406" v="359" actId="1076"/>
        <pc:sldMkLst>
          <pc:docMk/>
          <pc:sldMk cId="3801265615" sldId="330"/>
        </pc:sldMkLst>
        <pc:spChg chg="mod ord">
          <ac:chgData name="三原慎一" userId="5f70cbe7-f4c8-4824-9758-2abefef14823" providerId="ADAL" clId="{CCA577FB-0DFD-49D1-8C30-1E54ECF0FEEC}" dt="2020-12-14T08:38:19.601" v="358" actId="700"/>
          <ac:spMkLst>
            <pc:docMk/>
            <pc:sldMk cId="3801265615" sldId="330"/>
            <ac:spMk id="2" creationId="{F316F5F1-9789-4EED-A60C-F1042829F052}"/>
          </ac:spMkLst>
        </pc:spChg>
        <pc:spChg chg="mod ord">
          <ac:chgData name="三原慎一" userId="5f70cbe7-f4c8-4824-9758-2abefef14823" providerId="ADAL" clId="{CCA577FB-0DFD-49D1-8C30-1E54ECF0FEEC}" dt="2020-12-14T08:38:19.601" v="358" actId="700"/>
          <ac:spMkLst>
            <pc:docMk/>
            <pc:sldMk cId="3801265615" sldId="330"/>
            <ac:spMk id="3" creationId="{F1FE4E0B-ABE4-43AC-963E-43D5BEDA2DFD}"/>
          </ac:spMkLst>
        </pc:spChg>
        <pc:spChg chg="del mod">
          <ac:chgData name="三原慎一" userId="5f70cbe7-f4c8-4824-9758-2abefef14823" providerId="ADAL" clId="{CCA577FB-0DFD-49D1-8C30-1E54ECF0FEEC}" dt="2020-12-14T08:38:19.601" v="358" actId="700"/>
          <ac:spMkLst>
            <pc:docMk/>
            <pc:sldMk cId="3801265615" sldId="330"/>
            <ac:spMk id="4" creationId="{9D6CE2B3-4BA2-43A6-A427-65C11B744778}"/>
          </ac:spMkLst>
        </pc:spChg>
        <pc:picChg chg="add mod">
          <ac:chgData name="三原慎一" userId="5f70cbe7-f4c8-4824-9758-2abefef14823" providerId="ADAL" clId="{CCA577FB-0DFD-49D1-8C30-1E54ECF0FEEC}" dt="2020-12-14T08:38:27.406" v="359" actId="1076"/>
          <ac:picMkLst>
            <pc:docMk/>
            <pc:sldMk cId="3801265615" sldId="330"/>
            <ac:picMk id="6" creationId="{45E321A1-5518-4AB0-B4BF-2E73CDA49603}"/>
          </ac:picMkLst>
        </pc:picChg>
      </pc:sldChg>
      <pc:sldChg chg="delSp modSp new del mod modClrScheme chgLayout">
        <pc:chgData name="三原慎一" userId="5f70cbe7-f4c8-4824-9758-2abefef14823" providerId="ADAL" clId="{CCA577FB-0DFD-49D1-8C30-1E54ECF0FEEC}" dt="2020-12-14T09:35:41.301" v="589" actId="2696"/>
        <pc:sldMkLst>
          <pc:docMk/>
          <pc:sldMk cId="565908399" sldId="331"/>
        </pc:sldMkLst>
        <pc:spChg chg="mod ord">
          <ac:chgData name="三原慎一" userId="5f70cbe7-f4c8-4824-9758-2abefef14823" providerId="ADAL" clId="{CCA577FB-0DFD-49D1-8C30-1E54ECF0FEEC}" dt="2020-12-14T09:22:05.350" v="516" actId="700"/>
          <ac:spMkLst>
            <pc:docMk/>
            <pc:sldMk cId="565908399" sldId="331"/>
            <ac:spMk id="2" creationId="{53FFD6E2-E9C5-4ADC-B729-EF8F58AD81DD}"/>
          </ac:spMkLst>
        </pc:spChg>
        <pc:spChg chg="mod ord">
          <ac:chgData name="三原慎一" userId="5f70cbe7-f4c8-4824-9758-2abefef14823" providerId="ADAL" clId="{CCA577FB-0DFD-49D1-8C30-1E54ECF0FEEC}" dt="2020-12-14T09:22:05.350" v="516" actId="700"/>
          <ac:spMkLst>
            <pc:docMk/>
            <pc:sldMk cId="565908399" sldId="331"/>
            <ac:spMk id="3" creationId="{08F90C5D-CF07-4889-B681-61AA96F9831F}"/>
          </ac:spMkLst>
        </pc:spChg>
        <pc:spChg chg="del">
          <ac:chgData name="三原慎一" userId="5f70cbe7-f4c8-4824-9758-2abefef14823" providerId="ADAL" clId="{CCA577FB-0DFD-49D1-8C30-1E54ECF0FEEC}" dt="2020-12-14T09:22:05.350" v="516" actId="700"/>
          <ac:spMkLst>
            <pc:docMk/>
            <pc:sldMk cId="565908399" sldId="331"/>
            <ac:spMk id="4" creationId="{837A2729-9E6A-474A-AAFF-4D9E8BF4FC8A}"/>
          </ac:spMkLst>
        </pc:spChg>
      </pc:sldChg>
      <pc:sldChg chg="modSp mod modClrScheme chgLayout">
        <pc:chgData name="三原慎一" userId="5f70cbe7-f4c8-4824-9758-2abefef14823" providerId="ADAL" clId="{CCA577FB-0DFD-49D1-8C30-1E54ECF0FEEC}" dt="2020-12-14T09:30:23.950" v="525" actId="1076"/>
        <pc:sldMkLst>
          <pc:docMk/>
          <pc:sldMk cId="803743904" sldId="915"/>
        </pc:sldMkLst>
        <pc:spChg chg="mod ord">
          <ac:chgData name="三原慎一" userId="5f70cbe7-f4c8-4824-9758-2abefef14823" providerId="ADAL" clId="{CCA577FB-0DFD-49D1-8C30-1E54ECF0FEEC}" dt="2020-12-14T09:29:45.041" v="519" actId="700"/>
          <ac:spMkLst>
            <pc:docMk/>
            <pc:sldMk cId="803743904" sldId="915"/>
            <ac:spMk id="3" creationId="{00000000-0000-0000-0000-000000000000}"/>
          </ac:spMkLst>
        </pc:spChg>
        <pc:spChg chg="mod">
          <ac:chgData name="三原慎一" userId="5f70cbe7-f4c8-4824-9758-2abefef14823" providerId="ADAL" clId="{CCA577FB-0DFD-49D1-8C30-1E54ECF0FEEC}" dt="2020-12-14T09:30:11.568" v="522" actId="1076"/>
          <ac:spMkLst>
            <pc:docMk/>
            <pc:sldMk cId="803743904" sldId="915"/>
            <ac:spMk id="5" creationId="{00000000-0000-0000-0000-000000000000}"/>
          </ac:spMkLst>
        </pc:spChg>
        <pc:spChg chg="mod">
          <ac:chgData name="三原慎一" userId="5f70cbe7-f4c8-4824-9758-2abefef14823" providerId="ADAL" clId="{CCA577FB-0DFD-49D1-8C30-1E54ECF0FEEC}" dt="2020-12-14T09:30:23.950" v="525" actId="1076"/>
          <ac:spMkLst>
            <pc:docMk/>
            <pc:sldMk cId="803743904" sldId="915"/>
            <ac:spMk id="16" creationId="{00000000-0000-0000-0000-000000000000}"/>
          </ac:spMkLst>
        </pc:spChg>
        <pc:spChg chg="mod">
          <ac:chgData name="三原慎一" userId="5f70cbe7-f4c8-4824-9758-2abefef14823" providerId="ADAL" clId="{CCA577FB-0DFD-49D1-8C30-1E54ECF0FEEC}" dt="2020-12-14T09:30:20.268" v="524" actId="1076"/>
          <ac:spMkLst>
            <pc:docMk/>
            <pc:sldMk cId="803743904" sldId="915"/>
            <ac:spMk id="21" creationId="{00000000-0000-0000-0000-000000000000}"/>
          </ac:spMkLst>
        </pc:spChg>
        <pc:picChg chg="mod">
          <ac:chgData name="三原慎一" userId="5f70cbe7-f4c8-4824-9758-2abefef14823" providerId="ADAL" clId="{CCA577FB-0DFD-49D1-8C30-1E54ECF0FEEC}" dt="2020-12-14T09:30:08.625" v="521" actId="1076"/>
          <ac:picMkLst>
            <pc:docMk/>
            <pc:sldMk cId="803743904" sldId="915"/>
            <ac:picMk id="14" creationId="{00000000-0000-0000-0000-000000000000}"/>
          </ac:picMkLst>
        </pc:picChg>
        <pc:picChg chg="mod">
          <ac:chgData name="三原慎一" userId="5f70cbe7-f4c8-4824-9758-2abefef14823" providerId="ADAL" clId="{CCA577FB-0DFD-49D1-8C30-1E54ECF0FEEC}" dt="2020-12-14T09:30:16.948" v="523" actId="1076"/>
          <ac:picMkLst>
            <pc:docMk/>
            <pc:sldMk cId="803743904" sldId="915"/>
            <ac:picMk id="4102" creationId="{00000000-0000-0000-0000-000000000000}"/>
          </ac:picMkLst>
        </pc:picChg>
      </pc:sldChg>
      <pc:sldChg chg="modSp mod modClrScheme chgLayout">
        <pc:chgData name="三原慎一" userId="5f70cbe7-f4c8-4824-9758-2abefef14823" providerId="ADAL" clId="{CCA577FB-0DFD-49D1-8C30-1E54ECF0FEEC}" dt="2020-12-14T09:29:57.136" v="520" actId="1076"/>
        <pc:sldMkLst>
          <pc:docMk/>
          <pc:sldMk cId="4010003937" sldId="968"/>
        </pc:sldMkLst>
        <pc:picChg chg="mod">
          <ac:chgData name="三原慎一" userId="5f70cbe7-f4c8-4824-9758-2abefef14823" providerId="ADAL" clId="{CCA577FB-0DFD-49D1-8C30-1E54ECF0FEEC}" dt="2020-12-14T09:29:57.136" v="520" actId="1076"/>
          <ac:picMkLst>
            <pc:docMk/>
            <pc:sldMk cId="4010003937" sldId="968"/>
            <ac:picMk id="4" creationId="{391BEC1C-C44F-4A9D-8061-967E4018A960}"/>
          </ac:picMkLst>
        </pc:picChg>
      </pc:sldChg>
      <pc:sldChg chg="mod modClrScheme chgLayout">
        <pc:chgData name="三原慎一" userId="5f70cbe7-f4c8-4824-9758-2abefef14823" providerId="ADAL" clId="{CCA577FB-0DFD-49D1-8C30-1E54ECF0FEEC}" dt="2020-12-14T09:29:39.720" v="518" actId="700"/>
        <pc:sldMkLst>
          <pc:docMk/>
          <pc:sldMk cId="3733862519" sldId="1163"/>
        </pc:sldMkLst>
      </pc:sldChg>
      <pc:sldChg chg="addSp delSp modSp new mod modClrScheme delAnim modAnim chgLayout">
        <pc:chgData name="三原慎一" userId="5f70cbe7-f4c8-4824-9758-2abefef14823" providerId="ADAL" clId="{CCA577FB-0DFD-49D1-8C30-1E54ECF0FEEC}" dt="2020-12-14T09:44:29.037" v="601" actId="478"/>
        <pc:sldMkLst>
          <pc:docMk/>
          <pc:sldMk cId="3831140107" sldId="1164"/>
        </pc:sldMkLst>
        <pc:spChg chg="mod ord">
          <ac:chgData name="三原慎一" userId="5f70cbe7-f4c8-4824-9758-2abefef14823" providerId="ADAL" clId="{CCA577FB-0DFD-49D1-8C30-1E54ECF0FEEC}" dt="2020-12-14T09:36:01.508" v="591" actId="700"/>
          <ac:spMkLst>
            <pc:docMk/>
            <pc:sldMk cId="3831140107" sldId="1164"/>
            <ac:spMk id="2" creationId="{03DA3102-9D72-4142-824F-3A78C09B394C}"/>
          </ac:spMkLst>
        </pc:spChg>
        <pc:spChg chg="mod ord">
          <ac:chgData name="三原慎一" userId="5f70cbe7-f4c8-4824-9758-2abefef14823" providerId="ADAL" clId="{CCA577FB-0DFD-49D1-8C30-1E54ECF0FEEC}" dt="2020-12-14T09:36:01.508" v="591" actId="700"/>
          <ac:spMkLst>
            <pc:docMk/>
            <pc:sldMk cId="3831140107" sldId="1164"/>
            <ac:spMk id="3" creationId="{0AFEBEF8-259D-4153-B162-51BE0E2D5348}"/>
          </ac:spMkLst>
        </pc:spChg>
        <pc:spChg chg="del">
          <ac:chgData name="三原慎一" userId="5f70cbe7-f4c8-4824-9758-2abefef14823" providerId="ADAL" clId="{CCA577FB-0DFD-49D1-8C30-1E54ECF0FEEC}" dt="2020-12-14T09:36:01.508" v="591" actId="700"/>
          <ac:spMkLst>
            <pc:docMk/>
            <pc:sldMk cId="3831140107" sldId="1164"/>
            <ac:spMk id="4" creationId="{AD708168-976B-492D-9AE6-D3172D56E204}"/>
          </ac:spMkLst>
        </pc:spChg>
        <pc:spChg chg="add mod">
          <ac:chgData name="三原慎一" userId="5f70cbe7-f4c8-4824-9758-2abefef14823" providerId="ADAL" clId="{CCA577FB-0DFD-49D1-8C30-1E54ECF0FEEC}" dt="2020-12-14T09:41:01.761" v="595" actId="2085"/>
          <ac:spMkLst>
            <pc:docMk/>
            <pc:sldMk cId="3831140107" sldId="1164"/>
            <ac:spMk id="7" creationId="{78CC50E6-BF98-4FAD-AEAF-302C4DAFC68D}"/>
          </ac:spMkLst>
        </pc:spChg>
        <pc:picChg chg="add ord">
          <ac:chgData name="三原慎一" userId="5f70cbe7-f4c8-4824-9758-2abefef14823" providerId="ADAL" clId="{CCA577FB-0DFD-49D1-8C30-1E54ECF0FEEC}" dt="2020-12-14T09:41:05.411" v="596" actId="166"/>
          <ac:picMkLst>
            <pc:docMk/>
            <pc:sldMk cId="3831140107" sldId="1164"/>
            <ac:picMk id="6" creationId="{4789B3C4-F3FD-497E-843E-AD1C9ECEF93F}"/>
          </ac:picMkLst>
        </pc:picChg>
        <pc:picChg chg="add del mod">
          <ac:chgData name="三原慎一" userId="5f70cbe7-f4c8-4824-9758-2abefef14823" providerId="ADAL" clId="{CCA577FB-0DFD-49D1-8C30-1E54ECF0FEEC}" dt="2020-12-14T09:44:29.037" v="601" actId="478"/>
          <ac:picMkLst>
            <pc:docMk/>
            <pc:sldMk cId="3831140107" sldId="1164"/>
            <ac:picMk id="8" creationId="{CD03B9C0-3D32-4C17-B50D-DB42BFB4951E}"/>
          </ac:picMkLst>
        </pc:picChg>
      </pc:sldChg>
      <pc:sldChg chg="add">
        <pc:chgData name="三原慎一" userId="5f70cbe7-f4c8-4824-9758-2abefef14823" providerId="ADAL" clId="{CCA577FB-0DFD-49D1-8C30-1E54ECF0FEEC}" dt="2020-12-14T09:44:26.073" v="600"/>
        <pc:sldMkLst>
          <pc:docMk/>
          <pc:sldMk cId="3646103735" sldId="1165"/>
        </pc:sldMkLst>
      </pc:sldChg>
      <pc:sldChg chg="addSp modSp new mod modAnim">
        <pc:chgData name="三原慎一" userId="5f70cbe7-f4c8-4824-9758-2abefef14823" providerId="ADAL" clId="{CCA577FB-0DFD-49D1-8C30-1E54ECF0FEEC}" dt="2020-12-14T09:46:39.195" v="605" actId="14100"/>
        <pc:sldMkLst>
          <pc:docMk/>
          <pc:sldMk cId="2204802197" sldId="1166"/>
        </pc:sldMkLst>
        <pc:picChg chg="add mod">
          <ac:chgData name="三原慎一" userId="5f70cbe7-f4c8-4824-9758-2abefef14823" providerId="ADAL" clId="{CCA577FB-0DFD-49D1-8C30-1E54ECF0FEEC}" dt="2020-12-14T09:46:39.195" v="605" actId="14100"/>
          <ac:picMkLst>
            <pc:docMk/>
            <pc:sldMk cId="2204802197" sldId="1166"/>
            <ac:picMk id="4" creationId="{14CC805B-C2B1-4C84-AABA-5513A3F03B60}"/>
          </ac:picMkLst>
        </pc:picChg>
      </pc:sldChg>
      <pc:sldChg chg="addSp delSp modSp new mod">
        <pc:chgData name="三原慎一" userId="5f70cbe7-f4c8-4824-9758-2abefef14823" providerId="ADAL" clId="{CCA577FB-0DFD-49D1-8C30-1E54ECF0FEEC}" dt="2020-12-14T13:16:23.019" v="928"/>
        <pc:sldMkLst>
          <pc:docMk/>
          <pc:sldMk cId="2515281411" sldId="1167"/>
        </pc:sldMkLst>
        <pc:spChg chg="mod">
          <ac:chgData name="三原慎一" userId="5f70cbe7-f4c8-4824-9758-2abefef14823" providerId="ADAL" clId="{CCA577FB-0DFD-49D1-8C30-1E54ECF0FEEC}" dt="2020-12-14T13:16:23.019" v="928"/>
          <ac:spMkLst>
            <pc:docMk/>
            <pc:sldMk cId="2515281411" sldId="1167"/>
            <ac:spMk id="4" creationId="{B62F60DF-527A-40C3-A1B4-F6F29E4E8FC7}"/>
          </ac:spMkLst>
        </pc:spChg>
        <pc:spChg chg="add del">
          <ac:chgData name="三原慎一" userId="5f70cbe7-f4c8-4824-9758-2abefef14823" providerId="ADAL" clId="{CCA577FB-0DFD-49D1-8C30-1E54ECF0FEEC}" dt="2020-12-14T13:07:59.285" v="856" actId="478"/>
          <ac:spMkLst>
            <pc:docMk/>
            <pc:sldMk cId="2515281411" sldId="1167"/>
            <ac:spMk id="6" creationId="{FB84B514-2624-4CF6-BF36-D90E61B86712}"/>
          </ac:spMkLst>
        </pc:spChg>
        <pc:picChg chg="add mod">
          <ac:chgData name="三原慎一" userId="5f70cbe7-f4c8-4824-9758-2abefef14823" providerId="ADAL" clId="{CCA577FB-0DFD-49D1-8C30-1E54ECF0FEEC}" dt="2020-12-14T13:15:23.829" v="879" actId="14100"/>
          <ac:picMkLst>
            <pc:docMk/>
            <pc:sldMk cId="2515281411" sldId="1167"/>
            <ac:picMk id="7" creationId="{3E019F46-62AF-49A8-97E6-92BC0BF8E64A}"/>
          </ac:picMkLst>
        </pc:picChg>
        <pc:picChg chg="add mod">
          <ac:chgData name="三原慎一" userId="5f70cbe7-f4c8-4824-9758-2abefef14823" providerId="ADAL" clId="{CCA577FB-0DFD-49D1-8C30-1E54ECF0FEEC}" dt="2020-12-14T13:15:43.489" v="880" actId="1076"/>
          <ac:picMkLst>
            <pc:docMk/>
            <pc:sldMk cId="2515281411" sldId="1167"/>
            <ac:picMk id="8" creationId="{9311BC9C-43AB-42D3-A0E7-3BB4B7C4A2CC}"/>
          </ac:picMkLst>
        </pc:picChg>
        <pc:picChg chg="add mod">
          <ac:chgData name="三原慎一" userId="5f70cbe7-f4c8-4824-9758-2abefef14823" providerId="ADAL" clId="{CCA577FB-0DFD-49D1-8C30-1E54ECF0FEEC}" dt="2020-12-14T13:11:27.233" v="868" actId="1076"/>
          <ac:picMkLst>
            <pc:docMk/>
            <pc:sldMk cId="2515281411" sldId="1167"/>
            <ac:picMk id="9" creationId="{7847EDBD-5786-4634-B6F1-C1FC543306D3}"/>
          </ac:picMkLst>
        </pc:picChg>
        <pc:picChg chg="add mod">
          <ac:chgData name="三原慎一" userId="5f70cbe7-f4c8-4824-9758-2abefef14823" providerId="ADAL" clId="{CCA577FB-0DFD-49D1-8C30-1E54ECF0FEEC}" dt="2020-12-14T13:11:30.405" v="869" actId="1076"/>
          <ac:picMkLst>
            <pc:docMk/>
            <pc:sldMk cId="2515281411" sldId="1167"/>
            <ac:picMk id="10" creationId="{7D40688D-094D-4CC4-9331-AAF9DDE1345E}"/>
          </ac:picMkLst>
        </pc:picChg>
        <pc:picChg chg="add mod">
          <ac:chgData name="三原慎一" userId="5f70cbe7-f4c8-4824-9758-2abefef14823" providerId="ADAL" clId="{CCA577FB-0DFD-49D1-8C30-1E54ECF0FEEC}" dt="2020-12-14T13:13:54.517" v="872" actId="14100"/>
          <ac:picMkLst>
            <pc:docMk/>
            <pc:sldMk cId="2515281411" sldId="1167"/>
            <ac:picMk id="11" creationId="{8BCCB4BB-EDE9-4BE8-BECC-F98AC4CFDCFF}"/>
          </ac:picMkLst>
        </pc:picChg>
        <pc:picChg chg="add mod">
          <ac:chgData name="三原慎一" userId="5f70cbe7-f4c8-4824-9758-2abefef14823" providerId="ADAL" clId="{CCA577FB-0DFD-49D1-8C30-1E54ECF0FEEC}" dt="2020-12-14T13:14:38.357" v="878" actId="1076"/>
          <ac:picMkLst>
            <pc:docMk/>
            <pc:sldMk cId="2515281411" sldId="1167"/>
            <ac:picMk id="12" creationId="{F20C63FC-414B-44C5-BA09-E1B5B35E2F6C}"/>
          </ac:picMkLst>
        </pc:picChg>
      </pc:sldChg>
      <pc:sldMasterChg chg="modSp modSldLayout">
        <pc:chgData name="三原慎一" userId="5f70cbe7-f4c8-4824-9758-2abefef14823" providerId="ADAL" clId="{CCA577FB-0DFD-49D1-8C30-1E54ECF0FEEC}" dt="2020-12-14T08:16:24.624" v="0"/>
        <pc:sldMasterMkLst>
          <pc:docMk/>
          <pc:sldMasterMk cId="0" sldId="2147483876"/>
        </pc:sldMasterMkLst>
        <pc:spChg chg="mod">
          <ac:chgData name="三原慎一" userId="5f70cbe7-f4c8-4824-9758-2abefef14823" providerId="ADAL" clId="{CCA577FB-0DFD-49D1-8C30-1E54ECF0FEEC}" dt="2020-12-14T08:16:24.624" v="0"/>
          <ac:spMkLst>
            <pc:docMk/>
            <pc:sldMasterMk cId="0" sldId="2147483876"/>
            <ac:spMk id="2" creationId="{00000000-0000-0000-0000-000000000000}"/>
          </ac:spMkLst>
        </pc:spChg>
        <pc:spChg chg="mod">
          <ac:chgData name="三原慎一" userId="5f70cbe7-f4c8-4824-9758-2abefef14823" providerId="ADAL" clId="{CCA577FB-0DFD-49D1-8C30-1E54ECF0FEEC}" dt="2020-12-14T08:16:24.624" v="0"/>
          <ac:spMkLst>
            <pc:docMk/>
            <pc:sldMasterMk cId="0" sldId="2147483876"/>
            <ac:spMk id="3" creationId="{00000000-0000-0000-0000-000000000000}"/>
          </ac:spMkLst>
        </pc:spChg>
        <pc:spChg chg="mod">
          <ac:chgData name="三原慎一" userId="5f70cbe7-f4c8-4824-9758-2abefef14823" providerId="ADAL" clId="{CCA577FB-0DFD-49D1-8C30-1E54ECF0FEEC}" dt="2020-12-14T08:16:24.624" v="0"/>
          <ac:spMkLst>
            <pc:docMk/>
            <pc:sldMasterMk cId="0" sldId="2147483876"/>
            <ac:spMk id="4" creationId="{00000000-0000-0000-0000-000000000000}"/>
          </ac:spMkLst>
        </pc:spChg>
        <pc:spChg chg="mod">
          <ac:chgData name="三原慎一" userId="5f70cbe7-f4c8-4824-9758-2abefef14823" providerId="ADAL" clId="{CCA577FB-0DFD-49D1-8C30-1E54ECF0FEEC}" dt="2020-12-14T08:16:24.624" v="0"/>
          <ac:spMkLst>
            <pc:docMk/>
            <pc:sldMasterMk cId="0" sldId="2147483876"/>
            <ac:spMk id="5" creationId="{00000000-0000-0000-0000-000000000000}"/>
          </ac:spMkLst>
        </pc:spChg>
        <pc:spChg chg="mod">
          <ac:chgData name="三原慎一" userId="5f70cbe7-f4c8-4824-9758-2abefef14823" providerId="ADAL" clId="{CCA577FB-0DFD-49D1-8C30-1E54ECF0FEEC}" dt="2020-12-14T08:16:24.624" v="0"/>
          <ac:spMkLst>
            <pc:docMk/>
            <pc:sldMasterMk cId="0" sldId="2147483876"/>
            <ac:spMk id="6" creationId="{00000000-0000-0000-0000-000000000000}"/>
          </ac:spMkLst>
        </pc:spChg>
        <pc:spChg chg="mod">
          <ac:chgData name="三原慎一" userId="5f70cbe7-f4c8-4824-9758-2abefef14823" providerId="ADAL" clId="{CCA577FB-0DFD-49D1-8C30-1E54ECF0FEEC}" dt="2020-12-14T08:16:24.624" v="0"/>
          <ac:spMkLst>
            <pc:docMk/>
            <pc:sldMasterMk cId="0" sldId="2147483876"/>
            <ac:spMk id="8" creationId="{00000000-0000-0000-0000-000000000000}"/>
          </ac:spMkLst>
        </pc:spChg>
        <pc:spChg chg="mod">
          <ac:chgData name="三原慎一" userId="5f70cbe7-f4c8-4824-9758-2abefef14823" providerId="ADAL" clId="{CCA577FB-0DFD-49D1-8C30-1E54ECF0FEEC}" dt="2020-12-14T08:16:24.624" v="0"/>
          <ac:spMkLst>
            <pc:docMk/>
            <pc:sldMasterMk cId="0" sldId="2147483876"/>
            <ac:spMk id="9" creationId="{00000000-0000-0000-0000-000000000000}"/>
          </ac:spMkLst>
        </pc:spChg>
        <pc:sldLayoutChg chg="modSp">
          <pc:chgData name="三原慎一" userId="5f70cbe7-f4c8-4824-9758-2abefef14823" providerId="ADAL" clId="{CCA577FB-0DFD-49D1-8C30-1E54ECF0FEEC}" dt="2020-12-14T08:16:24.624" v="0"/>
          <pc:sldLayoutMkLst>
            <pc:docMk/>
            <pc:sldMasterMk cId="0" sldId="2147483876"/>
            <pc:sldLayoutMk cId="0" sldId="2147483877"/>
          </pc:sldLayoutMkLst>
          <pc:spChg chg="mod">
            <ac:chgData name="三原慎一" userId="5f70cbe7-f4c8-4824-9758-2abefef14823" providerId="ADAL" clId="{CCA577FB-0DFD-49D1-8C30-1E54ECF0FEEC}" dt="2020-12-14T08:16:24.624" v="0"/>
            <ac:spMkLst>
              <pc:docMk/>
              <pc:sldMasterMk cId="0" sldId="2147483876"/>
              <pc:sldLayoutMk cId="0" sldId="2147483877"/>
              <ac:spMk id="3" creationId="{00000000-0000-0000-0000-000000000000}"/>
            </ac:spMkLst>
          </pc:spChg>
          <pc:spChg chg="mod">
            <ac:chgData name="三原慎一" userId="5f70cbe7-f4c8-4824-9758-2abefef14823" providerId="ADAL" clId="{CCA577FB-0DFD-49D1-8C30-1E54ECF0FEEC}" dt="2020-12-14T08:16:24.624" v="0"/>
            <ac:spMkLst>
              <pc:docMk/>
              <pc:sldMasterMk cId="0" sldId="2147483876"/>
              <pc:sldLayoutMk cId="0" sldId="2147483877"/>
              <ac:spMk id="7" creationId="{00000000-0000-0000-0000-000000000000}"/>
            </ac:spMkLst>
          </pc:spChg>
          <pc:spChg chg="mod">
            <ac:chgData name="三原慎一" userId="5f70cbe7-f4c8-4824-9758-2abefef14823" providerId="ADAL" clId="{CCA577FB-0DFD-49D1-8C30-1E54ECF0FEEC}" dt="2020-12-14T08:16:24.624" v="0"/>
            <ac:spMkLst>
              <pc:docMk/>
              <pc:sldMasterMk cId="0" sldId="2147483876"/>
              <pc:sldLayoutMk cId="0" sldId="2147483877"/>
              <ac:spMk id="8" creationId="{00000000-0000-0000-0000-000000000000}"/>
            </ac:spMkLst>
          </pc:spChg>
          <pc:spChg chg="mod">
            <ac:chgData name="三原慎一" userId="5f70cbe7-f4c8-4824-9758-2abefef14823" providerId="ADAL" clId="{CCA577FB-0DFD-49D1-8C30-1E54ECF0FEEC}" dt="2020-12-14T08:16:24.624" v="0"/>
            <ac:spMkLst>
              <pc:docMk/>
              <pc:sldMasterMk cId="0" sldId="2147483876"/>
              <pc:sldLayoutMk cId="0" sldId="2147483877"/>
              <ac:spMk id="13" creationId="{00000000-0000-0000-0000-000000000000}"/>
            </ac:spMkLst>
          </pc:spChg>
        </pc:sldLayoutChg>
        <pc:sldLayoutChg chg="modSp">
          <pc:chgData name="三原慎一" userId="5f70cbe7-f4c8-4824-9758-2abefef14823" providerId="ADAL" clId="{CCA577FB-0DFD-49D1-8C30-1E54ECF0FEEC}" dt="2020-12-14T08:16:24.624" v="0"/>
          <pc:sldLayoutMkLst>
            <pc:docMk/>
            <pc:sldMasterMk cId="0" sldId="2147483876"/>
            <pc:sldLayoutMk cId="0" sldId="2147483879"/>
          </pc:sldLayoutMkLst>
          <pc:spChg chg="mod">
            <ac:chgData name="三原慎一" userId="5f70cbe7-f4c8-4824-9758-2abefef14823" providerId="ADAL" clId="{CCA577FB-0DFD-49D1-8C30-1E54ECF0FEEC}" dt="2020-12-14T08:16:24.624" v="0"/>
            <ac:spMkLst>
              <pc:docMk/>
              <pc:sldMasterMk cId="0" sldId="2147483876"/>
              <pc:sldLayoutMk cId="0" sldId="2147483879"/>
              <ac:spMk id="3" creationId="{00000000-0000-0000-0000-000000000000}"/>
            </ac:spMkLst>
          </pc:spChg>
          <pc:spChg chg="mod">
            <ac:chgData name="三原慎一" userId="5f70cbe7-f4c8-4824-9758-2abefef14823" providerId="ADAL" clId="{CCA577FB-0DFD-49D1-8C30-1E54ECF0FEEC}" dt="2020-12-14T08:16:24.624" v="0"/>
            <ac:spMkLst>
              <pc:docMk/>
              <pc:sldMasterMk cId="0" sldId="2147483876"/>
              <pc:sldLayoutMk cId="0" sldId="2147483879"/>
              <ac:spMk id="7" creationId="{00000000-0000-0000-0000-000000000000}"/>
            </ac:spMkLst>
          </pc:spChg>
          <pc:spChg chg="mod">
            <ac:chgData name="三原慎一" userId="5f70cbe7-f4c8-4824-9758-2abefef14823" providerId="ADAL" clId="{CCA577FB-0DFD-49D1-8C30-1E54ECF0FEEC}" dt="2020-12-14T08:16:24.624" v="0"/>
            <ac:spMkLst>
              <pc:docMk/>
              <pc:sldMasterMk cId="0" sldId="2147483876"/>
              <pc:sldLayoutMk cId="0" sldId="2147483879"/>
              <ac:spMk id="8" creationId="{00000000-0000-0000-0000-000000000000}"/>
            </ac:spMkLst>
          </pc:spChg>
          <pc:spChg chg="mod">
            <ac:chgData name="三原慎一" userId="5f70cbe7-f4c8-4824-9758-2abefef14823" providerId="ADAL" clId="{CCA577FB-0DFD-49D1-8C30-1E54ECF0FEEC}" dt="2020-12-14T08:16:24.624" v="0"/>
            <ac:spMkLst>
              <pc:docMk/>
              <pc:sldMasterMk cId="0" sldId="2147483876"/>
              <pc:sldLayoutMk cId="0" sldId="2147483879"/>
              <ac:spMk id="12" creationId="{00000000-0000-0000-0000-000000000000}"/>
            </ac:spMkLst>
          </pc:spChg>
        </pc:sldLayoutChg>
        <pc:sldLayoutChg chg="modSp">
          <pc:chgData name="三原慎一" userId="5f70cbe7-f4c8-4824-9758-2abefef14823" providerId="ADAL" clId="{CCA577FB-0DFD-49D1-8C30-1E54ECF0FEEC}" dt="2020-12-14T08:16:24.624" v="0"/>
          <pc:sldLayoutMkLst>
            <pc:docMk/>
            <pc:sldMasterMk cId="0" sldId="2147483876"/>
            <pc:sldLayoutMk cId="0" sldId="2147483880"/>
          </pc:sldLayoutMkLst>
          <pc:spChg chg="mod">
            <ac:chgData name="三原慎一" userId="5f70cbe7-f4c8-4824-9758-2abefef14823" providerId="ADAL" clId="{CCA577FB-0DFD-49D1-8C30-1E54ECF0FEEC}" dt="2020-12-14T08:16:24.624" v="0"/>
            <ac:spMkLst>
              <pc:docMk/>
              <pc:sldMasterMk cId="0" sldId="2147483876"/>
              <pc:sldLayoutMk cId="0" sldId="2147483880"/>
              <ac:spMk id="3" creationId="{00000000-0000-0000-0000-000000000000}"/>
            </ac:spMkLst>
          </pc:spChg>
          <pc:spChg chg="mod">
            <ac:chgData name="三原慎一" userId="5f70cbe7-f4c8-4824-9758-2abefef14823" providerId="ADAL" clId="{CCA577FB-0DFD-49D1-8C30-1E54ECF0FEEC}" dt="2020-12-14T08:16:24.624" v="0"/>
            <ac:spMkLst>
              <pc:docMk/>
              <pc:sldMasterMk cId="0" sldId="2147483876"/>
              <pc:sldLayoutMk cId="0" sldId="2147483880"/>
              <ac:spMk id="4" creationId="{00000000-0000-0000-0000-000000000000}"/>
            </ac:spMkLst>
          </pc:spChg>
        </pc:sldLayoutChg>
        <pc:sldLayoutChg chg="modSp">
          <pc:chgData name="三原慎一" userId="5f70cbe7-f4c8-4824-9758-2abefef14823" providerId="ADAL" clId="{CCA577FB-0DFD-49D1-8C30-1E54ECF0FEEC}" dt="2020-12-14T08:16:24.624" v="0"/>
          <pc:sldLayoutMkLst>
            <pc:docMk/>
            <pc:sldMasterMk cId="0" sldId="2147483876"/>
            <pc:sldLayoutMk cId="0" sldId="2147483881"/>
          </pc:sldLayoutMkLst>
          <pc:spChg chg="mod">
            <ac:chgData name="三原慎一" userId="5f70cbe7-f4c8-4824-9758-2abefef14823" providerId="ADAL" clId="{CCA577FB-0DFD-49D1-8C30-1E54ECF0FEEC}" dt="2020-12-14T08:16:24.624" v="0"/>
            <ac:spMkLst>
              <pc:docMk/>
              <pc:sldMasterMk cId="0" sldId="2147483876"/>
              <pc:sldLayoutMk cId="0" sldId="2147483881"/>
              <ac:spMk id="3" creationId="{00000000-0000-0000-0000-000000000000}"/>
            </ac:spMkLst>
          </pc:spChg>
          <pc:spChg chg="mod">
            <ac:chgData name="三原慎一" userId="5f70cbe7-f4c8-4824-9758-2abefef14823" providerId="ADAL" clId="{CCA577FB-0DFD-49D1-8C30-1E54ECF0FEEC}" dt="2020-12-14T08:16:24.624" v="0"/>
            <ac:spMkLst>
              <pc:docMk/>
              <pc:sldMasterMk cId="0" sldId="2147483876"/>
              <pc:sldLayoutMk cId="0" sldId="2147483881"/>
              <ac:spMk id="4" creationId="{00000000-0000-0000-0000-000000000000}"/>
            </ac:spMkLst>
          </pc:spChg>
          <pc:spChg chg="mod">
            <ac:chgData name="三原慎一" userId="5f70cbe7-f4c8-4824-9758-2abefef14823" providerId="ADAL" clId="{CCA577FB-0DFD-49D1-8C30-1E54ECF0FEEC}" dt="2020-12-14T08:16:24.624" v="0"/>
            <ac:spMkLst>
              <pc:docMk/>
              <pc:sldMasterMk cId="0" sldId="2147483876"/>
              <pc:sldLayoutMk cId="0" sldId="2147483881"/>
              <ac:spMk id="5" creationId="{00000000-0000-0000-0000-000000000000}"/>
            </ac:spMkLst>
          </pc:spChg>
          <pc:spChg chg="mod">
            <ac:chgData name="三原慎一" userId="5f70cbe7-f4c8-4824-9758-2abefef14823" providerId="ADAL" clId="{CCA577FB-0DFD-49D1-8C30-1E54ECF0FEEC}" dt="2020-12-14T08:16:24.624" v="0"/>
            <ac:spMkLst>
              <pc:docMk/>
              <pc:sldMasterMk cId="0" sldId="2147483876"/>
              <pc:sldLayoutMk cId="0" sldId="2147483881"/>
              <ac:spMk id="6" creationId="{00000000-0000-0000-0000-000000000000}"/>
            </ac:spMkLst>
          </pc:spChg>
        </pc:sldLayoutChg>
        <pc:sldLayoutChg chg="modSp">
          <pc:chgData name="三原慎一" userId="5f70cbe7-f4c8-4824-9758-2abefef14823" providerId="ADAL" clId="{CCA577FB-0DFD-49D1-8C30-1E54ECF0FEEC}" dt="2020-12-14T08:16:24.624" v="0"/>
          <pc:sldLayoutMkLst>
            <pc:docMk/>
            <pc:sldMasterMk cId="0" sldId="2147483876"/>
            <pc:sldLayoutMk cId="0" sldId="2147483883"/>
          </pc:sldLayoutMkLst>
          <pc:spChg chg="mod">
            <ac:chgData name="三原慎一" userId="5f70cbe7-f4c8-4824-9758-2abefef14823" providerId="ADAL" clId="{CCA577FB-0DFD-49D1-8C30-1E54ECF0FEEC}" dt="2020-12-14T08:16:24.624" v="0"/>
            <ac:spMkLst>
              <pc:docMk/>
              <pc:sldMasterMk cId="0" sldId="2147483876"/>
              <pc:sldLayoutMk cId="0" sldId="2147483883"/>
              <ac:spMk id="5" creationId="{00000000-0000-0000-0000-000000000000}"/>
            </ac:spMkLst>
          </pc:spChg>
        </pc:sldLayoutChg>
        <pc:sldLayoutChg chg="modSp">
          <pc:chgData name="三原慎一" userId="5f70cbe7-f4c8-4824-9758-2abefef14823" providerId="ADAL" clId="{CCA577FB-0DFD-49D1-8C30-1E54ECF0FEEC}" dt="2020-12-14T08:16:24.624" v="0"/>
          <pc:sldLayoutMkLst>
            <pc:docMk/>
            <pc:sldMasterMk cId="0" sldId="2147483876"/>
            <pc:sldLayoutMk cId="0" sldId="2147483884"/>
          </pc:sldLayoutMkLst>
          <pc:spChg chg="mod">
            <ac:chgData name="三原慎一" userId="5f70cbe7-f4c8-4824-9758-2abefef14823" providerId="ADAL" clId="{CCA577FB-0DFD-49D1-8C30-1E54ECF0FEEC}" dt="2020-12-14T08:16:24.624" v="0"/>
            <ac:spMkLst>
              <pc:docMk/>
              <pc:sldMasterMk cId="0" sldId="2147483876"/>
              <pc:sldLayoutMk cId="0" sldId="2147483884"/>
              <ac:spMk id="3" creationId="{00000000-0000-0000-0000-000000000000}"/>
            </ac:spMkLst>
          </pc:spChg>
          <pc:spChg chg="mod">
            <ac:chgData name="三原慎一" userId="5f70cbe7-f4c8-4824-9758-2abefef14823" providerId="ADAL" clId="{CCA577FB-0DFD-49D1-8C30-1E54ECF0FEEC}" dt="2020-12-14T08:16:24.624" v="0"/>
            <ac:spMkLst>
              <pc:docMk/>
              <pc:sldMasterMk cId="0" sldId="2147483876"/>
              <pc:sldLayoutMk cId="0" sldId="2147483884"/>
              <ac:spMk id="4" creationId="{00000000-0000-0000-0000-000000000000}"/>
            </ac:spMkLst>
          </pc:spChg>
          <pc:spChg chg="mod">
            <ac:chgData name="三原慎一" userId="5f70cbe7-f4c8-4824-9758-2abefef14823" providerId="ADAL" clId="{CCA577FB-0DFD-49D1-8C30-1E54ECF0FEEC}" dt="2020-12-14T08:16:24.624" v="0"/>
            <ac:spMkLst>
              <pc:docMk/>
              <pc:sldMasterMk cId="0" sldId="2147483876"/>
              <pc:sldLayoutMk cId="0" sldId="2147483884"/>
              <ac:spMk id="8" creationId="{00000000-0000-0000-0000-000000000000}"/>
            </ac:spMkLst>
          </pc:spChg>
          <pc:spChg chg="mod">
            <ac:chgData name="三原慎一" userId="5f70cbe7-f4c8-4824-9758-2abefef14823" providerId="ADAL" clId="{CCA577FB-0DFD-49D1-8C30-1E54ECF0FEEC}" dt="2020-12-14T08:16:24.624" v="0"/>
            <ac:spMkLst>
              <pc:docMk/>
              <pc:sldMasterMk cId="0" sldId="2147483876"/>
              <pc:sldLayoutMk cId="0" sldId="2147483884"/>
              <ac:spMk id="9" creationId="{00000000-0000-0000-0000-000000000000}"/>
            </ac:spMkLst>
          </pc:spChg>
          <pc:spChg chg="mod">
            <ac:chgData name="三原慎一" userId="5f70cbe7-f4c8-4824-9758-2abefef14823" providerId="ADAL" clId="{CCA577FB-0DFD-49D1-8C30-1E54ECF0FEEC}" dt="2020-12-14T08:16:24.624" v="0"/>
            <ac:spMkLst>
              <pc:docMk/>
              <pc:sldMasterMk cId="0" sldId="2147483876"/>
              <pc:sldLayoutMk cId="0" sldId="2147483884"/>
              <ac:spMk id="10" creationId="{00000000-0000-0000-0000-000000000000}"/>
            </ac:spMkLst>
          </pc:spChg>
          <pc:spChg chg="mod">
            <ac:chgData name="三原慎一" userId="5f70cbe7-f4c8-4824-9758-2abefef14823" providerId="ADAL" clId="{CCA577FB-0DFD-49D1-8C30-1E54ECF0FEEC}" dt="2020-12-14T08:16:24.624" v="0"/>
            <ac:spMkLst>
              <pc:docMk/>
              <pc:sldMasterMk cId="0" sldId="2147483876"/>
              <pc:sldLayoutMk cId="0" sldId="2147483884"/>
              <ac:spMk id="11" creationId="{00000000-0000-0000-0000-000000000000}"/>
            </ac:spMkLst>
          </pc:spChg>
        </pc:sldLayoutChg>
        <pc:sldLayoutChg chg="modSp">
          <pc:chgData name="三原慎一" userId="5f70cbe7-f4c8-4824-9758-2abefef14823" providerId="ADAL" clId="{CCA577FB-0DFD-49D1-8C30-1E54ECF0FEEC}" dt="2020-12-14T08:16:24.624" v="0"/>
          <pc:sldLayoutMkLst>
            <pc:docMk/>
            <pc:sldMasterMk cId="0" sldId="2147483876"/>
            <pc:sldLayoutMk cId="0" sldId="2147483885"/>
          </pc:sldLayoutMkLst>
          <pc:spChg chg="mod">
            <ac:chgData name="三原慎一" userId="5f70cbe7-f4c8-4824-9758-2abefef14823" providerId="ADAL" clId="{CCA577FB-0DFD-49D1-8C30-1E54ECF0FEEC}" dt="2020-12-14T08:16:24.624" v="0"/>
            <ac:spMkLst>
              <pc:docMk/>
              <pc:sldMasterMk cId="0" sldId="2147483876"/>
              <pc:sldLayoutMk cId="0" sldId="2147483885"/>
              <ac:spMk id="3" creationId="{00000000-0000-0000-0000-000000000000}"/>
            </ac:spMkLst>
          </pc:spChg>
          <pc:spChg chg="mod">
            <ac:chgData name="三原慎一" userId="5f70cbe7-f4c8-4824-9758-2abefef14823" providerId="ADAL" clId="{CCA577FB-0DFD-49D1-8C30-1E54ECF0FEEC}" dt="2020-12-14T08:16:24.624" v="0"/>
            <ac:spMkLst>
              <pc:docMk/>
              <pc:sldMasterMk cId="0" sldId="2147483876"/>
              <pc:sldLayoutMk cId="0" sldId="2147483885"/>
              <ac:spMk id="4" creationId="{00000000-0000-0000-0000-000000000000}"/>
            </ac:spMkLst>
          </pc:spChg>
          <pc:spChg chg="mod">
            <ac:chgData name="三原慎一" userId="5f70cbe7-f4c8-4824-9758-2abefef14823" providerId="ADAL" clId="{CCA577FB-0DFD-49D1-8C30-1E54ECF0FEEC}" dt="2020-12-14T08:16:24.624" v="0"/>
            <ac:spMkLst>
              <pc:docMk/>
              <pc:sldMasterMk cId="0" sldId="2147483876"/>
              <pc:sldLayoutMk cId="0" sldId="2147483885"/>
              <ac:spMk id="8" creationId="{00000000-0000-0000-0000-000000000000}"/>
            </ac:spMkLst>
          </pc:spChg>
          <pc:spChg chg="mod">
            <ac:chgData name="三原慎一" userId="5f70cbe7-f4c8-4824-9758-2abefef14823" providerId="ADAL" clId="{CCA577FB-0DFD-49D1-8C30-1E54ECF0FEEC}" dt="2020-12-14T08:16:24.624" v="0"/>
            <ac:spMkLst>
              <pc:docMk/>
              <pc:sldMasterMk cId="0" sldId="2147483876"/>
              <pc:sldLayoutMk cId="0" sldId="2147483885"/>
              <ac:spMk id="9" creationId="{00000000-0000-0000-0000-000000000000}"/>
            </ac:spMkLst>
          </pc:spChg>
          <pc:spChg chg="mod">
            <ac:chgData name="三原慎一" userId="5f70cbe7-f4c8-4824-9758-2abefef14823" providerId="ADAL" clId="{CCA577FB-0DFD-49D1-8C30-1E54ECF0FEEC}" dt="2020-12-14T08:16:24.624" v="0"/>
            <ac:spMkLst>
              <pc:docMk/>
              <pc:sldMasterMk cId="0" sldId="2147483876"/>
              <pc:sldLayoutMk cId="0" sldId="2147483885"/>
              <ac:spMk id="10" creationId="{00000000-0000-0000-0000-000000000000}"/>
            </ac:spMkLst>
          </pc:spChg>
        </pc:sldLayoutChg>
        <pc:sldLayoutChg chg="modSp">
          <pc:chgData name="三原慎一" userId="5f70cbe7-f4c8-4824-9758-2abefef14823" providerId="ADAL" clId="{CCA577FB-0DFD-49D1-8C30-1E54ECF0FEEC}" dt="2020-12-14T08:16:24.624" v="0"/>
          <pc:sldLayoutMkLst>
            <pc:docMk/>
            <pc:sldMasterMk cId="0" sldId="2147483876"/>
            <pc:sldLayoutMk cId="0" sldId="2147483887"/>
          </pc:sldLayoutMkLst>
          <pc:spChg chg="mod">
            <ac:chgData name="三原慎一" userId="5f70cbe7-f4c8-4824-9758-2abefef14823" providerId="ADAL" clId="{CCA577FB-0DFD-49D1-8C30-1E54ECF0FEEC}" dt="2020-12-14T08:16:24.624" v="0"/>
            <ac:spMkLst>
              <pc:docMk/>
              <pc:sldMasterMk cId="0" sldId="2147483876"/>
              <pc:sldLayoutMk cId="0" sldId="2147483887"/>
              <ac:spMk id="2" creationId="{00000000-0000-0000-0000-000000000000}"/>
            </ac:spMkLst>
          </pc:spChg>
          <pc:spChg chg="mod">
            <ac:chgData name="三原慎一" userId="5f70cbe7-f4c8-4824-9758-2abefef14823" providerId="ADAL" clId="{CCA577FB-0DFD-49D1-8C30-1E54ECF0FEEC}" dt="2020-12-14T08:16:24.624" v="0"/>
            <ac:spMkLst>
              <pc:docMk/>
              <pc:sldMasterMk cId="0" sldId="2147483876"/>
              <pc:sldLayoutMk cId="0" sldId="2147483887"/>
              <ac:spMk id="3" creationId="{00000000-0000-0000-0000-000000000000}"/>
            </ac:spMkLst>
          </pc:spChg>
          <pc:spChg chg="mod">
            <ac:chgData name="三原慎一" userId="5f70cbe7-f4c8-4824-9758-2abefef14823" providerId="ADAL" clId="{CCA577FB-0DFD-49D1-8C30-1E54ECF0FEEC}" dt="2020-12-14T08:16:24.624" v="0"/>
            <ac:spMkLst>
              <pc:docMk/>
              <pc:sldMasterMk cId="0" sldId="2147483876"/>
              <pc:sldLayoutMk cId="0" sldId="2147483887"/>
              <ac:spMk id="7" creationId="{00000000-0000-0000-0000-000000000000}"/>
            </ac:spMkLst>
          </pc:spChg>
          <pc:spChg chg="mod">
            <ac:chgData name="三原慎一" userId="5f70cbe7-f4c8-4824-9758-2abefef14823" providerId="ADAL" clId="{CCA577FB-0DFD-49D1-8C30-1E54ECF0FEEC}" dt="2020-12-14T08:16:24.624" v="0"/>
            <ac:spMkLst>
              <pc:docMk/>
              <pc:sldMasterMk cId="0" sldId="2147483876"/>
              <pc:sldLayoutMk cId="0" sldId="2147483887"/>
              <ac:spMk id="8" creationId="{00000000-0000-0000-0000-000000000000}"/>
            </ac:spMkLst>
          </pc:spChg>
        </pc:sldLayoutChg>
      </pc:sldMasterChg>
    </pc:docChg>
  </pc:docChgLst>
  <pc:docChgLst>
    <pc:chgData name="三原慎一" userId="5f70cbe7-f4c8-4824-9758-2abefef14823" providerId="ADAL" clId="{8B61DD97-FC43-488F-A429-492E9D1DEB32}"/>
    <pc:docChg chg="modSld">
      <pc:chgData name="三原慎一" userId="5f70cbe7-f4c8-4824-9758-2abefef14823" providerId="ADAL" clId="{8B61DD97-FC43-488F-A429-492E9D1DEB32}" dt="2021-02-08T00:26:55.639" v="35"/>
      <pc:docMkLst>
        <pc:docMk/>
      </pc:docMkLst>
      <pc:sldChg chg="addSp modSp mod">
        <pc:chgData name="三原慎一" userId="5f70cbe7-f4c8-4824-9758-2abefef14823" providerId="ADAL" clId="{8B61DD97-FC43-488F-A429-492E9D1DEB32}" dt="2021-02-08T00:21:59.570" v="21" actId="1076"/>
        <pc:sldMkLst>
          <pc:docMk/>
          <pc:sldMk cId="827331358" sldId="256"/>
        </pc:sldMkLst>
        <pc:spChg chg="add mod">
          <ac:chgData name="三原慎一" userId="5f70cbe7-f4c8-4824-9758-2abefef14823" providerId="ADAL" clId="{8B61DD97-FC43-488F-A429-492E9D1DEB32}" dt="2021-02-08T00:21:59.570" v="21" actId="1076"/>
          <ac:spMkLst>
            <pc:docMk/>
            <pc:sldMk cId="827331358" sldId="256"/>
            <ac:spMk id="6" creationId="{DF04DD2A-CB58-4D3D-8803-D8CF089C45F8}"/>
          </ac:spMkLst>
        </pc:spChg>
      </pc:sldChg>
      <pc:sldChg chg="modNotesTx">
        <pc:chgData name="三原慎一" userId="5f70cbe7-f4c8-4824-9758-2abefef14823" providerId="ADAL" clId="{8B61DD97-FC43-488F-A429-492E9D1DEB32}" dt="2021-02-08T00:23:38.025" v="22" actId="6549"/>
        <pc:sldMkLst>
          <pc:docMk/>
          <pc:sldMk cId="1462259000" sldId="274"/>
        </pc:sldMkLst>
      </pc:sldChg>
      <pc:sldChg chg="modNotesTx">
        <pc:chgData name="三原慎一" userId="5f70cbe7-f4c8-4824-9758-2abefef14823" providerId="ADAL" clId="{8B61DD97-FC43-488F-A429-492E9D1DEB32}" dt="2021-02-08T00:23:46.621" v="23" actId="6549"/>
        <pc:sldMkLst>
          <pc:docMk/>
          <pc:sldMk cId="3930511870" sldId="278"/>
        </pc:sldMkLst>
      </pc:sldChg>
      <pc:sldChg chg="modNotesTx">
        <pc:chgData name="三原慎一" userId="5f70cbe7-f4c8-4824-9758-2abefef14823" providerId="ADAL" clId="{8B61DD97-FC43-488F-A429-492E9D1DEB32}" dt="2021-02-08T00:26:55.639" v="35"/>
        <pc:sldMkLst>
          <pc:docMk/>
          <pc:sldMk cId="2396547101" sldId="280"/>
        </pc:sldMkLst>
      </pc:sldChg>
    </pc:docChg>
  </pc:docChgLst>
  <pc:docChgLst>
    <pc:chgData name="三原慎一" userId="5f70cbe7-f4c8-4824-9758-2abefef14823" providerId="ADAL" clId="{D0771C3A-D660-4F48-8004-A7006B9FC11B}"/>
    <pc:docChg chg="delSld modSld">
      <pc:chgData name="三原慎一" userId="5f70cbe7-f4c8-4824-9758-2abefef14823" providerId="ADAL" clId="{D0771C3A-D660-4F48-8004-A7006B9FC11B}" dt="2020-12-20T11:15:36.772" v="1348" actId="20577"/>
      <pc:docMkLst>
        <pc:docMk/>
      </pc:docMkLst>
      <pc:sldChg chg="modNotesTx">
        <pc:chgData name="三原慎一" userId="5f70cbe7-f4c8-4824-9758-2abefef14823" providerId="ADAL" clId="{D0771C3A-D660-4F48-8004-A7006B9FC11B}" dt="2020-12-20T11:15:36.772" v="1348" actId="20577"/>
        <pc:sldMkLst>
          <pc:docMk/>
          <pc:sldMk cId="3125537605" sldId="262"/>
        </pc:sldMkLst>
      </pc:sldChg>
      <pc:sldChg chg="modNotesTx">
        <pc:chgData name="三原慎一" userId="5f70cbe7-f4c8-4824-9758-2abefef14823" providerId="ADAL" clId="{D0771C3A-D660-4F48-8004-A7006B9FC11B}" dt="2020-12-20T11:09:15.187" v="803" actId="20577"/>
        <pc:sldMkLst>
          <pc:docMk/>
          <pc:sldMk cId="610081722" sldId="267"/>
        </pc:sldMkLst>
      </pc:sldChg>
      <pc:sldChg chg="modNotesTx">
        <pc:chgData name="三原慎一" userId="5f70cbe7-f4c8-4824-9758-2abefef14823" providerId="ADAL" clId="{D0771C3A-D660-4F48-8004-A7006B9FC11B}" dt="2020-12-20T11:14:19.307" v="1239" actId="20577"/>
        <pc:sldMkLst>
          <pc:docMk/>
          <pc:sldMk cId="757673055" sldId="268"/>
        </pc:sldMkLst>
      </pc:sldChg>
      <pc:sldChg chg="del">
        <pc:chgData name="三原慎一" userId="5f70cbe7-f4c8-4824-9758-2abefef14823" providerId="ADAL" clId="{D0771C3A-D660-4F48-8004-A7006B9FC11B}" dt="2020-12-20T10:37:22.834" v="0" actId="2696"/>
        <pc:sldMkLst>
          <pc:docMk/>
          <pc:sldMk cId="1743939011" sldId="292"/>
        </pc:sldMkLst>
      </pc:sldChg>
      <pc:sldChg chg="del">
        <pc:chgData name="三原慎一" userId="5f70cbe7-f4c8-4824-9758-2abefef14823" providerId="ADAL" clId="{D0771C3A-D660-4F48-8004-A7006B9FC11B}" dt="2020-12-20T10:37:36.192" v="3" actId="2696"/>
        <pc:sldMkLst>
          <pc:docMk/>
          <pc:sldMk cId="2932861603" sldId="323"/>
        </pc:sldMkLst>
      </pc:sldChg>
      <pc:sldChg chg="del">
        <pc:chgData name="三原慎一" userId="5f70cbe7-f4c8-4824-9758-2abefef14823" providerId="ADAL" clId="{D0771C3A-D660-4F48-8004-A7006B9FC11B}" dt="2020-12-20T10:37:27.964" v="1" actId="2696"/>
        <pc:sldMkLst>
          <pc:docMk/>
          <pc:sldMk cId="770669183" sldId="325"/>
        </pc:sldMkLst>
      </pc:sldChg>
      <pc:sldChg chg="del">
        <pc:chgData name="三原慎一" userId="5f70cbe7-f4c8-4824-9758-2abefef14823" providerId="ADAL" clId="{D0771C3A-D660-4F48-8004-A7006B9FC11B}" dt="2020-12-20T10:37:31.172" v="2" actId="2696"/>
        <pc:sldMkLst>
          <pc:docMk/>
          <pc:sldMk cId="2829822563" sldId="326"/>
        </pc:sldMkLst>
      </pc:sldChg>
      <pc:sldChg chg="modNotesTx">
        <pc:chgData name="三原慎一" userId="5f70cbe7-f4c8-4824-9758-2abefef14823" providerId="ADAL" clId="{D0771C3A-D660-4F48-8004-A7006B9FC11B}" dt="2020-12-20T10:40:59.659" v="308" actId="20577"/>
        <pc:sldMkLst>
          <pc:docMk/>
          <pc:sldMk cId="2515281411" sldId="1167"/>
        </pc:sldMkLst>
      </pc:sldChg>
    </pc:docChg>
  </pc:docChgLst>
  <pc:docChgLst>
    <pc:chgData name="三原慎一" userId="5f70cbe7-f4c8-4824-9758-2abefef14823" providerId="ADAL" clId="{852292FE-1654-48A2-ACE6-057BCAA2C301}"/>
    <pc:docChg chg="delSld">
      <pc:chgData name="三原慎一" userId="5f70cbe7-f4c8-4824-9758-2abefef14823" providerId="ADAL" clId="{852292FE-1654-48A2-ACE6-057BCAA2C301}" dt="2021-03-24T12:40:00.674" v="0" actId="47"/>
      <pc:docMkLst>
        <pc:docMk/>
      </pc:docMkLst>
      <pc:sldChg chg="del">
        <pc:chgData name="三原慎一" userId="5f70cbe7-f4c8-4824-9758-2abefef14823" providerId="ADAL" clId="{852292FE-1654-48A2-ACE6-057BCAA2C301}" dt="2021-03-24T12:40:00.674" v="0" actId="47"/>
        <pc:sldMkLst>
          <pc:docMk/>
          <pc:sldMk cId="2305299636" sldId="260"/>
        </pc:sldMkLst>
      </pc:sldChg>
      <pc:sldChg chg="del">
        <pc:chgData name="三原慎一" userId="5f70cbe7-f4c8-4824-9758-2abefef14823" providerId="ADAL" clId="{852292FE-1654-48A2-ACE6-057BCAA2C301}" dt="2021-03-24T12:40:00.674" v="0" actId="47"/>
        <pc:sldMkLst>
          <pc:docMk/>
          <pc:sldMk cId="3413848210" sldId="261"/>
        </pc:sldMkLst>
      </pc:sldChg>
      <pc:sldChg chg="del">
        <pc:chgData name="三原慎一" userId="5f70cbe7-f4c8-4824-9758-2abefef14823" providerId="ADAL" clId="{852292FE-1654-48A2-ACE6-057BCAA2C301}" dt="2021-03-24T12:40:00.674" v="0" actId="47"/>
        <pc:sldMkLst>
          <pc:docMk/>
          <pc:sldMk cId="3125537605" sldId="262"/>
        </pc:sldMkLst>
      </pc:sldChg>
      <pc:sldChg chg="del">
        <pc:chgData name="三原慎一" userId="5f70cbe7-f4c8-4824-9758-2abefef14823" providerId="ADAL" clId="{852292FE-1654-48A2-ACE6-057BCAA2C301}" dt="2021-03-24T12:40:00.674" v="0" actId="47"/>
        <pc:sldMkLst>
          <pc:docMk/>
          <pc:sldMk cId="3309778630" sldId="263"/>
        </pc:sldMkLst>
      </pc:sldChg>
      <pc:sldChg chg="del">
        <pc:chgData name="三原慎一" userId="5f70cbe7-f4c8-4824-9758-2abefef14823" providerId="ADAL" clId="{852292FE-1654-48A2-ACE6-057BCAA2C301}" dt="2021-03-24T12:40:00.674" v="0" actId="47"/>
        <pc:sldMkLst>
          <pc:docMk/>
          <pc:sldMk cId="3648867623" sldId="264"/>
        </pc:sldMkLst>
      </pc:sldChg>
      <pc:sldChg chg="del">
        <pc:chgData name="三原慎一" userId="5f70cbe7-f4c8-4824-9758-2abefef14823" providerId="ADAL" clId="{852292FE-1654-48A2-ACE6-057BCAA2C301}" dt="2021-03-24T12:40:00.674" v="0" actId="47"/>
        <pc:sldMkLst>
          <pc:docMk/>
          <pc:sldMk cId="4126729386" sldId="266"/>
        </pc:sldMkLst>
      </pc:sldChg>
      <pc:sldChg chg="del">
        <pc:chgData name="三原慎一" userId="5f70cbe7-f4c8-4824-9758-2abefef14823" providerId="ADAL" clId="{852292FE-1654-48A2-ACE6-057BCAA2C301}" dt="2021-03-24T12:40:00.674" v="0" actId="47"/>
        <pc:sldMkLst>
          <pc:docMk/>
          <pc:sldMk cId="610081722" sldId="267"/>
        </pc:sldMkLst>
      </pc:sldChg>
      <pc:sldChg chg="del">
        <pc:chgData name="三原慎一" userId="5f70cbe7-f4c8-4824-9758-2abefef14823" providerId="ADAL" clId="{852292FE-1654-48A2-ACE6-057BCAA2C301}" dt="2021-03-24T12:40:00.674" v="0" actId="47"/>
        <pc:sldMkLst>
          <pc:docMk/>
          <pc:sldMk cId="757673055" sldId="268"/>
        </pc:sldMkLst>
      </pc:sldChg>
      <pc:sldChg chg="del">
        <pc:chgData name="三原慎一" userId="5f70cbe7-f4c8-4824-9758-2abefef14823" providerId="ADAL" clId="{852292FE-1654-48A2-ACE6-057BCAA2C301}" dt="2021-03-24T12:40:00.674" v="0" actId="47"/>
        <pc:sldMkLst>
          <pc:docMk/>
          <pc:sldMk cId="2332047852" sldId="281"/>
        </pc:sldMkLst>
      </pc:sldChg>
      <pc:sldChg chg="del">
        <pc:chgData name="三原慎一" userId="5f70cbe7-f4c8-4824-9758-2abefef14823" providerId="ADAL" clId="{852292FE-1654-48A2-ACE6-057BCAA2C301}" dt="2021-03-24T12:40:00.674" v="0" actId="47"/>
        <pc:sldMkLst>
          <pc:docMk/>
          <pc:sldMk cId="2369490768" sldId="291"/>
        </pc:sldMkLst>
      </pc:sldChg>
      <pc:sldChg chg="del">
        <pc:chgData name="三原慎一" userId="5f70cbe7-f4c8-4824-9758-2abefef14823" providerId="ADAL" clId="{852292FE-1654-48A2-ACE6-057BCAA2C301}" dt="2021-03-24T12:40:00.674" v="0" actId="47"/>
        <pc:sldMkLst>
          <pc:docMk/>
          <pc:sldMk cId="522175070" sldId="293"/>
        </pc:sldMkLst>
      </pc:sldChg>
      <pc:sldChg chg="del">
        <pc:chgData name="三原慎一" userId="5f70cbe7-f4c8-4824-9758-2abefef14823" providerId="ADAL" clId="{852292FE-1654-48A2-ACE6-057BCAA2C301}" dt="2021-03-24T12:40:00.674" v="0" actId="47"/>
        <pc:sldMkLst>
          <pc:docMk/>
          <pc:sldMk cId="2799566569" sldId="294"/>
        </pc:sldMkLst>
      </pc:sldChg>
      <pc:sldChg chg="del">
        <pc:chgData name="三原慎一" userId="5f70cbe7-f4c8-4824-9758-2abefef14823" providerId="ADAL" clId="{852292FE-1654-48A2-ACE6-057BCAA2C301}" dt="2021-03-24T12:40:00.674" v="0" actId="47"/>
        <pc:sldMkLst>
          <pc:docMk/>
          <pc:sldMk cId="55858722" sldId="295"/>
        </pc:sldMkLst>
      </pc:sldChg>
      <pc:sldChg chg="del">
        <pc:chgData name="三原慎一" userId="5f70cbe7-f4c8-4824-9758-2abefef14823" providerId="ADAL" clId="{852292FE-1654-48A2-ACE6-057BCAA2C301}" dt="2021-03-24T12:40:00.674" v="0" actId="47"/>
        <pc:sldMkLst>
          <pc:docMk/>
          <pc:sldMk cId="3399637816" sldId="297"/>
        </pc:sldMkLst>
      </pc:sldChg>
      <pc:sldChg chg="del">
        <pc:chgData name="三原慎一" userId="5f70cbe7-f4c8-4824-9758-2abefef14823" providerId="ADAL" clId="{852292FE-1654-48A2-ACE6-057BCAA2C301}" dt="2021-03-24T12:40:00.674" v="0" actId="47"/>
        <pc:sldMkLst>
          <pc:docMk/>
          <pc:sldMk cId="4101222253" sldId="298"/>
        </pc:sldMkLst>
      </pc:sldChg>
      <pc:sldChg chg="del">
        <pc:chgData name="三原慎一" userId="5f70cbe7-f4c8-4824-9758-2abefef14823" providerId="ADAL" clId="{852292FE-1654-48A2-ACE6-057BCAA2C301}" dt="2021-03-24T12:40:00.674" v="0" actId="47"/>
        <pc:sldMkLst>
          <pc:docMk/>
          <pc:sldMk cId="14684018" sldId="299"/>
        </pc:sldMkLst>
      </pc:sldChg>
      <pc:sldChg chg="del">
        <pc:chgData name="三原慎一" userId="5f70cbe7-f4c8-4824-9758-2abefef14823" providerId="ADAL" clId="{852292FE-1654-48A2-ACE6-057BCAA2C301}" dt="2021-03-24T12:40:00.674" v="0" actId="47"/>
        <pc:sldMkLst>
          <pc:docMk/>
          <pc:sldMk cId="2033627666" sldId="302"/>
        </pc:sldMkLst>
      </pc:sldChg>
      <pc:sldChg chg="del">
        <pc:chgData name="三原慎一" userId="5f70cbe7-f4c8-4824-9758-2abefef14823" providerId="ADAL" clId="{852292FE-1654-48A2-ACE6-057BCAA2C301}" dt="2021-03-24T12:40:00.674" v="0" actId="47"/>
        <pc:sldMkLst>
          <pc:docMk/>
          <pc:sldMk cId="1407528718" sldId="303"/>
        </pc:sldMkLst>
      </pc:sldChg>
      <pc:sldChg chg="del">
        <pc:chgData name="三原慎一" userId="5f70cbe7-f4c8-4824-9758-2abefef14823" providerId="ADAL" clId="{852292FE-1654-48A2-ACE6-057BCAA2C301}" dt="2021-03-24T12:40:00.674" v="0" actId="47"/>
        <pc:sldMkLst>
          <pc:docMk/>
          <pc:sldMk cId="4008281063" sldId="304"/>
        </pc:sldMkLst>
      </pc:sldChg>
      <pc:sldChg chg="del">
        <pc:chgData name="三原慎一" userId="5f70cbe7-f4c8-4824-9758-2abefef14823" providerId="ADAL" clId="{852292FE-1654-48A2-ACE6-057BCAA2C301}" dt="2021-03-24T12:40:00.674" v="0" actId="47"/>
        <pc:sldMkLst>
          <pc:docMk/>
          <pc:sldMk cId="3313556586" sldId="305"/>
        </pc:sldMkLst>
      </pc:sldChg>
      <pc:sldChg chg="del">
        <pc:chgData name="三原慎一" userId="5f70cbe7-f4c8-4824-9758-2abefef14823" providerId="ADAL" clId="{852292FE-1654-48A2-ACE6-057BCAA2C301}" dt="2021-03-24T12:40:00.674" v="0" actId="47"/>
        <pc:sldMkLst>
          <pc:docMk/>
          <pc:sldMk cId="2133563368" sldId="306"/>
        </pc:sldMkLst>
      </pc:sldChg>
      <pc:sldChg chg="del">
        <pc:chgData name="三原慎一" userId="5f70cbe7-f4c8-4824-9758-2abefef14823" providerId="ADAL" clId="{852292FE-1654-48A2-ACE6-057BCAA2C301}" dt="2021-03-24T12:40:00.674" v="0" actId="47"/>
        <pc:sldMkLst>
          <pc:docMk/>
          <pc:sldMk cId="507023984" sldId="307"/>
        </pc:sldMkLst>
      </pc:sldChg>
      <pc:sldChg chg="del">
        <pc:chgData name="三原慎一" userId="5f70cbe7-f4c8-4824-9758-2abefef14823" providerId="ADAL" clId="{852292FE-1654-48A2-ACE6-057BCAA2C301}" dt="2021-03-24T12:40:00.674" v="0" actId="47"/>
        <pc:sldMkLst>
          <pc:docMk/>
          <pc:sldMk cId="1644960676" sldId="314"/>
        </pc:sldMkLst>
      </pc:sldChg>
      <pc:sldChg chg="del">
        <pc:chgData name="三原慎一" userId="5f70cbe7-f4c8-4824-9758-2abefef14823" providerId="ADAL" clId="{852292FE-1654-48A2-ACE6-057BCAA2C301}" dt="2021-03-24T12:40:00.674" v="0" actId="47"/>
        <pc:sldMkLst>
          <pc:docMk/>
          <pc:sldMk cId="2169279919" sldId="315"/>
        </pc:sldMkLst>
      </pc:sldChg>
      <pc:sldChg chg="del">
        <pc:chgData name="三原慎一" userId="5f70cbe7-f4c8-4824-9758-2abefef14823" providerId="ADAL" clId="{852292FE-1654-48A2-ACE6-057BCAA2C301}" dt="2021-03-24T12:40:00.674" v="0" actId="47"/>
        <pc:sldMkLst>
          <pc:docMk/>
          <pc:sldMk cId="217916609" sldId="317"/>
        </pc:sldMkLst>
      </pc:sldChg>
      <pc:sldChg chg="del">
        <pc:chgData name="三原慎一" userId="5f70cbe7-f4c8-4824-9758-2abefef14823" providerId="ADAL" clId="{852292FE-1654-48A2-ACE6-057BCAA2C301}" dt="2021-03-24T12:40:00.674" v="0" actId="47"/>
        <pc:sldMkLst>
          <pc:docMk/>
          <pc:sldMk cId="4251155731" sldId="318"/>
        </pc:sldMkLst>
      </pc:sldChg>
      <pc:sldChg chg="del">
        <pc:chgData name="三原慎一" userId="5f70cbe7-f4c8-4824-9758-2abefef14823" providerId="ADAL" clId="{852292FE-1654-48A2-ACE6-057BCAA2C301}" dt="2021-03-24T12:40:00.674" v="0" actId="47"/>
        <pc:sldMkLst>
          <pc:docMk/>
          <pc:sldMk cId="1817670209" sldId="319"/>
        </pc:sldMkLst>
      </pc:sldChg>
      <pc:sldChg chg="del">
        <pc:chgData name="三原慎一" userId="5f70cbe7-f4c8-4824-9758-2abefef14823" providerId="ADAL" clId="{852292FE-1654-48A2-ACE6-057BCAA2C301}" dt="2021-03-24T12:40:00.674" v="0" actId="47"/>
        <pc:sldMkLst>
          <pc:docMk/>
          <pc:sldMk cId="3494857681" sldId="320"/>
        </pc:sldMkLst>
      </pc:sldChg>
      <pc:sldChg chg="del">
        <pc:chgData name="三原慎一" userId="5f70cbe7-f4c8-4824-9758-2abefef14823" providerId="ADAL" clId="{852292FE-1654-48A2-ACE6-057BCAA2C301}" dt="2021-03-24T12:40:00.674" v="0" actId="47"/>
        <pc:sldMkLst>
          <pc:docMk/>
          <pc:sldMk cId="2928295758" sldId="321"/>
        </pc:sldMkLst>
      </pc:sldChg>
      <pc:sldChg chg="del">
        <pc:chgData name="三原慎一" userId="5f70cbe7-f4c8-4824-9758-2abefef14823" providerId="ADAL" clId="{852292FE-1654-48A2-ACE6-057BCAA2C301}" dt="2021-03-24T12:40:00.674" v="0" actId="47"/>
        <pc:sldMkLst>
          <pc:docMk/>
          <pc:sldMk cId="3367347510" sldId="322"/>
        </pc:sldMkLst>
      </pc:sldChg>
      <pc:sldChg chg="del">
        <pc:chgData name="三原慎一" userId="5f70cbe7-f4c8-4824-9758-2abefef14823" providerId="ADAL" clId="{852292FE-1654-48A2-ACE6-057BCAA2C301}" dt="2021-03-24T12:40:00.674" v="0" actId="47"/>
        <pc:sldMkLst>
          <pc:docMk/>
          <pc:sldMk cId="1024214616" sldId="324"/>
        </pc:sldMkLst>
      </pc:sldChg>
      <pc:sldChg chg="del">
        <pc:chgData name="三原慎一" userId="5f70cbe7-f4c8-4824-9758-2abefef14823" providerId="ADAL" clId="{852292FE-1654-48A2-ACE6-057BCAA2C301}" dt="2021-03-24T12:40:00.674" v="0" actId="47"/>
        <pc:sldMkLst>
          <pc:docMk/>
          <pc:sldMk cId="803743904" sldId="915"/>
        </pc:sldMkLst>
      </pc:sldChg>
      <pc:sldChg chg="del">
        <pc:chgData name="三原慎一" userId="5f70cbe7-f4c8-4824-9758-2abefef14823" providerId="ADAL" clId="{852292FE-1654-48A2-ACE6-057BCAA2C301}" dt="2021-03-24T12:40:00.674" v="0" actId="47"/>
        <pc:sldMkLst>
          <pc:docMk/>
          <pc:sldMk cId="4010003937" sldId="968"/>
        </pc:sldMkLst>
      </pc:sldChg>
      <pc:sldChg chg="del">
        <pc:chgData name="三原慎一" userId="5f70cbe7-f4c8-4824-9758-2abefef14823" providerId="ADAL" clId="{852292FE-1654-48A2-ACE6-057BCAA2C301}" dt="2021-03-24T12:40:00.674" v="0" actId="47"/>
        <pc:sldMkLst>
          <pc:docMk/>
          <pc:sldMk cId="3733862519" sldId="1163"/>
        </pc:sldMkLst>
      </pc:sldChg>
      <pc:sldChg chg="del">
        <pc:chgData name="三原慎一" userId="5f70cbe7-f4c8-4824-9758-2abefef14823" providerId="ADAL" clId="{852292FE-1654-48A2-ACE6-057BCAA2C301}" dt="2021-03-24T12:40:00.674" v="0" actId="47"/>
        <pc:sldMkLst>
          <pc:docMk/>
          <pc:sldMk cId="3831140107" sldId="1164"/>
        </pc:sldMkLst>
      </pc:sldChg>
      <pc:sldChg chg="del">
        <pc:chgData name="三原慎一" userId="5f70cbe7-f4c8-4824-9758-2abefef14823" providerId="ADAL" clId="{852292FE-1654-48A2-ACE6-057BCAA2C301}" dt="2021-03-24T12:40:00.674" v="0" actId="47"/>
        <pc:sldMkLst>
          <pc:docMk/>
          <pc:sldMk cId="2515281411" sldId="1167"/>
        </pc:sldMkLst>
      </pc:sldChg>
      <pc:sldChg chg="del">
        <pc:chgData name="三原慎一" userId="5f70cbe7-f4c8-4824-9758-2abefef14823" providerId="ADAL" clId="{852292FE-1654-48A2-ACE6-057BCAA2C301}" dt="2021-03-24T12:40:00.674" v="0" actId="47"/>
        <pc:sldMkLst>
          <pc:docMk/>
          <pc:sldMk cId="2282068254" sldId="1168"/>
        </pc:sldMkLst>
      </pc:sldChg>
      <pc:sldChg chg="del">
        <pc:chgData name="三原慎一" userId="5f70cbe7-f4c8-4824-9758-2abefef14823" providerId="ADAL" clId="{852292FE-1654-48A2-ACE6-057BCAA2C301}" dt="2021-03-24T12:40:00.674" v="0" actId="47"/>
        <pc:sldMkLst>
          <pc:docMk/>
          <pc:sldMk cId="917707518" sldId="1179"/>
        </pc:sldMkLst>
      </pc:sldChg>
    </pc:docChg>
  </pc:docChgLst>
  <pc:docChgLst>
    <pc:chgData name="慎一" userId="c4be49ba8253a46a" providerId="LiveId" clId="{7CA0DFA2-2D32-45EE-83CA-775790977403}"/>
    <pc:docChg chg="addSld modSld">
      <pc:chgData name="慎一" userId="c4be49ba8253a46a" providerId="LiveId" clId="{7CA0DFA2-2D32-45EE-83CA-775790977403}" dt="2020-12-15T02:04:38.632" v="3" actId="14100"/>
      <pc:docMkLst>
        <pc:docMk/>
      </pc:docMkLst>
      <pc:sldChg chg="addSp modSp new mod modAnim">
        <pc:chgData name="慎一" userId="c4be49ba8253a46a" providerId="LiveId" clId="{7CA0DFA2-2D32-45EE-83CA-775790977403}" dt="2020-12-15T02:04:38.632" v="3" actId="14100"/>
        <pc:sldMkLst>
          <pc:docMk/>
          <pc:sldMk cId="2282068254" sldId="1168"/>
        </pc:sldMkLst>
        <pc:picChg chg="add mod">
          <ac:chgData name="慎一" userId="c4be49ba8253a46a" providerId="LiveId" clId="{7CA0DFA2-2D32-45EE-83CA-775790977403}" dt="2020-12-15T02:04:38.632" v="3" actId="14100"/>
          <ac:picMkLst>
            <pc:docMk/>
            <pc:sldMk cId="2282068254" sldId="1168"/>
            <ac:picMk id="4" creationId="{001C428C-6663-4DB8-9CB2-01D17B8EE4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84871" cy="501094"/>
          </a:xfrm>
          <a:prstGeom prst="rect">
            <a:avLst/>
          </a:prstGeom>
        </p:spPr>
        <p:txBody>
          <a:bodyPr vert="horz" lIns="96625" tIns="48312" rIns="96625" bIns="48312" rtlCol="0"/>
          <a:lstStyle>
            <a:lvl1pPr algn="l">
              <a:defRPr sz="1300"/>
            </a:lvl1pPr>
          </a:lstStyle>
          <a:p>
            <a:endParaRPr kumimoji="1" lang="ja-JP" altLang="en-US"/>
          </a:p>
        </p:txBody>
      </p:sp>
      <p:sp>
        <p:nvSpPr>
          <p:cNvPr id="3" name="日付プレースホルダー 2"/>
          <p:cNvSpPr>
            <a:spLocks noGrp="1"/>
          </p:cNvSpPr>
          <p:nvPr>
            <p:ph type="dt" idx="1"/>
          </p:nvPr>
        </p:nvSpPr>
        <p:spPr>
          <a:xfrm>
            <a:off x="3901698" y="0"/>
            <a:ext cx="2984871" cy="501094"/>
          </a:xfrm>
          <a:prstGeom prst="rect">
            <a:avLst/>
          </a:prstGeom>
        </p:spPr>
        <p:txBody>
          <a:bodyPr vert="horz" lIns="96625" tIns="48312" rIns="96625" bIns="48312" rtlCol="0"/>
          <a:lstStyle>
            <a:lvl1pPr algn="r">
              <a:defRPr sz="1300"/>
            </a:lvl1pPr>
          </a:lstStyle>
          <a:p>
            <a:fld id="{D51AC646-8908-4440-8D80-80034783A06B}" type="datetimeFigureOut">
              <a:rPr kumimoji="1" lang="ja-JP" altLang="en-US" smtClean="0"/>
              <a:t>2021/3/24</a:t>
            </a:fld>
            <a:endParaRPr kumimoji="1" lang="ja-JP" altLang="en-US"/>
          </a:p>
        </p:txBody>
      </p:sp>
      <p:sp>
        <p:nvSpPr>
          <p:cNvPr id="4" name="スライド イメージ プレースホルダー 3"/>
          <p:cNvSpPr>
            <a:spLocks noGrp="1" noRot="1" noChangeAspect="1"/>
          </p:cNvSpPr>
          <p:nvPr>
            <p:ph type="sldImg" idx="2"/>
          </p:nvPr>
        </p:nvSpPr>
        <p:spPr>
          <a:xfrm>
            <a:off x="103188" y="750888"/>
            <a:ext cx="6681787" cy="3759200"/>
          </a:xfrm>
          <a:prstGeom prst="rect">
            <a:avLst/>
          </a:prstGeom>
          <a:noFill/>
          <a:ln w="12700">
            <a:solidFill>
              <a:prstClr val="black"/>
            </a:solidFill>
          </a:ln>
        </p:spPr>
        <p:txBody>
          <a:bodyPr vert="horz" lIns="96625" tIns="48312" rIns="96625" bIns="48312" rtlCol="0" anchor="ctr"/>
          <a:lstStyle/>
          <a:p>
            <a:endParaRPr lang="ja-JP" altLang="en-US"/>
          </a:p>
        </p:txBody>
      </p:sp>
      <p:sp>
        <p:nvSpPr>
          <p:cNvPr id="5" name="ノート プレースホルダー 4"/>
          <p:cNvSpPr>
            <a:spLocks noGrp="1"/>
          </p:cNvSpPr>
          <p:nvPr>
            <p:ph type="body" sz="quarter" idx="3"/>
          </p:nvPr>
        </p:nvSpPr>
        <p:spPr>
          <a:xfrm>
            <a:off x="688817" y="4760397"/>
            <a:ext cx="5510530" cy="4509850"/>
          </a:xfrm>
          <a:prstGeom prst="rect">
            <a:avLst/>
          </a:prstGeom>
        </p:spPr>
        <p:txBody>
          <a:bodyPr vert="horz" lIns="96625" tIns="48312" rIns="96625" bIns="48312"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519054"/>
            <a:ext cx="2984871" cy="501094"/>
          </a:xfrm>
          <a:prstGeom prst="rect">
            <a:avLst/>
          </a:prstGeom>
        </p:spPr>
        <p:txBody>
          <a:bodyPr vert="horz" lIns="96625" tIns="48312" rIns="96625" bIns="48312"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3901698" y="9519054"/>
            <a:ext cx="2984871" cy="501094"/>
          </a:xfrm>
          <a:prstGeom prst="rect">
            <a:avLst/>
          </a:prstGeom>
        </p:spPr>
        <p:txBody>
          <a:bodyPr vert="horz" lIns="96625" tIns="48312" rIns="96625" bIns="48312" rtlCol="0" anchor="b"/>
          <a:lstStyle>
            <a:lvl1pPr algn="r">
              <a:defRPr sz="1300"/>
            </a:lvl1pPr>
          </a:lstStyle>
          <a:p>
            <a:fld id="{8058F0F4-F529-4378-8416-8199E10A7795}" type="slidenum">
              <a:rPr kumimoji="1" lang="ja-JP" altLang="en-US" smtClean="0"/>
              <a:t>‹#›</a:t>
            </a:fld>
            <a:endParaRPr kumimoji="1" lang="ja-JP" altLang="en-US"/>
          </a:p>
        </p:txBody>
      </p:sp>
    </p:spTree>
    <p:extLst>
      <p:ext uri="{BB962C8B-B14F-4D97-AF65-F5344CB8AC3E}">
        <p14:creationId xmlns:p14="http://schemas.microsoft.com/office/powerpoint/2010/main" val="94064338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8058F0F4-F529-4378-8416-8199E10A7795}" type="slidenum">
              <a:rPr kumimoji="1" lang="ja-JP" altLang="en-US" smtClean="0"/>
              <a:t>1</a:t>
            </a:fld>
            <a:endParaRPr kumimoji="1" lang="ja-JP" altLang="en-US"/>
          </a:p>
        </p:txBody>
      </p:sp>
    </p:spTree>
    <p:extLst>
      <p:ext uri="{BB962C8B-B14F-4D97-AF65-F5344CB8AC3E}">
        <p14:creationId xmlns:p14="http://schemas.microsoft.com/office/powerpoint/2010/main" val="1214619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8058F0F4-F529-4378-8416-8199E10A7795}" type="slidenum">
              <a:rPr kumimoji="1" lang="ja-JP" altLang="en-US" smtClean="0"/>
              <a:t>10</a:t>
            </a:fld>
            <a:endParaRPr kumimoji="1" lang="ja-JP" altLang="en-US"/>
          </a:p>
        </p:txBody>
      </p:sp>
    </p:spTree>
    <p:extLst>
      <p:ext uri="{BB962C8B-B14F-4D97-AF65-F5344CB8AC3E}">
        <p14:creationId xmlns:p14="http://schemas.microsoft.com/office/powerpoint/2010/main" val="28422822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8058F0F4-F529-4378-8416-8199E10A7795}" type="slidenum">
              <a:rPr kumimoji="1" lang="ja-JP" altLang="en-US" smtClean="0"/>
              <a:t>11</a:t>
            </a:fld>
            <a:endParaRPr kumimoji="1" lang="ja-JP" altLang="en-US"/>
          </a:p>
        </p:txBody>
      </p:sp>
    </p:spTree>
    <p:extLst>
      <p:ext uri="{BB962C8B-B14F-4D97-AF65-F5344CB8AC3E}">
        <p14:creationId xmlns:p14="http://schemas.microsoft.com/office/powerpoint/2010/main" val="21875844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058F0F4-F529-4378-8416-8199E10A7795}" type="slidenum">
              <a:rPr kumimoji="1" lang="ja-JP" altLang="en-US" smtClean="0"/>
              <a:t>12</a:t>
            </a:fld>
            <a:endParaRPr kumimoji="1" lang="ja-JP" altLang="en-US"/>
          </a:p>
        </p:txBody>
      </p:sp>
    </p:spTree>
    <p:extLst>
      <p:ext uri="{BB962C8B-B14F-4D97-AF65-F5344CB8AC3E}">
        <p14:creationId xmlns:p14="http://schemas.microsoft.com/office/powerpoint/2010/main" val="13729335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8058F0F4-F529-4378-8416-8199E10A7795}" type="slidenum">
              <a:rPr kumimoji="1" lang="ja-JP" altLang="en-US" smtClean="0"/>
              <a:t>13</a:t>
            </a:fld>
            <a:endParaRPr kumimoji="1" lang="ja-JP" altLang="en-US"/>
          </a:p>
        </p:txBody>
      </p:sp>
    </p:spTree>
    <p:extLst>
      <p:ext uri="{BB962C8B-B14F-4D97-AF65-F5344CB8AC3E}">
        <p14:creationId xmlns:p14="http://schemas.microsoft.com/office/powerpoint/2010/main" val="20251777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8058F0F4-F529-4378-8416-8199E10A7795}" type="slidenum">
              <a:rPr kumimoji="1" lang="ja-JP" altLang="en-US" smtClean="0"/>
              <a:t>14</a:t>
            </a:fld>
            <a:endParaRPr kumimoji="1" lang="ja-JP" altLang="en-US"/>
          </a:p>
        </p:txBody>
      </p:sp>
    </p:spTree>
    <p:extLst>
      <p:ext uri="{BB962C8B-B14F-4D97-AF65-F5344CB8AC3E}">
        <p14:creationId xmlns:p14="http://schemas.microsoft.com/office/powerpoint/2010/main" val="31959389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照明サポートプランを主軸。</a:t>
            </a:r>
            <a:endParaRPr kumimoji="1" lang="en-US" altLang="ja-JP" dirty="0"/>
          </a:p>
          <a:p>
            <a:r>
              <a:rPr kumimoji="1" lang="ja-JP" altLang="en-US" dirty="0"/>
              <a:t>手摺照明、玄関ドア照明、階段照明、ニッチ照明などのプロダクト開発</a:t>
            </a:r>
            <a:endParaRPr kumimoji="1" lang="en-US" altLang="ja-JP" dirty="0"/>
          </a:p>
          <a:p>
            <a:r>
              <a:rPr kumimoji="1" lang="ja-JP" altLang="en-US" dirty="0"/>
              <a:t>無料、有料のオンラインセミナー</a:t>
            </a:r>
            <a:endParaRPr kumimoji="1" lang="en-US" altLang="ja-JP" dirty="0"/>
          </a:p>
          <a:p>
            <a:r>
              <a:rPr kumimoji="1" lang="ja-JP" altLang="en-US" dirty="0"/>
              <a:t>設計業務（実務）の請負</a:t>
            </a:r>
          </a:p>
        </p:txBody>
      </p:sp>
      <p:sp>
        <p:nvSpPr>
          <p:cNvPr id="4" name="スライド番号プレースホルダー 3"/>
          <p:cNvSpPr>
            <a:spLocks noGrp="1"/>
          </p:cNvSpPr>
          <p:nvPr>
            <p:ph type="sldNum" sz="quarter" idx="5"/>
          </p:nvPr>
        </p:nvSpPr>
        <p:spPr/>
        <p:txBody>
          <a:bodyPr/>
          <a:lstStyle/>
          <a:p>
            <a:fld id="{8058F0F4-F529-4378-8416-8199E10A7795}" type="slidenum">
              <a:rPr kumimoji="1" lang="ja-JP" altLang="en-US" smtClean="0"/>
              <a:t>15</a:t>
            </a:fld>
            <a:endParaRPr kumimoji="1" lang="ja-JP" altLang="en-US"/>
          </a:p>
        </p:txBody>
      </p:sp>
    </p:spTree>
    <p:extLst>
      <p:ext uri="{BB962C8B-B14F-4D97-AF65-F5344CB8AC3E}">
        <p14:creationId xmlns:p14="http://schemas.microsoft.com/office/powerpoint/2010/main" val="32770267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夜の現場見学会で、灯りがある空間を体感。</a:t>
            </a:r>
            <a:endParaRPr kumimoji="1" lang="en-US" altLang="ja-JP" dirty="0"/>
          </a:p>
          <a:p>
            <a:r>
              <a:rPr kumimoji="1" lang="ja-JP" altLang="en-US" dirty="0"/>
              <a:t>家での滞在時間の多くは夕方以降。　それを考えると照明が点灯している時間の過ごし方が大きなキーワードになる　と考える</a:t>
            </a:r>
            <a:endParaRPr kumimoji="1" lang="en-US" altLang="ja-JP" dirty="0"/>
          </a:p>
          <a:p>
            <a:endParaRPr kumimoji="1" lang="en-US" altLang="ja-JP" dirty="0"/>
          </a:p>
          <a:p>
            <a:r>
              <a:rPr kumimoji="1" lang="ja-JP" altLang="en-US" dirty="0"/>
              <a:t>夜のシーンでは、明るさを抑え　落ち着いた雰囲気を出すこと。光をコントロールすることで来客者心地良さ（心理）をコントロールすることも出来る</a:t>
            </a:r>
            <a:endParaRPr kumimoji="1" lang="en-US" altLang="ja-JP" dirty="0"/>
          </a:p>
          <a:p>
            <a:r>
              <a:rPr kumimoji="1" lang="ja-JP" altLang="en-US" dirty="0"/>
              <a:t>その仕掛け、利便性を説明。</a:t>
            </a:r>
            <a:endParaRPr kumimoji="1" lang="en-US" altLang="ja-JP" dirty="0"/>
          </a:p>
          <a:p>
            <a:endParaRPr kumimoji="1" lang="en-US" altLang="ja-JP" dirty="0"/>
          </a:p>
          <a:p>
            <a:r>
              <a:rPr kumimoji="1" lang="ja-JP" altLang="en-US" dirty="0"/>
              <a:t>これを武器として、プレスリリースを発信。</a:t>
            </a:r>
            <a:endParaRPr kumimoji="1" lang="en-US" altLang="ja-JP" dirty="0"/>
          </a:p>
          <a:p>
            <a:r>
              <a:rPr kumimoji="1" lang="en-US" altLang="ja-JP" dirty="0"/>
              <a:t>PR</a:t>
            </a:r>
            <a:r>
              <a:rPr kumimoji="1" lang="ja-JP" altLang="en-US" dirty="0"/>
              <a:t>設計、</a:t>
            </a:r>
            <a:r>
              <a:rPr kumimoji="1" lang="en-US" altLang="ja-JP" dirty="0"/>
              <a:t>PR</a:t>
            </a:r>
            <a:r>
              <a:rPr kumimoji="1" lang="ja-JP" altLang="en-US" dirty="0"/>
              <a:t>戦略は今後のサービス（予定）</a:t>
            </a:r>
          </a:p>
        </p:txBody>
      </p:sp>
      <p:sp>
        <p:nvSpPr>
          <p:cNvPr id="4" name="スライド番号プレースホルダー 3"/>
          <p:cNvSpPr>
            <a:spLocks noGrp="1"/>
          </p:cNvSpPr>
          <p:nvPr>
            <p:ph type="sldNum" sz="quarter" idx="5"/>
          </p:nvPr>
        </p:nvSpPr>
        <p:spPr/>
        <p:txBody>
          <a:bodyPr/>
          <a:lstStyle/>
          <a:p>
            <a:fld id="{8058F0F4-F529-4378-8416-8199E10A7795}" type="slidenum">
              <a:rPr kumimoji="1" lang="ja-JP" altLang="en-US" smtClean="0"/>
              <a:t>16</a:t>
            </a:fld>
            <a:endParaRPr kumimoji="1" lang="ja-JP" altLang="en-US"/>
          </a:p>
        </p:txBody>
      </p:sp>
    </p:spTree>
    <p:extLst>
      <p:ext uri="{BB962C8B-B14F-4D97-AF65-F5344CB8AC3E}">
        <p14:creationId xmlns:p14="http://schemas.microsoft.com/office/powerpoint/2010/main" val="34687438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スライド イメージ プレースホルダー 1"/>
          <p:cNvSpPr>
            <a:spLocks noGrp="1" noRot="1" noChangeAspect="1" noTextEdit="1"/>
          </p:cNvSpPr>
          <p:nvPr>
            <p:ph type="sldImg"/>
          </p:nvPr>
        </p:nvSpPr>
        <p:spPr bwMode="auto">
          <a:xfrm>
            <a:off x="103188" y="750888"/>
            <a:ext cx="6681787" cy="3759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t>好みの感覚は人それぞれ。　年齢に関係なく色の好き嫌いがあります。</a:t>
            </a:r>
            <a:endParaRPr lang="en-US" altLang="ja-JP" dirty="0"/>
          </a:p>
          <a:p>
            <a:r>
              <a:rPr lang="ja-JP" altLang="en-US" dirty="0"/>
              <a:t>あなたの好みの色は何色ですか？　から始めて、自然光の光の移り変わりを説明するのもコミュニケーションをとる</a:t>
            </a:r>
            <a:endParaRPr lang="en-US" altLang="ja-JP" dirty="0"/>
          </a:p>
          <a:p>
            <a:r>
              <a:rPr lang="ja-JP" altLang="en-US" dirty="0"/>
              <a:t>一つの方法です。</a:t>
            </a:r>
          </a:p>
        </p:txBody>
      </p:sp>
      <p:sp>
        <p:nvSpPr>
          <p:cNvPr id="4" name="スライド番号プレースホルダー 3"/>
          <p:cNvSpPr>
            <a:spLocks noGrp="1"/>
          </p:cNvSpPr>
          <p:nvPr>
            <p:ph type="sldNum" sz="quarter" idx="5"/>
          </p:nvPr>
        </p:nvSpPr>
        <p:spPr/>
        <p:txBody>
          <a:bodyPr/>
          <a:lstStyle/>
          <a:p>
            <a:pPr>
              <a:defRPr/>
            </a:pPr>
            <a:fld id="{25A22662-99EB-42F8-8E36-5A5CDC9834AB}" type="slidenum">
              <a:rPr lang="ja-JP" altLang="en-US" smtClean="0"/>
              <a:pPr>
                <a:defRPr/>
              </a:pPr>
              <a:t>17</a:t>
            </a:fld>
            <a:endParaRPr lang="ja-JP" altLang="en-US"/>
          </a:p>
        </p:txBody>
      </p:sp>
    </p:spTree>
    <p:extLst>
      <p:ext uri="{BB962C8B-B14F-4D97-AF65-F5344CB8AC3E}">
        <p14:creationId xmlns:p14="http://schemas.microsoft.com/office/powerpoint/2010/main" val="201094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8058F0F4-F529-4378-8416-8199E10A7795}" type="slidenum">
              <a:rPr kumimoji="1" lang="ja-JP" altLang="en-US" smtClean="0"/>
              <a:t>18</a:t>
            </a:fld>
            <a:endParaRPr kumimoji="1" lang="ja-JP" altLang="en-US"/>
          </a:p>
        </p:txBody>
      </p:sp>
    </p:spTree>
    <p:extLst>
      <p:ext uri="{BB962C8B-B14F-4D97-AF65-F5344CB8AC3E}">
        <p14:creationId xmlns:p14="http://schemas.microsoft.com/office/powerpoint/2010/main" val="40505254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8058F0F4-F529-4378-8416-8199E10A7795}" type="slidenum">
              <a:rPr kumimoji="1" lang="ja-JP" altLang="en-US" smtClean="0"/>
              <a:t>19</a:t>
            </a:fld>
            <a:endParaRPr kumimoji="1" lang="ja-JP" altLang="en-US"/>
          </a:p>
        </p:txBody>
      </p:sp>
    </p:spTree>
    <p:extLst>
      <p:ext uri="{BB962C8B-B14F-4D97-AF65-F5344CB8AC3E}">
        <p14:creationId xmlns:p14="http://schemas.microsoft.com/office/powerpoint/2010/main" val="508533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8058F0F4-F529-4378-8416-8199E10A7795}" type="slidenum">
              <a:rPr kumimoji="1" lang="ja-JP" altLang="en-US" smtClean="0"/>
              <a:t>2</a:t>
            </a:fld>
            <a:endParaRPr kumimoji="1" lang="ja-JP" altLang="en-US"/>
          </a:p>
        </p:txBody>
      </p:sp>
    </p:spTree>
    <p:extLst>
      <p:ext uri="{BB962C8B-B14F-4D97-AF65-F5344CB8AC3E}">
        <p14:creationId xmlns:p14="http://schemas.microsoft.com/office/powerpoint/2010/main" val="37183409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2020</a:t>
            </a:r>
            <a:r>
              <a:rPr kumimoji="1" lang="ja-JP" altLang="en-US" dirty="0"/>
              <a:t>年</a:t>
            </a:r>
            <a:r>
              <a:rPr kumimoji="1" lang="en-US" altLang="ja-JP" dirty="0"/>
              <a:t>8</a:t>
            </a:r>
            <a:r>
              <a:rPr kumimoji="1" lang="ja-JP" altLang="en-US" dirty="0"/>
              <a:t>月の遠藤照明の新商品</a:t>
            </a:r>
            <a:endParaRPr kumimoji="1" lang="en-US" altLang="ja-JP" dirty="0"/>
          </a:p>
          <a:p>
            <a:r>
              <a:rPr kumimoji="1" lang="ja-JP" altLang="en-US" dirty="0"/>
              <a:t>これは住宅にも使えそうです。</a:t>
            </a:r>
            <a:endParaRPr kumimoji="1" lang="en-US" altLang="ja-JP" dirty="0"/>
          </a:p>
          <a:p>
            <a:endParaRPr kumimoji="1" lang="en-US" altLang="ja-JP" dirty="0"/>
          </a:p>
          <a:p>
            <a:r>
              <a:rPr kumimoji="1" lang="ja-JP" altLang="en-US" dirty="0"/>
              <a:t>商業施設の照明は住宅照明の約</a:t>
            </a:r>
            <a:r>
              <a:rPr kumimoji="1" lang="en-US" altLang="ja-JP" dirty="0"/>
              <a:t>10</a:t>
            </a:r>
            <a:r>
              <a:rPr kumimoji="1" lang="ja-JP" altLang="en-US" dirty="0"/>
              <a:t>年先を走ってます。</a:t>
            </a:r>
          </a:p>
        </p:txBody>
      </p:sp>
      <p:sp>
        <p:nvSpPr>
          <p:cNvPr id="4" name="スライド番号プレースホルダー 3"/>
          <p:cNvSpPr>
            <a:spLocks noGrp="1"/>
          </p:cNvSpPr>
          <p:nvPr>
            <p:ph type="sldNum" sz="quarter" idx="5"/>
          </p:nvPr>
        </p:nvSpPr>
        <p:spPr/>
        <p:txBody>
          <a:bodyPr/>
          <a:lstStyle/>
          <a:p>
            <a:fld id="{8058F0F4-F529-4378-8416-8199E10A7795}" type="slidenum">
              <a:rPr kumimoji="1" lang="ja-JP" altLang="en-US" smtClean="0"/>
              <a:t>20</a:t>
            </a:fld>
            <a:endParaRPr kumimoji="1" lang="ja-JP" altLang="en-US"/>
          </a:p>
        </p:txBody>
      </p:sp>
    </p:spTree>
    <p:extLst>
      <p:ext uri="{BB962C8B-B14F-4D97-AF65-F5344CB8AC3E}">
        <p14:creationId xmlns:p14="http://schemas.microsoft.com/office/powerpoint/2010/main" val="9718819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遠藤照明「</a:t>
            </a:r>
            <a:r>
              <a:rPr kumimoji="1" lang="en-US" altLang="ja-JP" dirty="0" err="1"/>
              <a:t>Synca</a:t>
            </a:r>
            <a:r>
              <a:rPr kumimoji="1" lang="ja-JP" altLang="en-US" dirty="0"/>
              <a:t>」の動画</a:t>
            </a:r>
          </a:p>
        </p:txBody>
      </p:sp>
      <p:sp>
        <p:nvSpPr>
          <p:cNvPr id="4" name="スライド番号プレースホルダー 3"/>
          <p:cNvSpPr>
            <a:spLocks noGrp="1"/>
          </p:cNvSpPr>
          <p:nvPr>
            <p:ph type="sldNum" sz="quarter" idx="5"/>
          </p:nvPr>
        </p:nvSpPr>
        <p:spPr/>
        <p:txBody>
          <a:bodyPr/>
          <a:lstStyle/>
          <a:p>
            <a:fld id="{8058F0F4-F529-4378-8416-8199E10A7795}" type="slidenum">
              <a:rPr kumimoji="1" lang="ja-JP" altLang="en-US" smtClean="0"/>
              <a:t>21</a:t>
            </a:fld>
            <a:endParaRPr kumimoji="1" lang="ja-JP" altLang="en-US"/>
          </a:p>
        </p:txBody>
      </p:sp>
    </p:spTree>
    <p:extLst>
      <p:ext uri="{BB962C8B-B14F-4D97-AF65-F5344CB8AC3E}">
        <p14:creationId xmlns:p14="http://schemas.microsoft.com/office/powerpoint/2010/main" val="23520757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住宅では</a:t>
            </a:r>
            <a:r>
              <a:rPr kumimoji="1" lang="en-US" altLang="ja-JP" dirty="0"/>
              <a:t>2700K</a:t>
            </a:r>
            <a:r>
              <a:rPr kumimoji="1" lang="ja-JP" altLang="en-US" dirty="0"/>
              <a:t>から</a:t>
            </a:r>
            <a:r>
              <a:rPr kumimoji="1" lang="en-US" altLang="ja-JP" dirty="0"/>
              <a:t>4000K</a:t>
            </a:r>
            <a:r>
              <a:rPr kumimoji="1" lang="ja-JP" altLang="en-US" dirty="0"/>
              <a:t>の間</a:t>
            </a:r>
            <a:endParaRPr kumimoji="1" lang="en-US" altLang="ja-JP" dirty="0"/>
          </a:p>
          <a:p>
            <a:r>
              <a:rPr kumimoji="1" lang="en-US" altLang="ja-JP" dirty="0"/>
              <a:t>4000K</a:t>
            </a:r>
            <a:r>
              <a:rPr kumimoji="1" lang="ja-JP" altLang="en-US" dirty="0"/>
              <a:t>で調光をして、照度を落とすと一気に陰気な寂しい雰囲気になります。（注意）</a:t>
            </a:r>
            <a:endParaRPr kumimoji="1" lang="en-US" altLang="ja-JP" dirty="0"/>
          </a:p>
        </p:txBody>
      </p:sp>
      <p:sp>
        <p:nvSpPr>
          <p:cNvPr id="4" name="スライド番号プレースホルダー 3"/>
          <p:cNvSpPr>
            <a:spLocks noGrp="1"/>
          </p:cNvSpPr>
          <p:nvPr>
            <p:ph type="sldNum" sz="quarter" idx="5"/>
          </p:nvPr>
        </p:nvSpPr>
        <p:spPr/>
        <p:txBody>
          <a:bodyPr/>
          <a:lstStyle/>
          <a:p>
            <a:fld id="{8058F0F4-F529-4378-8416-8199E10A7795}" type="slidenum">
              <a:rPr kumimoji="1" lang="ja-JP" altLang="en-US" smtClean="0"/>
              <a:t>22</a:t>
            </a:fld>
            <a:endParaRPr kumimoji="1" lang="ja-JP" altLang="en-US"/>
          </a:p>
        </p:txBody>
      </p:sp>
    </p:spTree>
    <p:extLst>
      <p:ext uri="{BB962C8B-B14F-4D97-AF65-F5344CB8AC3E}">
        <p14:creationId xmlns:p14="http://schemas.microsoft.com/office/powerpoint/2010/main" val="21051970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眩しさを表す「グレア」</a:t>
            </a:r>
            <a:endParaRPr kumimoji="1" lang="en-US" altLang="ja-JP" dirty="0"/>
          </a:p>
          <a:p>
            <a:r>
              <a:rPr kumimoji="1" lang="ja-JP" altLang="en-US" dirty="0"/>
              <a:t>空間デザインの視点で窓の映り込みを抑えるためにグレアレスの器具を選びます。</a:t>
            </a:r>
          </a:p>
        </p:txBody>
      </p:sp>
      <p:sp>
        <p:nvSpPr>
          <p:cNvPr id="4" name="スライド番号プレースホルダー 3"/>
          <p:cNvSpPr>
            <a:spLocks noGrp="1"/>
          </p:cNvSpPr>
          <p:nvPr>
            <p:ph type="sldNum" sz="quarter" idx="5"/>
          </p:nvPr>
        </p:nvSpPr>
        <p:spPr/>
        <p:txBody>
          <a:bodyPr/>
          <a:lstStyle/>
          <a:p>
            <a:fld id="{8058F0F4-F529-4378-8416-8199E10A7795}" type="slidenum">
              <a:rPr kumimoji="1" lang="ja-JP" altLang="en-US" smtClean="0"/>
              <a:t>23</a:t>
            </a:fld>
            <a:endParaRPr kumimoji="1" lang="ja-JP" altLang="en-US"/>
          </a:p>
        </p:txBody>
      </p:sp>
    </p:spTree>
    <p:extLst>
      <p:ext uri="{BB962C8B-B14F-4D97-AF65-F5344CB8AC3E}">
        <p14:creationId xmlns:p14="http://schemas.microsoft.com/office/powerpoint/2010/main" val="26628857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3188" y="750888"/>
            <a:ext cx="6681787" cy="3759200"/>
          </a:xfrm>
        </p:spPr>
      </p:sp>
      <p:sp>
        <p:nvSpPr>
          <p:cNvPr id="3" name="ノート プレースホルダー 2"/>
          <p:cNvSpPr>
            <a:spLocks noGrp="1"/>
          </p:cNvSpPr>
          <p:nvPr>
            <p:ph type="body" idx="1"/>
          </p:nvPr>
        </p:nvSpPr>
        <p:spPr/>
        <p:txBody>
          <a:bodyPr/>
          <a:lstStyle/>
          <a:p>
            <a:r>
              <a:rPr kumimoji="1" lang="ja-JP" altLang="en-US" dirty="0"/>
              <a:t>昔は照度を基準にしましたが、今はルーメンを基準にします。</a:t>
            </a:r>
            <a:endParaRPr kumimoji="1" lang="en-US" altLang="ja-JP" dirty="0"/>
          </a:p>
          <a:p>
            <a:r>
              <a:rPr kumimoji="1" lang="ja-JP" altLang="en-US" dirty="0"/>
              <a:t>空中に散って消えてしまう光も意外と沢山あります。</a:t>
            </a:r>
            <a:endParaRPr kumimoji="1" lang="en-US" altLang="ja-JP" dirty="0"/>
          </a:p>
          <a:p>
            <a:r>
              <a:rPr kumimoji="1" lang="ja-JP" altLang="en-US" dirty="0"/>
              <a:t>また、対象物が無ければいくら沢山の光の量を出しても無意味になります。</a:t>
            </a:r>
            <a:endParaRPr kumimoji="1" lang="en-US" altLang="ja-JP" dirty="0"/>
          </a:p>
          <a:p>
            <a:r>
              <a:rPr kumimoji="1" lang="ja-JP" altLang="en-US" dirty="0"/>
              <a:t>（空に光を照射しても当たるものが無ければ明るく感じることはない）</a:t>
            </a:r>
          </a:p>
        </p:txBody>
      </p:sp>
      <p:sp>
        <p:nvSpPr>
          <p:cNvPr id="4" name="スライド番号プレースホルダー 3"/>
          <p:cNvSpPr>
            <a:spLocks noGrp="1"/>
          </p:cNvSpPr>
          <p:nvPr>
            <p:ph type="sldNum" sz="quarter" idx="10"/>
          </p:nvPr>
        </p:nvSpPr>
        <p:spPr/>
        <p:txBody>
          <a:bodyPr/>
          <a:lstStyle/>
          <a:p>
            <a:fld id="{8058F0F4-F529-4378-8416-8199E10A7795}" type="slidenum">
              <a:rPr kumimoji="1" lang="ja-JP" altLang="en-US" smtClean="0"/>
              <a:t>24</a:t>
            </a:fld>
            <a:endParaRPr kumimoji="1" lang="ja-JP" altLang="en-US"/>
          </a:p>
        </p:txBody>
      </p:sp>
    </p:spTree>
    <p:extLst>
      <p:ext uri="{BB962C8B-B14F-4D97-AF65-F5344CB8AC3E}">
        <p14:creationId xmlns:p14="http://schemas.microsoft.com/office/powerpoint/2010/main" val="19036393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一般的に</a:t>
            </a:r>
            <a:r>
              <a:rPr kumimoji="1" lang="en-US" altLang="ja-JP" dirty="0"/>
              <a:t>13mm</a:t>
            </a:r>
            <a:r>
              <a:rPr kumimoji="1" lang="ja-JP" altLang="en-US" dirty="0"/>
              <a:t>と</a:t>
            </a:r>
            <a:r>
              <a:rPr kumimoji="1" lang="en-US" altLang="ja-JP" dirty="0"/>
              <a:t>20mm</a:t>
            </a:r>
            <a:r>
              <a:rPr kumimoji="1" lang="ja-JP" altLang="en-US" dirty="0"/>
              <a:t>は約</a:t>
            </a:r>
            <a:r>
              <a:rPr kumimoji="1" lang="en-US" altLang="ja-JP" dirty="0"/>
              <a:t>2</a:t>
            </a:r>
            <a:r>
              <a:rPr kumimoji="1" lang="ja-JP" altLang="en-US" dirty="0"/>
              <a:t>倍違うと言われてます。それと同様に</a:t>
            </a:r>
            <a:r>
              <a:rPr kumimoji="1" lang="en-US" altLang="ja-JP" dirty="0"/>
              <a:t>100V</a:t>
            </a:r>
            <a:r>
              <a:rPr kumimoji="1" lang="ja-JP" altLang="en-US" dirty="0"/>
              <a:t>と</a:t>
            </a:r>
            <a:r>
              <a:rPr kumimoji="1" lang="en-US" altLang="ja-JP" dirty="0"/>
              <a:t>200V</a:t>
            </a:r>
            <a:r>
              <a:rPr kumimoji="1" lang="ja-JP" altLang="en-US" dirty="0"/>
              <a:t>は</a:t>
            </a:r>
            <a:r>
              <a:rPr kumimoji="1" lang="en-US" altLang="ja-JP" dirty="0"/>
              <a:t>2</a:t>
            </a:r>
            <a:r>
              <a:rPr kumimoji="1" lang="ja-JP" altLang="en-US" dirty="0"/>
              <a:t>倍の力の差があります。</a:t>
            </a:r>
            <a:endParaRPr kumimoji="1" lang="en-US" altLang="ja-JP" dirty="0"/>
          </a:p>
          <a:p>
            <a:r>
              <a:rPr kumimoji="1" lang="en-US" altLang="ja-JP" dirty="0"/>
              <a:t>100V</a:t>
            </a:r>
            <a:r>
              <a:rPr kumimoji="1" lang="ja-JP" altLang="en-US" dirty="0"/>
              <a:t>で</a:t>
            </a:r>
            <a:r>
              <a:rPr kumimoji="1" lang="en-US" altLang="ja-JP" dirty="0"/>
              <a:t>100W</a:t>
            </a:r>
            <a:r>
              <a:rPr kumimoji="1" lang="ja-JP" altLang="en-US" dirty="0"/>
              <a:t>の電球を点灯すると</a:t>
            </a:r>
            <a:r>
              <a:rPr kumimoji="1" lang="en-US" altLang="ja-JP" dirty="0"/>
              <a:t>1</a:t>
            </a:r>
            <a:r>
              <a:rPr kumimoji="1" lang="ja-JP" altLang="en-US" dirty="0"/>
              <a:t>アンペアの電流が流れ、</a:t>
            </a:r>
            <a:endParaRPr kumimoji="1" lang="en-US" altLang="ja-JP" dirty="0"/>
          </a:p>
          <a:p>
            <a:r>
              <a:rPr kumimoji="1" lang="en-US" altLang="ja-JP" dirty="0"/>
              <a:t>200V</a:t>
            </a:r>
            <a:r>
              <a:rPr kumimoji="1" lang="ja-JP" altLang="en-US" dirty="0"/>
              <a:t>で</a:t>
            </a:r>
            <a:r>
              <a:rPr kumimoji="1" lang="en-US" altLang="ja-JP" dirty="0"/>
              <a:t>100W</a:t>
            </a:r>
            <a:r>
              <a:rPr kumimoji="1" lang="ja-JP" altLang="en-US" dirty="0"/>
              <a:t>の電球を点灯すると</a:t>
            </a:r>
            <a:r>
              <a:rPr kumimoji="1" lang="en-US" altLang="ja-JP" dirty="0"/>
              <a:t>0.5</a:t>
            </a:r>
            <a:r>
              <a:rPr kumimoji="1" lang="ja-JP" altLang="en-US" dirty="0"/>
              <a:t>アンペアの電流が流れます。</a:t>
            </a:r>
            <a:endParaRPr kumimoji="1" lang="en-US" altLang="ja-JP" dirty="0"/>
          </a:p>
          <a:p>
            <a:r>
              <a:rPr kumimoji="1" lang="ja-JP" altLang="en-US" dirty="0"/>
              <a:t>従って、</a:t>
            </a:r>
            <a:r>
              <a:rPr kumimoji="1" lang="en-US" altLang="ja-JP" dirty="0"/>
              <a:t>15</a:t>
            </a:r>
            <a:r>
              <a:rPr kumimoji="1" lang="ja-JP" altLang="en-US" dirty="0"/>
              <a:t>アンペア容量であれば、</a:t>
            </a:r>
            <a:r>
              <a:rPr kumimoji="1" lang="en-US" altLang="ja-JP" dirty="0"/>
              <a:t>100V</a:t>
            </a:r>
            <a:r>
              <a:rPr kumimoji="1" lang="ja-JP" altLang="en-US" dirty="0"/>
              <a:t>では</a:t>
            </a:r>
            <a:r>
              <a:rPr kumimoji="1" lang="en-US" altLang="ja-JP" dirty="0"/>
              <a:t>1500W</a:t>
            </a:r>
            <a:r>
              <a:rPr kumimoji="1" lang="ja-JP" altLang="en-US" dirty="0"/>
              <a:t>までに対して</a:t>
            </a:r>
            <a:r>
              <a:rPr kumimoji="1" lang="en-US" altLang="ja-JP" dirty="0"/>
              <a:t>200V</a:t>
            </a:r>
            <a:r>
              <a:rPr kumimoji="1" lang="ja-JP" altLang="en-US" dirty="0"/>
              <a:t>では</a:t>
            </a:r>
            <a:r>
              <a:rPr kumimoji="1" lang="en-US" altLang="ja-JP" dirty="0"/>
              <a:t>3000W</a:t>
            </a:r>
            <a:r>
              <a:rPr kumimoji="1" lang="ja-JP" altLang="en-US" dirty="0"/>
              <a:t>まで使えることになります。</a:t>
            </a:r>
            <a:endParaRPr kumimoji="1" lang="en-US" altLang="ja-JP" dirty="0"/>
          </a:p>
          <a:p>
            <a:endParaRPr kumimoji="1" lang="en-US" altLang="ja-JP" dirty="0"/>
          </a:p>
          <a:p>
            <a:r>
              <a:rPr kumimoji="1" lang="ja-JP" altLang="en-US" dirty="0"/>
              <a:t>霧状のノズルは散光、ストレートは集光のイメージ</a:t>
            </a:r>
            <a:endParaRPr kumimoji="1" lang="en-US" altLang="ja-JP" dirty="0"/>
          </a:p>
          <a:p>
            <a:r>
              <a:rPr kumimoji="1" lang="ja-JP" altLang="en-US" dirty="0"/>
              <a:t>高機能のシャワーヘッドは省エネ、高機能。高機能の照明はグレアを抑えたり、配光角度を選べたり、レンズを装着出来たり出来ます。</a:t>
            </a:r>
          </a:p>
        </p:txBody>
      </p:sp>
      <p:sp>
        <p:nvSpPr>
          <p:cNvPr id="4" name="スライド番号プレースホルダー 3"/>
          <p:cNvSpPr>
            <a:spLocks noGrp="1"/>
          </p:cNvSpPr>
          <p:nvPr>
            <p:ph type="sldNum" sz="quarter" idx="5"/>
          </p:nvPr>
        </p:nvSpPr>
        <p:spPr/>
        <p:txBody>
          <a:bodyPr/>
          <a:lstStyle/>
          <a:p>
            <a:fld id="{8058F0F4-F529-4378-8416-8199E10A7795}" type="slidenum">
              <a:rPr kumimoji="1" lang="ja-JP" altLang="en-US" smtClean="0"/>
              <a:t>25</a:t>
            </a:fld>
            <a:endParaRPr kumimoji="1" lang="ja-JP" altLang="en-US"/>
          </a:p>
        </p:txBody>
      </p:sp>
    </p:spTree>
    <p:extLst>
      <p:ext uri="{BB962C8B-B14F-4D97-AF65-F5344CB8AC3E}">
        <p14:creationId xmlns:p14="http://schemas.microsoft.com/office/powerpoint/2010/main" val="16322380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他に良い表現方法があれば置き換えてください。</a:t>
            </a:r>
          </a:p>
        </p:txBody>
      </p:sp>
      <p:sp>
        <p:nvSpPr>
          <p:cNvPr id="4" name="スライド番号プレースホルダー 3"/>
          <p:cNvSpPr>
            <a:spLocks noGrp="1"/>
          </p:cNvSpPr>
          <p:nvPr>
            <p:ph type="sldNum" sz="quarter" idx="5"/>
          </p:nvPr>
        </p:nvSpPr>
        <p:spPr/>
        <p:txBody>
          <a:bodyPr/>
          <a:lstStyle/>
          <a:p>
            <a:fld id="{8058F0F4-F529-4378-8416-8199E10A7795}" type="slidenum">
              <a:rPr kumimoji="1" lang="ja-JP" altLang="en-US" smtClean="0"/>
              <a:t>26</a:t>
            </a:fld>
            <a:endParaRPr kumimoji="1" lang="ja-JP" altLang="en-US"/>
          </a:p>
        </p:txBody>
      </p:sp>
    </p:spTree>
    <p:extLst>
      <p:ext uri="{BB962C8B-B14F-4D97-AF65-F5344CB8AC3E}">
        <p14:creationId xmlns:p14="http://schemas.microsoft.com/office/powerpoint/2010/main" val="20527010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スライド イメージ プレースホルダ 1"/>
          <p:cNvSpPr>
            <a:spLocks noGrp="1" noRot="1" noChangeAspect="1" noTextEdit="1"/>
          </p:cNvSpPr>
          <p:nvPr>
            <p:ph type="sldImg"/>
          </p:nvPr>
        </p:nvSpPr>
        <p:spPr bwMode="auto">
          <a:xfrm>
            <a:off x="103188" y="750888"/>
            <a:ext cx="6681787" cy="3759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4" name="スライド番号プレースホルダ 3"/>
          <p:cNvSpPr>
            <a:spLocks noGrp="1"/>
          </p:cNvSpPr>
          <p:nvPr>
            <p:ph type="sldNum" sz="quarter" idx="5"/>
          </p:nvPr>
        </p:nvSpPr>
        <p:spPr/>
        <p:txBody>
          <a:bodyPr/>
          <a:lstStyle/>
          <a:p>
            <a:pPr>
              <a:defRPr/>
            </a:pPr>
            <a:fld id="{A749C8D2-B621-41B9-A375-67E3DA723B16}" type="slidenum">
              <a:rPr lang="ja-JP" altLang="en-US" smtClean="0"/>
              <a:pPr>
                <a:defRPr/>
              </a:pPr>
              <a:t>27</a:t>
            </a:fld>
            <a:endParaRPr lang="ja-JP" altLang="en-US"/>
          </a:p>
        </p:txBody>
      </p:sp>
    </p:spTree>
    <p:extLst>
      <p:ext uri="{BB962C8B-B14F-4D97-AF65-F5344CB8AC3E}">
        <p14:creationId xmlns:p14="http://schemas.microsoft.com/office/powerpoint/2010/main" val="38144744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スライド イメージ プレースホルダー 1"/>
          <p:cNvSpPr>
            <a:spLocks noGrp="1" noRot="1" noChangeAspect="1" noTextEdit="1"/>
          </p:cNvSpPr>
          <p:nvPr>
            <p:ph type="sldImg"/>
          </p:nvPr>
        </p:nvSpPr>
        <p:spPr bwMode="auto">
          <a:xfrm>
            <a:off x="103188" y="750888"/>
            <a:ext cx="6681787" cy="3759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dirty="0"/>
          </a:p>
        </p:txBody>
      </p:sp>
      <p:sp>
        <p:nvSpPr>
          <p:cNvPr id="4" name="スライド番号プレースホルダー 3"/>
          <p:cNvSpPr>
            <a:spLocks noGrp="1"/>
          </p:cNvSpPr>
          <p:nvPr>
            <p:ph type="sldNum" sz="quarter" idx="5"/>
          </p:nvPr>
        </p:nvSpPr>
        <p:spPr/>
        <p:txBody>
          <a:bodyPr/>
          <a:lstStyle/>
          <a:p>
            <a:pPr>
              <a:defRPr/>
            </a:pPr>
            <a:fld id="{8CF89BF5-B25C-4922-806C-F41A333A5732}" type="slidenum">
              <a:rPr lang="ja-JP" altLang="en-US" smtClean="0"/>
              <a:pPr>
                <a:defRPr/>
              </a:pPr>
              <a:t>28</a:t>
            </a:fld>
            <a:endParaRPr lang="ja-JP" altLang="en-US"/>
          </a:p>
        </p:txBody>
      </p:sp>
    </p:spTree>
    <p:extLst>
      <p:ext uri="{BB962C8B-B14F-4D97-AF65-F5344CB8AC3E}">
        <p14:creationId xmlns:p14="http://schemas.microsoft.com/office/powerpoint/2010/main" val="14920612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r>
              <a:rPr lang="ja-JP" altLang="en-US" b="1" i="0" dirty="0">
                <a:solidFill>
                  <a:srgbClr val="000080"/>
                </a:solidFill>
                <a:effectLst/>
                <a:latin typeface="メイリオ" panose="020B0604030504040204" pitchFamily="50" charset="-128"/>
                <a:ea typeface="メイリオ" panose="020B0604030504040204" pitchFamily="50" charset="-128"/>
              </a:rPr>
              <a:t>照度と色温度の関係</a:t>
            </a:r>
            <a:endParaRPr lang="ja-JP" altLang="en-US" b="0" i="0" dirty="0">
              <a:solidFill>
                <a:srgbClr val="333333"/>
              </a:solidFill>
              <a:effectLst/>
              <a:latin typeface="メイリオ" panose="020B0604030504040204" pitchFamily="50" charset="-128"/>
              <a:ea typeface="メイリオ" panose="020B0604030504040204" pitchFamily="50" charset="-128"/>
            </a:endParaRPr>
          </a:p>
          <a:p>
            <a:pPr algn="l"/>
            <a:br>
              <a:rPr lang="ja-JP" altLang="en-US" b="1" i="0" dirty="0">
                <a:solidFill>
                  <a:srgbClr val="333333"/>
                </a:solidFill>
                <a:effectLst/>
                <a:latin typeface="メイリオ" panose="020B0604030504040204" pitchFamily="50" charset="-128"/>
                <a:ea typeface="メイリオ" panose="020B0604030504040204" pitchFamily="50" charset="-128"/>
              </a:rPr>
            </a:br>
            <a:r>
              <a:rPr lang="ja-JP" altLang="en-US" b="1" i="0" dirty="0">
                <a:solidFill>
                  <a:srgbClr val="333333"/>
                </a:solidFill>
                <a:effectLst/>
                <a:latin typeface="メイリオ" panose="020B0604030504040204" pitchFamily="50" charset="-128"/>
                <a:ea typeface="メイリオ" panose="020B0604030504040204" pitchFamily="50" charset="-128"/>
              </a:rPr>
              <a:t>クルーゾフ効果</a:t>
            </a:r>
            <a:br>
              <a:rPr lang="ja-JP" altLang="en-US" b="0" i="0" dirty="0">
                <a:solidFill>
                  <a:srgbClr val="333333"/>
                </a:solidFill>
                <a:effectLst/>
                <a:latin typeface="メイリオ" panose="020B0604030504040204" pitchFamily="50" charset="-128"/>
                <a:ea typeface="メイリオ" panose="020B0604030504040204" pitchFamily="50" charset="-128"/>
              </a:rPr>
            </a:br>
            <a:r>
              <a:rPr lang="ja-JP" altLang="en-US" b="0" i="0" dirty="0">
                <a:solidFill>
                  <a:srgbClr val="333333"/>
                </a:solidFill>
                <a:effectLst/>
                <a:latin typeface="メイリオ" panose="020B0604030504040204" pitchFamily="50" charset="-128"/>
                <a:ea typeface="メイリオ" panose="020B0604030504040204" pitchFamily="50" charset="-128"/>
              </a:rPr>
              <a:t>色温度と照度には「クルーゾフ効果」と呼ばれるこの法則があります。</a:t>
            </a:r>
            <a:br>
              <a:rPr lang="ja-JP" altLang="en-US" b="0" i="0" dirty="0">
                <a:solidFill>
                  <a:srgbClr val="333333"/>
                </a:solidFill>
                <a:effectLst/>
                <a:latin typeface="メイリオ" panose="020B0604030504040204" pitchFamily="50" charset="-128"/>
                <a:ea typeface="メイリオ" panose="020B0604030504040204" pitchFamily="50" charset="-128"/>
              </a:rPr>
            </a:br>
            <a:r>
              <a:rPr lang="ja-JP" altLang="en-US" b="0" i="0" dirty="0">
                <a:solidFill>
                  <a:srgbClr val="333333"/>
                </a:solidFill>
                <a:effectLst/>
                <a:latin typeface="メイリオ" panose="020B0604030504040204" pitchFamily="50" charset="-128"/>
                <a:ea typeface="メイリオ" panose="020B0604030504040204" pitchFamily="50" charset="-128"/>
              </a:rPr>
              <a:t>例えば色温度の低い光は、照度が低いと穏やかで暖かい快適な印象を与えますが、照度がある程度より高くなると、</a:t>
            </a:r>
            <a:br>
              <a:rPr lang="ja-JP" altLang="en-US" b="0" i="0" dirty="0">
                <a:solidFill>
                  <a:srgbClr val="333333"/>
                </a:solidFill>
                <a:effectLst/>
                <a:latin typeface="メイリオ" panose="020B0604030504040204" pitchFamily="50" charset="-128"/>
                <a:ea typeface="メイリオ" panose="020B0604030504040204" pitchFamily="50" charset="-128"/>
              </a:rPr>
            </a:br>
            <a:r>
              <a:rPr lang="ja-JP" altLang="en-US" b="0" i="0" dirty="0">
                <a:solidFill>
                  <a:srgbClr val="333333"/>
                </a:solidFill>
                <a:effectLst/>
                <a:latin typeface="メイリオ" panose="020B0604030504040204" pitchFamily="50" charset="-128"/>
                <a:ea typeface="メイリオ" panose="020B0604030504040204" pitchFamily="50" charset="-128"/>
              </a:rPr>
              <a:t>逆に暑苦しく不快感を与えるというものです。光環境を設計する際は、このような快適性に配慮することも大切です。</a:t>
            </a:r>
          </a:p>
          <a:p>
            <a:endParaRPr kumimoji="1" lang="ja-JP" altLang="en-US" dirty="0"/>
          </a:p>
        </p:txBody>
      </p:sp>
      <p:sp>
        <p:nvSpPr>
          <p:cNvPr id="4" name="スライド番号プレースホルダー 3"/>
          <p:cNvSpPr>
            <a:spLocks noGrp="1"/>
          </p:cNvSpPr>
          <p:nvPr>
            <p:ph type="sldNum" sz="quarter" idx="5"/>
          </p:nvPr>
        </p:nvSpPr>
        <p:spPr/>
        <p:txBody>
          <a:bodyPr/>
          <a:lstStyle/>
          <a:p>
            <a:fld id="{8058F0F4-F529-4378-8416-8199E10A7795}" type="slidenum">
              <a:rPr kumimoji="1" lang="ja-JP" altLang="en-US" smtClean="0"/>
              <a:t>29</a:t>
            </a:fld>
            <a:endParaRPr kumimoji="1" lang="ja-JP" altLang="en-US"/>
          </a:p>
        </p:txBody>
      </p:sp>
    </p:spTree>
    <p:extLst>
      <p:ext uri="{BB962C8B-B14F-4D97-AF65-F5344CB8AC3E}">
        <p14:creationId xmlns:p14="http://schemas.microsoft.com/office/powerpoint/2010/main" val="39313668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住宅事業社の意識確認。</a:t>
            </a:r>
            <a:endParaRPr kumimoji="1" lang="en-US" altLang="ja-JP" dirty="0"/>
          </a:p>
          <a:p>
            <a:r>
              <a:rPr kumimoji="1" lang="ja-JP" altLang="en-US" dirty="0"/>
              <a:t>注目は、プランの提案とデザインの必要性</a:t>
            </a:r>
          </a:p>
        </p:txBody>
      </p:sp>
      <p:sp>
        <p:nvSpPr>
          <p:cNvPr id="4" name="スライド番号プレースホルダー 3"/>
          <p:cNvSpPr>
            <a:spLocks noGrp="1"/>
          </p:cNvSpPr>
          <p:nvPr>
            <p:ph type="sldNum" sz="quarter" idx="5"/>
          </p:nvPr>
        </p:nvSpPr>
        <p:spPr/>
        <p:txBody>
          <a:bodyPr/>
          <a:lstStyle/>
          <a:p>
            <a:fld id="{8058F0F4-F529-4378-8416-8199E10A7795}" type="slidenum">
              <a:rPr kumimoji="1" lang="ja-JP" altLang="en-US" smtClean="0"/>
              <a:t>3</a:t>
            </a:fld>
            <a:endParaRPr kumimoji="1" lang="ja-JP" altLang="en-US"/>
          </a:p>
        </p:txBody>
      </p:sp>
    </p:spTree>
    <p:extLst>
      <p:ext uri="{BB962C8B-B14F-4D97-AF65-F5344CB8AC3E}">
        <p14:creationId xmlns:p14="http://schemas.microsoft.com/office/powerpoint/2010/main" val="19091390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スライド イメージ プレースホルダ 1"/>
          <p:cNvSpPr>
            <a:spLocks noGrp="1" noRot="1" noChangeAspect="1" noTextEdit="1"/>
          </p:cNvSpPr>
          <p:nvPr>
            <p:ph type="sldImg"/>
          </p:nvPr>
        </p:nvSpPr>
        <p:spPr bwMode="auto">
          <a:xfrm>
            <a:off x="103188" y="750888"/>
            <a:ext cx="6681787" cy="3759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4" name="スライド番号プレースホルダ 3"/>
          <p:cNvSpPr>
            <a:spLocks noGrp="1"/>
          </p:cNvSpPr>
          <p:nvPr>
            <p:ph type="sldNum" sz="quarter" idx="5"/>
          </p:nvPr>
        </p:nvSpPr>
        <p:spPr/>
        <p:txBody>
          <a:bodyPr/>
          <a:lstStyle/>
          <a:p>
            <a:pPr>
              <a:defRPr/>
            </a:pPr>
            <a:fld id="{A749C8D2-B621-41B9-A375-67E3DA723B16}" type="slidenum">
              <a:rPr lang="ja-JP" altLang="en-US" smtClean="0"/>
              <a:pPr>
                <a:defRPr/>
              </a:pPr>
              <a:t>30</a:t>
            </a:fld>
            <a:endParaRPr lang="ja-JP" altLang="en-US"/>
          </a:p>
        </p:txBody>
      </p:sp>
    </p:spTree>
    <p:extLst>
      <p:ext uri="{BB962C8B-B14F-4D97-AF65-F5344CB8AC3E}">
        <p14:creationId xmlns:p14="http://schemas.microsoft.com/office/powerpoint/2010/main" val="7739202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スライド イメージ プレースホルダー 1"/>
          <p:cNvSpPr>
            <a:spLocks noGrp="1" noRot="1" noChangeAspect="1" noTextEdit="1"/>
          </p:cNvSpPr>
          <p:nvPr>
            <p:ph type="sldImg"/>
          </p:nvPr>
        </p:nvSpPr>
        <p:spPr bwMode="auto">
          <a:xfrm>
            <a:off x="103188" y="750888"/>
            <a:ext cx="6681787" cy="3759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ja-JP" altLang="en-US" dirty="0"/>
              <a:t>明るさ感　とは、空間全体（視野内）の明るさの印象を表現する言葉。</a:t>
            </a:r>
            <a:endParaRPr lang="en-US" altLang="ja-JP" dirty="0"/>
          </a:p>
          <a:p>
            <a:pPr eaLnBrk="1" hangingPunct="1"/>
            <a:r>
              <a:rPr lang="ja-JP" altLang="en-US" dirty="0"/>
              <a:t>照度や数値だけでは評価しにくい、</a:t>
            </a:r>
            <a:r>
              <a:rPr lang="ja-JP" altLang="en-US" sz="3000" b="1" dirty="0">
                <a:solidFill>
                  <a:srgbClr val="FF0000"/>
                </a:solidFill>
              </a:rPr>
              <a:t>感覚という心的要素</a:t>
            </a:r>
            <a:r>
              <a:rPr lang="ja-JP" altLang="en-US" dirty="0"/>
              <a:t>が含まれています。</a:t>
            </a:r>
            <a:endParaRPr lang="en-US" altLang="ja-JP" dirty="0"/>
          </a:p>
          <a:p>
            <a:pPr eaLnBrk="1" hangingPunct="1"/>
            <a:endParaRPr lang="en-US" altLang="ja-JP" dirty="0"/>
          </a:p>
          <a:p>
            <a:pPr eaLnBrk="1" hangingPunct="1"/>
            <a:endParaRPr lang="ja-JP" altLang="en-US" dirty="0"/>
          </a:p>
        </p:txBody>
      </p:sp>
      <p:sp>
        <p:nvSpPr>
          <p:cNvPr id="4" name="スライド番号プレースホルダー 3"/>
          <p:cNvSpPr>
            <a:spLocks noGrp="1"/>
          </p:cNvSpPr>
          <p:nvPr>
            <p:ph type="sldNum" sz="quarter" idx="5"/>
          </p:nvPr>
        </p:nvSpPr>
        <p:spPr/>
        <p:txBody>
          <a:bodyPr/>
          <a:lstStyle/>
          <a:p>
            <a:pPr>
              <a:defRPr/>
            </a:pPr>
            <a:fld id="{8CF89BF5-B25C-4922-806C-F41A333A5732}" type="slidenum">
              <a:rPr lang="ja-JP" altLang="en-US" smtClean="0"/>
              <a:pPr>
                <a:defRPr/>
              </a:pPr>
              <a:t>31</a:t>
            </a:fld>
            <a:endParaRPr lang="ja-JP" altLang="en-US"/>
          </a:p>
        </p:txBody>
      </p:sp>
    </p:spTree>
    <p:extLst>
      <p:ext uri="{BB962C8B-B14F-4D97-AF65-F5344CB8AC3E}">
        <p14:creationId xmlns:p14="http://schemas.microsoft.com/office/powerpoint/2010/main" val="32428780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スライド イメージ プレースホルダー 1"/>
          <p:cNvSpPr>
            <a:spLocks noGrp="1" noRot="1" noChangeAspect="1" noTextEdit="1"/>
          </p:cNvSpPr>
          <p:nvPr>
            <p:ph type="sldImg"/>
          </p:nvPr>
        </p:nvSpPr>
        <p:spPr bwMode="auto">
          <a:xfrm>
            <a:off x="103188" y="750888"/>
            <a:ext cx="6681787" cy="3759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t>今も、一般的に照明の明るさの基準として用いられているのは、</a:t>
            </a:r>
            <a:r>
              <a:rPr lang="en-US" altLang="ja-JP" dirty="0"/>
              <a:t>120</a:t>
            </a:r>
            <a:r>
              <a:rPr lang="ja-JP" altLang="en-US" dirty="0"/>
              <a:t>年前につくられたルクスの単位です。　</a:t>
            </a:r>
            <a:endParaRPr lang="en-US" altLang="ja-JP" dirty="0"/>
          </a:p>
          <a:p>
            <a:endParaRPr lang="en-US" altLang="ja-JP" dirty="0"/>
          </a:p>
          <a:p>
            <a:r>
              <a:rPr lang="ja-JP" altLang="en-US" dirty="0"/>
              <a:t>皆、「照度なんて</a:t>
            </a:r>
            <a:r>
              <a:rPr lang="en-US" altLang="ja-JP" dirty="0"/>
              <a:t>...</a:t>
            </a:r>
            <a:r>
              <a:rPr lang="ja-JP" altLang="en-US" dirty="0"/>
              <a:t>」と言いながら、思いながら、自分で計算してみたりメーカーに照度分布図を依頼している状況である。</a:t>
            </a:r>
            <a:br>
              <a:rPr lang="ja-JP" altLang="en-US" dirty="0"/>
            </a:br>
            <a:r>
              <a:rPr lang="ja-JP" altLang="en-US" dirty="0"/>
              <a:t>照明はつけてみないとわからない。</a:t>
            </a:r>
            <a:br>
              <a:rPr lang="ja-JP" altLang="en-US" dirty="0"/>
            </a:br>
            <a:r>
              <a:rPr lang="ja-JP" altLang="en-US" dirty="0"/>
              <a:t>だからこそ、少しでも事前の目安になるものがほしい。（私たちもそう思います。）</a:t>
            </a:r>
            <a:br>
              <a:rPr lang="ja-JP" altLang="en-US" dirty="0"/>
            </a:br>
            <a:r>
              <a:rPr lang="ja-JP" altLang="en-US" dirty="0"/>
              <a:t>でも、こんなつかみどころのないアイマイなものが基準となっているのも不思議だと思いませんか？</a:t>
            </a:r>
            <a:br>
              <a:rPr lang="ja-JP" altLang="en-US" dirty="0"/>
            </a:br>
            <a:r>
              <a:rPr lang="ja-JP" altLang="en-US" dirty="0"/>
              <a:t>　そこで、ここでは、あらためて「照度」というものに目を向け、盲点を探っていこうと思います。</a:t>
            </a:r>
            <a:br>
              <a:rPr lang="ja-JP" altLang="en-US" dirty="0"/>
            </a:br>
            <a:endParaRPr lang="en-US" altLang="ja-JP" dirty="0"/>
          </a:p>
          <a:p>
            <a:r>
              <a:rPr lang="ja-JP" altLang="en-US" dirty="0"/>
              <a:t>照度（ルクス・</a:t>
            </a:r>
            <a:r>
              <a:rPr lang="en-US" altLang="ja-JP" dirty="0"/>
              <a:t>lx</a:t>
            </a:r>
            <a:r>
              <a:rPr lang="ja-JP" altLang="en-US" dirty="0"/>
              <a:t>）は明るさの単位ではない！？現在、照明計画を行う際の「さてこの空間はどれくらいの明るさなのだろうか？」という疑問を解消するために、照度計算というものが一般的に行われています。</a:t>
            </a:r>
            <a:br>
              <a:rPr lang="ja-JP" altLang="en-US" dirty="0"/>
            </a:br>
            <a:r>
              <a:rPr lang="ja-JP" altLang="en-US" dirty="0"/>
              <a:t>では、照度が「明るさ」を表しているのかというと、実はそうではないのです。</a:t>
            </a:r>
            <a:br>
              <a:rPr lang="ja-JP" altLang="en-US" dirty="0"/>
            </a:br>
            <a:r>
              <a:rPr lang="ja-JP" altLang="en-US" dirty="0"/>
              <a:t>「照度」という言葉を照明用語辞典で調べてみると、</a:t>
            </a:r>
            <a:br>
              <a:rPr lang="ja-JP" altLang="en-US" dirty="0"/>
            </a:br>
            <a:endParaRPr lang="ja-JP" altLang="en-US" dirty="0"/>
          </a:p>
          <a:p>
            <a:r>
              <a:rPr lang="ja-JP" altLang="en-US" dirty="0"/>
              <a:t>「光があたっている表面の単位面積当たりの光束の量」とでています。つまり、「照度」とは、その場所にどれだけの光が届いているかを示しているものにすぎないのです。</a:t>
            </a:r>
          </a:p>
          <a:p>
            <a:r>
              <a:rPr lang="ja-JP" altLang="en-US" dirty="0"/>
              <a:t>　私たちが普段、目にして「明るい」と感じるのは、その場所から反射されて自分の方へやってきた光です。</a:t>
            </a:r>
            <a:br>
              <a:rPr lang="ja-JP" altLang="en-US" dirty="0"/>
            </a:br>
            <a:r>
              <a:rPr lang="ja-JP" altLang="en-US" dirty="0"/>
              <a:t>この対象物等から反射をうけて、私たちが「明るい」と感じる光の量を「輝度」さらには「視感輝度」と言います。（「視感輝度」とは人間の生理的な「明るさ」のことを表わし、実際にはこれに数値では表わせない心理的な要素も加わってきます。それが「明るさ感」と言われるものです。</a:t>
            </a:r>
            <a:br>
              <a:rPr lang="ja-JP" altLang="en-US" dirty="0"/>
            </a:br>
            <a:r>
              <a:rPr lang="ja-JP" altLang="en-US" dirty="0"/>
              <a:t>　では、「照度」を基準とせずに「輝度」を基準にすればいいじゃないか！</a:t>
            </a:r>
            <a:br>
              <a:rPr lang="ja-JP" altLang="en-US" dirty="0"/>
            </a:br>
            <a:r>
              <a:rPr lang="ja-JP" altLang="en-US" dirty="0"/>
              <a:t>誰でもそう思われることと思いますが、残念ながら「輝度」は見る位置によってデータがすべて異なり、計算方法・測定方法が「照度」よりも困難なのです。</a:t>
            </a:r>
            <a:br>
              <a:rPr lang="ja-JP" altLang="en-US" dirty="0"/>
            </a:br>
            <a:br>
              <a:rPr lang="ja-JP" altLang="en-US" dirty="0"/>
            </a:br>
            <a:r>
              <a:rPr lang="ja-JP" altLang="en-US" dirty="0"/>
              <a:t>　また、高度経済成長の中、照明は質（視感輝度・明るさ感）よりも、まず単純に照度のみを確保することが大前提であった歴史的背景も手伝って「照度」がひとつの基準になった様です。（また、この応急処置のような大前提により、「照度」</a:t>
            </a:r>
            <a:r>
              <a:rPr lang="en-US" altLang="ja-JP" dirty="0"/>
              <a:t>=</a:t>
            </a:r>
            <a:r>
              <a:rPr lang="ja-JP" altLang="en-US" dirty="0"/>
              <a:t>「明るさ」という間違った認識も生まれてしまったのだと思われます。</a:t>
            </a:r>
          </a:p>
        </p:txBody>
      </p:sp>
      <p:sp>
        <p:nvSpPr>
          <p:cNvPr id="4" name="スライド番号プレースホルダー 3"/>
          <p:cNvSpPr>
            <a:spLocks noGrp="1"/>
          </p:cNvSpPr>
          <p:nvPr>
            <p:ph type="sldNum" sz="quarter" idx="5"/>
          </p:nvPr>
        </p:nvSpPr>
        <p:spPr/>
        <p:txBody>
          <a:bodyPr/>
          <a:lstStyle/>
          <a:p>
            <a:pPr>
              <a:defRPr/>
            </a:pPr>
            <a:fld id="{64E6587A-DF9E-49F0-B0F3-B1068DFC3493}" type="slidenum">
              <a:rPr lang="ja-JP" altLang="en-US" smtClean="0"/>
              <a:pPr>
                <a:defRPr/>
              </a:pPr>
              <a:t>32</a:t>
            </a:fld>
            <a:endParaRPr lang="ja-JP" altLang="en-US"/>
          </a:p>
        </p:txBody>
      </p:sp>
    </p:spTree>
    <p:extLst>
      <p:ext uri="{BB962C8B-B14F-4D97-AF65-F5344CB8AC3E}">
        <p14:creationId xmlns:p14="http://schemas.microsoft.com/office/powerpoint/2010/main" val="20754479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スライド イメージ プレースホルダー 1"/>
          <p:cNvSpPr>
            <a:spLocks noGrp="1" noRot="1" noChangeAspect="1" noTextEdit="1"/>
          </p:cNvSpPr>
          <p:nvPr>
            <p:ph type="sldImg"/>
          </p:nvPr>
        </p:nvSpPr>
        <p:spPr bwMode="auto">
          <a:xfrm>
            <a:off x="103188" y="750888"/>
            <a:ext cx="6681787" cy="3759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t>この空間はどの程度の明るさなのか？というのはある意味経験値でやっていました。</a:t>
            </a:r>
            <a:endParaRPr lang="en-US" altLang="ja-JP" dirty="0"/>
          </a:p>
          <a:p>
            <a:r>
              <a:rPr lang="ja-JP" altLang="en-US" dirty="0"/>
              <a:t>白い壁と黒い壁では感じ方も当然違います。</a:t>
            </a:r>
            <a:endParaRPr lang="en-US" altLang="ja-JP" dirty="0"/>
          </a:p>
          <a:p>
            <a:r>
              <a:rPr lang="ja-JP" altLang="en-US" dirty="0"/>
              <a:t>そこで、空間に対して人が感じる明るさ感を数値できちんと表示できるようにと考えました。</a:t>
            </a:r>
            <a:endParaRPr lang="en-US" altLang="ja-JP" dirty="0"/>
          </a:p>
          <a:p>
            <a:endParaRPr lang="ja-JP" altLang="en-US" dirty="0"/>
          </a:p>
        </p:txBody>
      </p:sp>
      <p:sp>
        <p:nvSpPr>
          <p:cNvPr id="4" name="スライド番号プレースホルダー 3"/>
          <p:cNvSpPr>
            <a:spLocks noGrp="1"/>
          </p:cNvSpPr>
          <p:nvPr>
            <p:ph type="sldNum" sz="quarter" idx="5"/>
          </p:nvPr>
        </p:nvSpPr>
        <p:spPr/>
        <p:txBody>
          <a:bodyPr/>
          <a:lstStyle/>
          <a:p>
            <a:pPr>
              <a:defRPr/>
            </a:pPr>
            <a:fld id="{055F3FF7-10A8-4183-A594-0AB43C07C2E2}" type="slidenum">
              <a:rPr lang="ja-JP" altLang="en-US" smtClean="0"/>
              <a:pPr>
                <a:defRPr/>
              </a:pPr>
              <a:t>33</a:t>
            </a:fld>
            <a:endParaRPr lang="ja-JP" altLang="en-US"/>
          </a:p>
        </p:txBody>
      </p:sp>
    </p:spTree>
    <p:extLst>
      <p:ext uri="{BB962C8B-B14F-4D97-AF65-F5344CB8AC3E}">
        <p14:creationId xmlns:p14="http://schemas.microsoft.com/office/powerpoint/2010/main" val="17803740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スライド イメージ プレースホルダー 1"/>
          <p:cNvSpPr>
            <a:spLocks noGrp="1" noRot="1" noChangeAspect="1" noTextEdit="1"/>
          </p:cNvSpPr>
          <p:nvPr>
            <p:ph type="sldImg"/>
          </p:nvPr>
        </p:nvSpPr>
        <p:spPr bwMode="auto">
          <a:xfrm>
            <a:off x="103188" y="750888"/>
            <a:ext cx="6681787" cy="3759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t>人は空間を見るとき、床だけを見るのではなく無意識に天井も壁も見ています。</a:t>
            </a:r>
            <a:endParaRPr lang="en-US" altLang="ja-JP" dirty="0"/>
          </a:p>
          <a:p>
            <a:r>
              <a:rPr lang="ja-JP" altLang="en-US" dirty="0"/>
              <a:t>つまり天井や壁、床などに反射した光が人の目の中に入ってきているのです。</a:t>
            </a:r>
            <a:endParaRPr lang="en-US" altLang="ja-JP" dirty="0"/>
          </a:p>
          <a:p>
            <a:r>
              <a:rPr lang="ja-JP" altLang="en-US" dirty="0"/>
              <a:t>そのため、照明の数値や位置、方向によるだけでなく、壁の色、材質などによっても、照明の明るさ感は変わってくるのです。</a:t>
            </a:r>
            <a:endParaRPr lang="en-US" altLang="ja-JP" dirty="0"/>
          </a:p>
          <a:p>
            <a:endParaRPr lang="en-US" altLang="ja-JP" dirty="0"/>
          </a:p>
          <a:p>
            <a:endParaRPr lang="ja-JP" altLang="en-US" dirty="0"/>
          </a:p>
        </p:txBody>
      </p:sp>
      <p:sp>
        <p:nvSpPr>
          <p:cNvPr id="4" name="スライド番号プレースホルダー 3"/>
          <p:cNvSpPr>
            <a:spLocks noGrp="1"/>
          </p:cNvSpPr>
          <p:nvPr>
            <p:ph type="sldNum" sz="quarter" idx="5"/>
          </p:nvPr>
        </p:nvSpPr>
        <p:spPr/>
        <p:txBody>
          <a:bodyPr/>
          <a:lstStyle/>
          <a:p>
            <a:pPr>
              <a:defRPr/>
            </a:pPr>
            <a:fld id="{D28AC26E-A933-4F49-B4E4-2694E4BE76DC}" type="slidenum">
              <a:rPr lang="ja-JP" altLang="en-US" smtClean="0"/>
              <a:pPr>
                <a:defRPr/>
              </a:pPr>
              <a:t>34</a:t>
            </a:fld>
            <a:endParaRPr lang="ja-JP" altLang="en-US"/>
          </a:p>
        </p:txBody>
      </p:sp>
    </p:spTree>
    <p:extLst>
      <p:ext uri="{BB962C8B-B14F-4D97-AF65-F5344CB8AC3E}">
        <p14:creationId xmlns:p14="http://schemas.microsoft.com/office/powerpoint/2010/main" val="37202749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スライド イメージ プレースホルダー 1"/>
          <p:cNvSpPr>
            <a:spLocks noGrp="1" noRot="1" noChangeAspect="1" noTextEdit="1"/>
          </p:cNvSpPr>
          <p:nvPr>
            <p:ph type="sldImg"/>
          </p:nvPr>
        </p:nvSpPr>
        <p:spPr bwMode="auto">
          <a:xfrm>
            <a:off x="103188" y="750888"/>
            <a:ext cx="6681787" cy="3759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t>そこで、パナソニックさんは　フー　という基準を作りました。</a:t>
            </a:r>
            <a:endParaRPr lang="en-US" altLang="ja-JP" dirty="0"/>
          </a:p>
          <a:p>
            <a:r>
              <a:rPr lang="ja-JP" altLang="en-US" dirty="0"/>
              <a:t>フーはそれらの影響を総合的にとらえて数値化した空間に対する明るさの新しい指標です。　　</a:t>
            </a:r>
            <a:endParaRPr lang="en-US" altLang="ja-JP" dirty="0"/>
          </a:p>
          <a:p>
            <a:endParaRPr lang="en-US" altLang="ja-JP" dirty="0"/>
          </a:p>
          <a:p>
            <a:r>
              <a:rPr lang="ja-JP" altLang="en-US" dirty="0"/>
              <a:t>では、フーの基準はどのようにして作られているのでしょうか？</a:t>
            </a:r>
            <a:endParaRPr lang="en-US" altLang="ja-JP" dirty="0"/>
          </a:p>
          <a:p>
            <a:r>
              <a:rPr lang="en-US" altLang="ja-JP" dirty="0"/>
              <a:t>Feu</a:t>
            </a:r>
            <a:r>
              <a:rPr lang="ja-JP" altLang="en-US" dirty="0"/>
              <a:t>は眼に入射してくる光の量を捉えている　　輝度から算出されます。</a:t>
            </a:r>
            <a:endParaRPr lang="en-US" altLang="ja-JP" dirty="0"/>
          </a:p>
          <a:p>
            <a:r>
              <a:rPr lang="ja-JP" altLang="en-US" dirty="0"/>
              <a:t>人間の視野の中で、　空間からの影響を特に強く受ける　　誘導視野。</a:t>
            </a:r>
            <a:endParaRPr lang="en-US" altLang="ja-JP" dirty="0"/>
          </a:p>
          <a:p>
            <a:r>
              <a:rPr lang="ja-JP" altLang="en-US" dirty="0"/>
              <a:t>この誘導視野の輝度の　　幾何平均から、　　</a:t>
            </a:r>
            <a:r>
              <a:rPr lang="en-US" altLang="ja-JP" dirty="0"/>
              <a:t>Feu</a:t>
            </a:r>
            <a:r>
              <a:rPr lang="ja-JP" altLang="en-US" dirty="0"/>
              <a:t>が得られます。</a:t>
            </a:r>
            <a:endParaRPr lang="en-US" altLang="ja-JP" dirty="0"/>
          </a:p>
          <a:p>
            <a:endParaRPr lang="en-US" altLang="ja-JP" dirty="0"/>
          </a:p>
          <a:p>
            <a:r>
              <a:rPr lang="ja-JP" altLang="en-US" dirty="0"/>
              <a:t>さすが、ﾊﾟﾅｿﾆｯｸらしい技術がかくれていました。　</a:t>
            </a:r>
            <a:endParaRPr lang="en-US" altLang="ja-JP" dirty="0"/>
          </a:p>
          <a:p>
            <a:endParaRPr lang="ja-JP" altLang="en-US" dirty="0"/>
          </a:p>
        </p:txBody>
      </p:sp>
      <p:sp>
        <p:nvSpPr>
          <p:cNvPr id="4" name="スライド番号プレースホルダー 3"/>
          <p:cNvSpPr>
            <a:spLocks noGrp="1"/>
          </p:cNvSpPr>
          <p:nvPr>
            <p:ph type="sldNum" sz="quarter" idx="5"/>
          </p:nvPr>
        </p:nvSpPr>
        <p:spPr/>
        <p:txBody>
          <a:bodyPr/>
          <a:lstStyle/>
          <a:p>
            <a:pPr>
              <a:defRPr/>
            </a:pPr>
            <a:fld id="{1D8B651A-794C-45CE-B073-21B53603FAE1}" type="slidenum">
              <a:rPr lang="ja-JP" altLang="en-US" smtClean="0"/>
              <a:pPr>
                <a:defRPr/>
              </a:pPr>
              <a:t>35</a:t>
            </a:fld>
            <a:endParaRPr lang="ja-JP" altLang="en-US"/>
          </a:p>
        </p:txBody>
      </p:sp>
    </p:spTree>
    <p:extLst>
      <p:ext uri="{BB962C8B-B14F-4D97-AF65-F5344CB8AC3E}">
        <p14:creationId xmlns:p14="http://schemas.microsoft.com/office/powerpoint/2010/main" val="40164722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スライド イメージ プレースホルダー 1"/>
          <p:cNvSpPr>
            <a:spLocks noGrp="1" noRot="1" noChangeAspect="1" noTextEdit="1"/>
          </p:cNvSpPr>
          <p:nvPr>
            <p:ph type="sldImg"/>
          </p:nvPr>
        </p:nvSpPr>
        <p:spPr bwMode="auto">
          <a:xfrm>
            <a:off x="103188" y="750888"/>
            <a:ext cx="6681787" cy="3759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t>フーの指標を基準として考えると、今までの照度</a:t>
            </a:r>
            <a:r>
              <a:rPr lang="en-US" altLang="ja-JP" dirty="0"/>
              <a:t>(</a:t>
            </a:r>
            <a:r>
              <a:rPr lang="ja-JP" altLang="en-US" dirty="0"/>
              <a:t>ルクス</a:t>
            </a:r>
            <a:r>
              <a:rPr lang="en-US" altLang="ja-JP" dirty="0"/>
              <a:t>)</a:t>
            </a:r>
            <a:r>
              <a:rPr lang="ja-JP" altLang="en-US" dirty="0"/>
              <a:t>を基準として設計した明るさと　　感じかたが大きく変わります。</a:t>
            </a:r>
            <a:endParaRPr lang="en-US" altLang="ja-JP" dirty="0"/>
          </a:p>
          <a:p>
            <a:r>
              <a:rPr lang="ja-JP" altLang="en-US" dirty="0"/>
              <a:t>空間全体を考慮する必要がある　　と考えることができます。</a:t>
            </a:r>
            <a:endParaRPr lang="en-US" altLang="ja-JP" dirty="0"/>
          </a:p>
          <a:p>
            <a:r>
              <a:rPr lang="ja-JP" altLang="en-US" dirty="0"/>
              <a:t>フーの数値的な根拠はいまいちわからないが、感じ方を表現するツールとして使えると思います。</a:t>
            </a:r>
            <a:endParaRPr lang="en-US" altLang="ja-JP" dirty="0"/>
          </a:p>
          <a:p>
            <a:endParaRPr lang="ja-JP" altLang="en-US" dirty="0"/>
          </a:p>
        </p:txBody>
      </p:sp>
      <p:sp>
        <p:nvSpPr>
          <p:cNvPr id="4" name="スライド番号プレースホルダー 3"/>
          <p:cNvSpPr>
            <a:spLocks noGrp="1"/>
          </p:cNvSpPr>
          <p:nvPr>
            <p:ph type="sldNum" sz="quarter" idx="5"/>
          </p:nvPr>
        </p:nvSpPr>
        <p:spPr/>
        <p:txBody>
          <a:bodyPr/>
          <a:lstStyle/>
          <a:p>
            <a:pPr>
              <a:defRPr/>
            </a:pPr>
            <a:fld id="{56AAE040-E3D3-41DD-B244-A2DEE9E9A69E}" type="slidenum">
              <a:rPr lang="ja-JP" altLang="en-US" smtClean="0"/>
              <a:pPr>
                <a:defRPr/>
              </a:pPr>
              <a:t>36</a:t>
            </a:fld>
            <a:endParaRPr lang="ja-JP" altLang="en-US"/>
          </a:p>
        </p:txBody>
      </p:sp>
    </p:spTree>
    <p:extLst>
      <p:ext uri="{BB962C8B-B14F-4D97-AF65-F5344CB8AC3E}">
        <p14:creationId xmlns:p14="http://schemas.microsoft.com/office/powerpoint/2010/main" val="173621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スライド イメージ プレースホルダー 1"/>
          <p:cNvSpPr>
            <a:spLocks noGrp="1" noRot="1" noChangeAspect="1" noTextEdit="1"/>
          </p:cNvSpPr>
          <p:nvPr>
            <p:ph type="sldImg"/>
          </p:nvPr>
        </p:nvSpPr>
        <p:spPr bwMode="auto">
          <a:xfrm>
            <a:off x="103188" y="750888"/>
            <a:ext cx="6681787" cy="3759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t>ダウンライトの位置に注目してください。</a:t>
            </a:r>
            <a:endParaRPr lang="en-US" altLang="ja-JP" dirty="0"/>
          </a:p>
          <a:p>
            <a:r>
              <a:rPr lang="ja-JP" altLang="en-US" dirty="0"/>
              <a:t>天井の中央に配灯した場合と、　壁面に寄せた場合との比較です。</a:t>
            </a:r>
            <a:endParaRPr lang="en-US" altLang="ja-JP" dirty="0"/>
          </a:p>
          <a:p>
            <a:r>
              <a:rPr lang="ja-JP" altLang="en-US" dirty="0"/>
              <a:t>同じフーの値ですが、　器具の選定やスペックを変え消費電力を抑えた例です。</a:t>
            </a:r>
            <a:endParaRPr lang="en-US" altLang="ja-JP" dirty="0"/>
          </a:p>
          <a:p>
            <a:endParaRPr lang="ja-JP" altLang="en-US" dirty="0"/>
          </a:p>
        </p:txBody>
      </p:sp>
      <p:sp>
        <p:nvSpPr>
          <p:cNvPr id="4" name="スライド番号プレースホルダー 3"/>
          <p:cNvSpPr>
            <a:spLocks noGrp="1"/>
          </p:cNvSpPr>
          <p:nvPr>
            <p:ph type="sldNum" sz="quarter" idx="5"/>
          </p:nvPr>
        </p:nvSpPr>
        <p:spPr/>
        <p:txBody>
          <a:bodyPr/>
          <a:lstStyle/>
          <a:p>
            <a:pPr>
              <a:defRPr/>
            </a:pPr>
            <a:fld id="{7761A339-EBF6-4768-A916-32AA070DF1FB}" type="slidenum">
              <a:rPr lang="ja-JP" altLang="en-US" smtClean="0"/>
              <a:pPr>
                <a:defRPr/>
              </a:pPr>
              <a:t>37</a:t>
            </a:fld>
            <a:endParaRPr lang="ja-JP" altLang="en-US"/>
          </a:p>
        </p:txBody>
      </p:sp>
    </p:spTree>
    <p:extLst>
      <p:ext uri="{BB962C8B-B14F-4D97-AF65-F5344CB8AC3E}">
        <p14:creationId xmlns:p14="http://schemas.microsoft.com/office/powerpoint/2010/main" val="13010476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スライド イメージ プレースホルダー 1"/>
          <p:cNvSpPr>
            <a:spLocks noGrp="1" noRot="1" noChangeAspect="1" noTextEdit="1"/>
          </p:cNvSpPr>
          <p:nvPr>
            <p:ph type="sldImg"/>
          </p:nvPr>
        </p:nvSpPr>
        <p:spPr bwMode="auto">
          <a:xfrm>
            <a:off x="103188" y="750888"/>
            <a:ext cx="6681787" cy="3759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ja-JP" altLang="en-US" dirty="0"/>
              <a:t>とはいえ</a:t>
            </a:r>
            <a:r>
              <a:rPr lang="en-US" altLang="ja-JP" dirty="0"/>
              <a:t>Feu®</a:t>
            </a:r>
            <a:r>
              <a:rPr lang="ja-JP" altLang="en-US" dirty="0"/>
              <a:t>は発展途上である．</a:t>
            </a:r>
            <a:endParaRPr lang="en-US" altLang="ja-JP" dirty="0"/>
          </a:p>
          <a:p>
            <a:pPr eaLnBrk="1" hangingPunct="1"/>
            <a:r>
              <a:rPr lang="ja-JP" altLang="en-US" dirty="0"/>
              <a:t>例えば部屋に</a:t>
            </a:r>
            <a:r>
              <a:rPr lang="ja-JP" altLang="en-US" sz="1900" dirty="0">
                <a:solidFill>
                  <a:srgbClr val="FF0000"/>
                </a:solidFill>
              </a:rPr>
              <a:t>複数の色彩を置くだけで明るさ感が</a:t>
            </a:r>
            <a:r>
              <a:rPr lang="en-US" altLang="ja-JP" sz="1900" dirty="0">
                <a:solidFill>
                  <a:srgbClr val="FF0000"/>
                </a:solidFill>
              </a:rPr>
              <a:t>1.5</a:t>
            </a:r>
            <a:r>
              <a:rPr lang="ja-JP" altLang="en-US" sz="1900" dirty="0">
                <a:solidFill>
                  <a:srgbClr val="FF0000"/>
                </a:solidFill>
              </a:rPr>
              <a:t>倍程度まで向上</a:t>
            </a:r>
            <a:r>
              <a:rPr lang="ja-JP" altLang="en-US" dirty="0"/>
              <a:t>することが研究から示されていますが，</a:t>
            </a:r>
            <a:endParaRPr lang="en-US" altLang="ja-JP" dirty="0"/>
          </a:p>
          <a:p>
            <a:pPr eaLnBrk="1" hangingPunct="1"/>
            <a:r>
              <a:rPr lang="ja-JP" altLang="en-US" dirty="0"/>
              <a:t>輝度分布のみで色を考慮しない</a:t>
            </a:r>
            <a:r>
              <a:rPr lang="en-US" altLang="ja-JP" dirty="0"/>
              <a:t>Feu®</a:t>
            </a:r>
            <a:r>
              <a:rPr lang="ja-JP" altLang="en-US" dirty="0"/>
              <a:t>では数値化ができない。</a:t>
            </a:r>
            <a:endParaRPr lang="en-US" altLang="ja-JP" dirty="0"/>
          </a:p>
          <a:p>
            <a:pPr eaLnBrk="1" hangingPunct="1"/>
            <a:endParaRPr lang="en-US" altLang="ja-JP" dirty="0"/>
          </a:p>
          <a:p>
            <a:pPr eaLnBrk="1" hangingPunct="1"/>
            <a:r>
              <a:rPr lang="ja-JP" altLang="en-US" dirty="0"/>
              <a:t>すべてを</a:t>
            </a:r>
            <a:r>
              <a:rPr lang="en-US" altLang="ja-JP" dirty="0"/>
              <a:t>Feu®</a:t>
            </a:r>
            <a:r>
              <a:rPr lang="ja-JP" altLang="en-US" dirty="0"/>
              <a:t>で考えてはいけない。</a:t>
            </a:r>
            <a:endParaRPr lang="en-US" altLang="ja-JP" dirty="0"/>
          </a:p>
          <a:p>
            <a:pPr eaLnBrk="1" hangingPunct="1"/>
            <a:endParaRPr lang="en-US" altLang="ja-JP" dirty="0"/>
          </a:p>
          <a:p>
            <a:pPr eaLnBrk="1" hangingPunct="1"/>
            <a:r>
              <a:rPr lang="ja-JP" altLang="en-US" dirty="0"/>
              <a:t>視認性などは照度で，明るさ感などの雰囲気は</a:t>
            </a:r>
            <a:r>
              <a:rPr lang="en-US" altLang="ja-JP" dirty="0"/>
              <a:t>Feu®</a:t>
            </a:r>
            <a:r>
              <a:rPr lang="ja-JP" altLang="en-US" dirty="0" err="1"/>
              <a:t>で評</a:t>
            </a:r>
            <a:r>
              <a:rPr lang="ja-JP" altLang="en-US" dirty="0"/>
              <a:t>価すると良い．</a:t>
            </a:r>
            <a:endParaRPr lang="en-US" altLang="ja-JP" dirty="0"/>
          </a:p>
          <a:p>
            <a:pPr eaLnBrk="1" hangingPunct="1"/>
            <a:r>
              <a:rPr lang="ja-JP" altLang="en-US" dirty="0"/>
              <a:t>要するに　　照度という物理的な単位と　　フーという心理的な単位の使い分けである．</a:t>
            </a:r>
            <a:endParaRPr lang="en-US" altLang="ja-JP" dirty="0"/>
          </a:p>
          <a:p>
            <a:pPr eaLnBrk="1" hangingPunct="1"/>
            <a:r>
              <a:rPr lang="ja-JP" altLang="en-US" dirty="0"/>
              <a:t>複数の尺度で光をとらえるからこそ，多様な光環境を扱うことが可能になる　　と　</a:t>
            </a:r>
            <a:r>
              <a:rPr lang="en-US" altLang="ja-JP" dirty="0"/>
              <a:t>TOSHIBA</a:t>
            </a:r>
            <a:r>
              <a:rPr lang="ja-JP" altLang="en-US" dirty="0" err="1"/>
              <a:t>さんは</a:t>
            </a:r>
            <a:r>
              <a:rPr lang="ja-JP" altLang="en-US" dirty="0"/>
              <a:t>申しております。</a:t>
            </a:r>
            <a:endParaRPr lang="en-US" altLang="ja-JP" dirty="0"/>
          </a:p>
          <a:p>
            <a:pPr eaLnBrk="1" hangingPunct="1"/>
            <a:endParaRPr lang="en-US" altLang="ja-JP" dirty="0"/>
          </a:p>
          <a:p>
            <a:pPr eaLnBrk="1" hangingPunct="1"/>
            <a:r>
              <a:rPr lang="ja-JP" altLang="en-US" dirty="0"/>
              <a:t>確かに、これには共感できると私も思いました。　　</a:t>
            </a:r>
            <a:endParaRPr lang="en-US" altLang="ja-JP" dirty="0"/>
          </a:p>
          <a:p>
            <a:pPr eaLnBrk="1" hangingPunct="1"/>
            <a:endParaRPr lang="ja-JP" altLang="en-US" dirty="0"/>
          </a:p>
          <a:p>
            <a:endParaRPr lang="ja-JP" altLang="en-US" dirty="0"/>
          </a:p>
        </p:txBody>
      </p:sp>
      <p:sp>
        <p:nvSpPr>
          <p:cNvPr id="4" name="スライド番号プレースホルダー 3"/>
          <p:cNvSpPr>
            <a:spLocks noGrp="1"/>
          </p:cNvSpPr>
          <p:nvPr>
            <p:ph type="sldNum" sz="quarter" idx="5"/>
          </p:nvPr>
        </p:nvSpPr>
        <p:spPr/>
        <p:txBody>
          <a:bodyPr/>
          <a:lstStyle/>
          <a:p>
            <a:pPr>
              <a:defRPr/>
            </a:pPr>
            <a:fld id="{C6BA6CF6-0E2E-4859-977C-7AB195997E8F}" type="slidenum">
              <a:rPr lang="ja-JP" altLang="en-US" smtClean="0"/>
              <a:pPr>
                <a:defRPr/>
              </a:pPr>
              <a:t>38</a:t>
            </a:fld>
            <a:endParaRPr lang="ja-JP" altLang="en-US"/>
          </a:p>
        </p:txBody>
      </p:sp>
    </p:spTree>
    <p:extLst>
      <p:ext uri="{BB962C8B-B14F-4D97-AF65-F5344CB8AC3E}">
        <p14:creationId xmlns:p14="http://schemas.microsoft.com/office/powerpoint/2010/main" val="14038802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スライド イメージ プレースホルダー 1"/>
          <p:cNvSpPr>
            <a:spLocks noGrp="1" noRot="1" noChangeAspect="1" noTextEdit="1"/>
          </p:cNvSpPr>
          <p:nvPr>
            <p:ph type="sldImg"/>
          </p:nvPr>
        </p:nvSpPr>
        <p:spPr bwMode="auto">
          <a:xfrm>
            <a:off x="103188" y="750888"/>
            <a:ext cx="6681787" cy="3759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t>明るさ感の考え方は、メーカーによって少し違うことがわかりました。</a:t>
            </a:r>
            <a:endParaRPr lang="en-US" altLang="ja-JP" dirty="0"/>
          </a:p>
          <a:p>
            <a:r>
              <a:rPr lang="ja-JP" altLang="en-US" dirty="0"/>
              <a:t>そうこうしている間に、パナソニックは　ヴィー　という単位を発表しました。</a:t>
            </a:r>
            <a:endParaRPr lang="en-US" altLang="ja-JP" dirty="0"/>
          </a:p>
          <a:p>
            <a:endParaRPr lang="en-US" altLang="ja-JP" dirty="0"/>
          </a:p>
          <a:p>
            <a:r>
              <a:rPr lang="ja-JP" altLang="en-US" dirty="0"/>
              <a:t>ヴィーはメリハリ度を数値化した指標です。</a:t>
            </a:r>
            <a:endParaRPr lang="en-US" altLang="ja-JP" dirty="0"/>
          </a:p>
          <a:p>
            <a:endParaRPr lang="en-US" altLang="ja-JP" dirty="0"/>
          </a:p>
          <a:p>
            <a:r>
              <a:rPr lang="ja-JP" altLang="en-US" dirty="0"/>
              <a:t>では、どのような場面でヴィーが使われるのでしょうか？　</a:t>
            </a:r>
            <a:endParaRPr lang="en-US" altLang="ja-JP" dirty="0"/>
          </a:p>
          <a:p>
            <a:endParaRPr lang="en-US" altLang="ja-JP" dirty="0"/>
          </a:p>
          <a:p>
            <a:endParaRPr lang="ja-JP" altLang="en-US" dirty="0"/>
          </a:p>
        </p:txBody>
      </p:sp>
      <p:sp>
        <p:nvSpPr>
          <p:cNvPr id="4" name="スライド番号プレースホルダー 3"/>
          <p:cNvSpPr>
            <a:spLocks noGrp="1"/>
          </p:cNvSpPr>
          <p:nvPr>
            <p:ph type="sldNum" sz="quarter" idx="5"/>
          </p:nvPr>
        </p:nvSpPr>
        <p:spPr/>
        <p:txBody>
          <a:bodyPr/>
          <a:lstStyle/>
          <a:p>
            <a:pPr>
              <a:defRPr/>
            </a:pPr>
            <a:fld id="{6BC4E8C4-C376-45E8-AA42-78A78912772B}" type="slidenum">
              <a:rPr lang="ja-JP" altLang="en-US" smtClean="0"/>
              <a:pPr>
                <a:defRPr/>
              </a:pPr>
              <a:t>39</a:t>
            </a:fld>
            <a:endParaRPr lang="ja-JP" altLang="en-US"/>
          </a:p>
        </p:txBody>
      </p:sp>
    </p:spTree>
    <p:extLst>
      <p:ext uri="{BB962C8B-B14F-4D97-AF65-F5344CB8AC3E}">
        <p14:creationId xmlns:p14="http://schemas.microsoft.com/office/powerpoint/2010/main" val="25780653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一般消費者は、プランよりデザインを優先する傾向にある。</a:t>
            </a:r>
            <a:endParaRPr kumimoji="1" lang="en-US" altLang="ja-JP" dirty="0"/>
          </a:p>
          <a:p>
            <a:endParaRPr kumimoji="1" lang="en-US" altLang="ja-JP" dirty="0"/>
          </a:p>
          <a:p>
            <a:r>
              <a:rPr kumimoji="1" lang="ja-JP" altLang="en-US" dirty="0"/>
              <a:t>このデザインとは何を指すのかはわからない。</a:t>
            </a:r>
            <a:endParaRPr kumimoji="1" lang="en-US" altLang="ja-JP" dirty="0"/>
          </a:p>
          <a:p>
            <a:r>
              <a:rPr kumimoji="1" lang="ja-JP" altLang="en-US" dirty="0"/>
              <a:t>外観デザインなのか？　内装デザインなのか？　インテリアや空間デザインなのか？</a:t>
            </a:r>
            <a:endParaRPr kumimoji="1" lang="en-US" altLang="ja-JP" dirty="0"/>
          </a:p>
          <a:p>
            <a:r>
              <a:rPr kumimoji="1" lang="ja-JP" altLang="en-US" dirty="0"/>
              <a:t>いずれにしても、照明が付加価値を上げる要素になることに違いはない。</a:t>
            </a:r>
            <a:endParaRPr kumimoji="1" lang="en-US" altLang="ja-JP" dirty="0"/>
          </a:p>
          <a:p>
            <a:r>
              <a:rPr kumimoji="1" lang="ja-JP" altLang="en-US" dirty="0"/>
              <a:t>提案力の引き出しを増やすべきと考える。</a:t>
            </a:r>
            <a:endParaRPr kumimoji="1" lang="en-US" altLang="ja-JP" dirty="0"/>
          </a:p>
        </p:txBody>
      </p:sp>
      <p:sp>
        <p:nvSpPr>
          <p:cNvPr id="4" name="スライド番号プレースホルダー 3"/>
          <p:cNvSpPr>
            <a:spLocks noGrp="1"/>
          </p:cNvSpPr>
          <p:nvPr>
            <p:ph type="sldNum" sz="quarter" idx="5"/>
          </p:nvPr>
        </p:nvSpPr>
        <p:spPr/>
        <p:txBody>
          <a:bodyPr/>
          <a:lstStyle/>
          <a:p>
            <a:fld id="{8058F0F4-F529-4378-8416-8199E10A7795}" type="slidenum">
              <a:rPr kumimoji="1" lang="ja-JP" altLang="en-US" smtClean="0"/>
              <a:t>4</a:t>
            </a:fld>
            <a:endParaRPr kumimoji="1" lang="ja-JP" altLang="en-US"/>
          </a:p>
        </p:txBody>
      </p:sp>
    </p:spTree>
    <p:extLst>
      <p:ext uri="{BB962C8B-B14F-4D97-AF65-F5344CB8AC3E}">
        <p14:creationId xmlns:p14="http://schemas.microsoft.com/office/powerpoint/2010/main" val="25364335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p:cNvSpPr>
            <a:spLocks noGrp="1" noRot="1" noChangeAspect="1" noTextEdit="1"/>
          </p:cNvSpPr>
          <p:nvPr>
            <p:ph type="sldImg"/>
          </p:nvPr>
        </p:nvSpPr>
        <p:spPr bwMode="auto">
          <a:xfrm>
            <a:off x="103188" y="750888"/>
            <a:ext cx="6681787" cy="3759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b="1" dirty="0"/>
              <a:t>暗い空間での「落ち着きのある空間」⇔「賑わいのある空間」２つの雰囲気を定量化することができます</a:t>
            </a:r>
            <a:endParaRPr lang="en-US" altLang="ja-JP" b="1" dirty="0"/>
          </a:p>
          <a:p>
            <a:r>
              <a:rPr lang="ja-JP" altLang="en-US" dirty="0"/>
              <a:t>屋外のような暗い空間では、明るさ感はおなじでも、光のメリハリ度によって空間の印象が大きく異なることがわかりました。</a:t>
            </a:r>
            <a:br>
              <a:rPr lang="ja-JP" altLang="en-US" dirty="0"/>
            </a:br>
            <a:r>
              <a:rPr lang="en-US" altLang="ja-JP" dirty="0"/>
              <a:t>V</a:t>
            </a:r>
            <a:r>
              <a:rPr lang="ja-JP" altLang="en-US" dirty="0"/>
              <a:t>（ヴィー）はこの光のメリハリ度を数値化した指標です。屋外における、安心できる適切な明るさ感</a:t>
            </a:r>
            <a:r>
              <a:rPr lang="en-US" altLang="ja-JP" dirty="0"/>
              <a:t>Feu</a:t>
            </a:r>
            <a:r>
              <a:rPr lang="ja-JP" altLang="en-US" dirty="0"/>
              <a:t>（フー）を確保しながら、</a:t>
            </a:r>
            <a:br>
              <a:rPr lang="ja-JP" altLang="en-US" dirty="0"/>
            </a:br>
            <a:r>
              <a:rPr lang="ja-JP" altLang="en-US" dirty="0"/>
              <a:t>光のメリハリ度</a:t>
            </a:r>
            <a:r>
              <a:rPr lang="en-US" altLang="ja-JP" dirty="0"/>
              <a:t>V</a:t>
            </a:r>
            <a:r>
              <a:rPr lang="ja-JP" altLang="en-US" dirty="0"/>
              <a:t>（ヴィー）を組み合わせることによって、「落ち着きのある空間」にするか、「賑わいのある空間」にするか、</a:t>
            </a:r>
            <a:br>
              <a:rPr lang="ja-JP" altLang="en-US" dirty="0"/>
            </a:br>
            <a:r>
              <a:rPr lang="ja-JP" altLang="en-US" dirty="0"/>
              <a:t>という２つの雰囲気を定量化できるようになりました。</a:t>
            </a:r>
            <a:endParaRPr lang="en-US" altLang="ja-JP" dirty="0"/>
          </a:p>
          <a:p>
            <a:endParaRPr lang="en-US" altLang="ja-JP" dirty="0"/>
          </a:p>
          <a:p>
            <a:r>
              <a:rPr lang="ja-JP" altLang="en-US" dirty="0"/>
              <a:t>ショップ内の光環境を考える際、狭角するか広角にするかを決めるときに参考になります。</a:t>
            </a:r>
            <a:endParaRPr lang="en-US" altLang="ja-JP" dirty="0"/>
          </a:p>
          <a:p>
            <a:endParaRPr lang="en-US" altLang="ja-JP" dirty="0"/>
          </a:p>
          <a:p>
            <a:r>
              <a:rPr lang="ja-JP" altLang="en-US" dirty="0"/>
              <a:t>パナソニックのまわし者ではありませんが、もう一つ　色味の特徴を出した商品を紹介しましょう。　</a:t>
            </a:r>
            <a:endParaRPr lang="en-US" altLang="ja-JP" dirty="0"/>
          </a:p>
          <a:p>
            <a:endParaRPr lang="en-US" altLang="ja-JP" dirty="0"/>
          </a:p>
          <a:p>
            <a:endParaRPr lang="ja-JP" altLang="en-US" dirty="0"/>
          </a:p>
        </p:txBody>
      </p:sp>
      <p:sp>
        <p:nvSpPr>
          <p:cNvPr id="4" name="スライド番号プレースホルダー 3"/>
          <p:cNvSpPr>
            <a:spLocks noGrp="1"/>
          </p:cNvSpPr>
          <p:nvPr>
            <p:ph type="sldNum" sz="quarter" idx="5"/>
          </p:nvPr>
        </p:nvSpPr>
        <p:spPr/>
        <p:txBody>
          <a:bodyPr/>
          <a:lstStyle/>
          <a:p>
            <a:pPr>
              <a:defRPr/>
            </a:pPr>
            <a:fld id="{FA81046B-A9B9-442A-AEAD-5D2668BB8DBD}" type="slidenum">
              <a:rPr lang="ja-JP" altLang="en-US" smtClean="0"/>
              <a:pPr>
                <a:defRPr/>
              </a:pPr>
              <a:t>40</a:t>
            </a:fld>
            <a:endParaRPr lang="ja-JP" altLang="en-US"/>
          </a:p>
        </p:txBody>
      </p:sp>
    </p:spTree>
    <p:extLst>
      <p:ext uri="{BB962C8B-B14F-4D97-AF65-F5344CB8AC3E}">
        <p14:creationId xmlns:p14="http://schemas.microsoft.com/office/powerpoint/2010/main" val="18830914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最終目的は自身のスキルアップ。自分で考え、自分で答えを導き出す。お客様に対して的確なアドバイス、助言、提案が出来、且つ、楽しい雰囲気を醸し出せること。</a:t>
            </a:r>
            <a:endParaRPr kumimoji="1" lang="en-US" altLang="ja-JP" dirty="0"/>
          </a:p>
          <a:p>
            <a:r>
              <a:rPr kumimoji="1" lang="ja-JP" altLang="en-US" dirty="0"/>
              <a:t>初回の照明基礎講座は、照明のキャビネットを作ります。</a:t>
            </a:r>
            <a:endParaRPr kumimoji="1" lang="en-US" altLang="ja-JP" dirty="0"/>
          </a:p>
          <a:p>
            <a:r>
              <a:rPr kumimoji="1" lang="ja-JP" altLang="en-US" dirty="0"/>
              <a:t>この照明キャビネットは最低限の知識が無ければ読解力に欠けファイルを作る意味がないイメージです。</a:t>
            </a:r>
            <a:endParaRPr kumimoji="1" lang="en-US" altLang="ja-JP" dirty="0"/>
          </a:p>
          <a:p>
            <a:endParaRPr kumimoji="1" lang="en-US" altLang="ja-JP" dirty="0"/>
          </a:p>
          <a:p>
            <a:r>
              <a:rPr kumimoji="1" lang="ja-JP" altLang="en-US" dirty="0"/>
              <a:t>今後のイメージ：</a:t>
            </a:r>
            <a:endParaRPr kumimoji="1" lang="en-US" altLang="ja-JP" dirty="0"/>
          </a:p>
          <a:p>
            <a:r>
              <a:rPr kumimoji="1" lang="ja-JP" altLang="en-US" dirty="0"/>
              <a:t>①　キャビネット大きくする。または増やすこと。そしていつでも見ることができる状態にすること。　</a:t>
            </a:r>
            <a:r>
              <a:rPr kumimoji="1" lang="en-US" altLang="ja-JP" dirty="0"/>
              <a:t>(</a:t>
            </a:r>
            <a:r>
              <a:rPr kumimoji="1" lang="ja-JP" altLang="en-US" dirty="0"/>
              <a:t>目的</a:t>
            </a:r>
            <a:r>
              <a:rPr kumimoji="1" lang="en-US" altLang="ja-JP" dirty="0"/>
              <a:t>)</a:t>
            </a:r>
          </a:p>
          <a:p>
            <a:r>
              <a:rPr kumimoji="1" lang="ja-JP" altLang="en-US" dirty="0"/>
              <a:t>②　照明知識や提案ファイルを作る　⇒　ファイルのインデックスを作る。　（目標）</a:t>
            </a:r>
            <a:endParaRPr kumimoji="1" lang="en-US" altLang="ja-JP" dirty="0"/>
          </a:p>
          <a:p>
            <a:r>
              <a:rPr kumimoji="1" lang="ja-JP" altLang="en-US" dirty="0"/>
              <a:t>③　インデックスの中身（方法、手法、知識）は自身でアレンジする。</a:t>
            </a:r>
            <a:endParaRPr kumimoji="1" lang="en-US" altLang="ja-JP" dirty="0"/>
          </a:p>
          <a:p>
            <a:r>
              <a:rPr kumimoji="1" lang="ja-JP" altLang="en-US" dirty="0"/>
              <a:t>④　そのために勉強会を開催する。</a:t>
            </a:r>
            <a:endParaRPr kumimoji="1" lang="en-US" altLang="ja-JP" dirty="0"/>
          </a:p>
          <a:p>
            <a:r>
              <a:rPr kumimoji="1" lang="ja-JP" altLang="en-US" dirty="0"/>
              <a:t>⑤　そのためにサポートホットラインを活用する。</a:t>
            </a:r>
            <a:endParaRPr kumimoji="1" lang="en-US" altLang="ja-JP" dirty="0"/>
          </a:p>
          <a:p>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pPr defTabSz="966064">
              <a:defRPr/>
            </a:pPr>
            <a:fld id="{906C02C4-38FF-4276-9264-B07558FBE2D8}" type="slidenum">
              <a:rPr lang="ja-JP" altLang="en-US">
                <a:solidFill>
                  <a:prstClr val="black"/>
                </a:solidFill>
                <a:latin typeface="游ゴシック" panose="020F0502020204030204"/>
                <a:ea typeface="游ゴシック" panose="020B0400000000000000" pitchFamily="50" charset="-128"/>
              </a:rPr>
              <a:pPr defTabSz="966064">
                <a:defRPr/>
              </a:pPr>
              <a:t>5</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8921408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8058F0F4-F529-4378-8416-8199E10A7795}" type="slidenum">
              <a:rPr kumimoji="1" lang="ja-JP" altLang="en-US" smtClean="0"/>
              <a:t>6</a:t>
            </a:fld>
            <a:endParaRPr kumimoji="1" lang="ja-JP" altLang="en-US"/>
          </a:p>
        </p:txBody>
      </p:sp>
    </p:spTree>
    <p:extLst>
      <p:ext uri="{BB962C8B-B14F-4D97-AF65-F5344CB8AC3E}">
        <p14:creationId xmlns:p14="http://schemas.microsoft.com/office/powerpoint/2010/main" val="4019660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3188" y="750888"/>
            <a:ext cx="6681787" cy="37592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058F0F4-F529-4378-8416-8199E10A7795}" type="slidenum">
              <a:rPr kumimoji="1" lang="ja-JP" altLang="en-US" smtClean="0"/>
              <a:t>7</a:t>
            </a:fld>
            <a:endParaRPr kumimoji="1" lang="ja-JP" altLang="en-US"/>
          </a:p>
        </p:txBody>
      </p:sp>
    </p:spTree>
    <p:extLst>
      <p:ext uri="{BB962C8B-B14F-4D97-AF65-F5344CB8AC3E}">
        <p14:creationId xmlns:p14="http://schemas.microsoft.com/office/powerpoint/2010/main" val="11609649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8058F0F4-F529-4378-8416-8199E10A7795}" type="slidenum">
              <a:rPr kumimoji="1" lang="ja-JP" altLang="en-US" smtClean="0"/>
              <a:t>8</a:t>
            </a:fld>
            <a:endParaRPr kumimoji="1" lang="ja-JP" altLang="en-US"/>
          </a:p>
        </p:txBody>
      </p:sp>
    </p:spTree>
    <p:extLst>
      <p:ext uri="{BB962C8B-B14F-4D97-AF65-F5344CB8AC3E}">
        <p14:creationId xmlns:p14="http://schemas.microsoft.com/office/powerpoint/2010/main" val="9016293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8058F0F4-F529-4378-8416-8199E10A7795}" type="slidenum">
              <a:rPr kumimoji="1" lang="ja-JP" altLang="en-US" smtClean="0"/>
              <a:t>9</a:t>
            </a:fld>
            <a:endParaRPr kumimoji="1" lang="ja-JP" altLang="en-US"/>
          </a:p>
        </p:txBody>
      </p:sp>
    </p:spTree>
    <p:extLst>
      <p:ext uri="{BB962C8B-B14F-4D97-AF65-F5344CB8AC3E}">
        <p14:creationId xmlns:p14="http://schemas.microsoft.com/office/powerpoint/2010/main" val="2472749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9347200" y="152399"/>
            <a:ext cx="26416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p:nvSpPr>
        <p:spPr>
          <a:xfrm>
            <a:off x="203200" y="153923"/>
            <a:ext cx="89408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Subtitle 2"/>
          <p:cNvSpPr>
            <a:spLocks noGrp="1"/>
          </p:cNvSpPr>
          <p:nvPr>
            <p:ph type="subTitle" idx="1"/>
          </p:nvPr>
        </p:nvSpPr>
        <p:spPr>
          <a:xfrm>
            <a:off x="9347200" y="2052960"/>
            <a:ext cx="2641600" cy="1828800"/>
          </a:xfrm>
        </p:spPr>
        <p:txBody>
          <a:bodyPr anchor="ctr">
            <a:normAutofit/>
          </a:bodyPr>
          <a:lstStyle>
            <a:lvl1pPr marL="0" indent="0" algn="l">
              <a:buNone/>
              <a:defRPr sz="19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10" name="Date Placeholder 9"/>
          <p:cNvSpPr>
            <a:spLocks noGrp="1"/>
          </p:cNvSpPr>
          <p:nvPr>
            <p:ph type="dt" sz="half" idx="10"/>
          </p:nvPr>
        </p:nvSpPr>
        <p:spPr/>
        <p:txBody>
          <a:bodyPr/>
          <a:lstStyle>
            <a:lvl1pPr>
              <a:defRPr>
                <a:solidFill>
                  <a:schemeClr val="bg2"/>
                </a:solidFill>
              </a:defRPr>
            </a:lvl1pPr>
          </a:lstStyle>
          <a:p>
            <a:fld id="{64BDEF39-7417-4735-A9E2-9B7A3E072D16}" type="datetime1">
              <a:rPr kumimoji="1" lang="ja-JP" altLang="en-US" smtClean="0"/>
              <a:t>2021/3/24</a:t>
            </a:fld>
            <a:endParaRPr kumimoji="1" lang="ja-JP" altLang="en-US"/>
          </a:p>
        </p:txBody>
      </p:sp>
      <p:sp>
        <p:nvSpPr>
          <p:cNvPr id="11" name="Slide Number Placeholder 10"/>
          <p:cNvSpPr>
            <a:spLocks noGrp="1"/>
          </p:cNvSpPr>
          <p:nvPr>
            <p:ph type="sldNum" sz="quarter" idx="11"/>
          </p:nvPr>
        </p:nvSpPr>
        <p:spPr/>
        <p:txBody>
          <a:bodyPr/>
          <a:lstStyle>
            <a:lvl1pPr>
              <a:defRPr>
                <a:solidFill>
                  <a:srgbClr val="FFFFFF"/>
                </a:solidFill>
              </a:defRPr>
            </a:lvl1pPr>
          </a:lstStyle>
          <a:p>
            <a:fld id="{97318A08-32C6-47D5-85F1-6824EAE7AF9E}" type="slidenum">
              <a:rPr kumimoji="1" lang="ja-JP" altLang="en-US" smtClean="0"/>
              <a:t>‹#›</a:t>
            </a:fld>
            <a:endParaRPr kumimoji="1" lang="ja-JP" altLang="en-US"/>
          </a:p>
        </p:txBody>
      </p:sp>
      <p:sp>
        <p:nvSpPr>
          <p:cNvPr id="12" name="Footer Placeholder 11"/>
          <p:cNvSpPr>
            <a:spLocks noGrp="1"/>
          </p:cNvSpPr>
          <p:nvPr>
            <p:ph type="ftr" sz="quarter" idx="12"/>
          </p:nvPr>
        </p:nvSpPr>
        <p:spPr/>
        <p:txBody>
          <a:bodyPr/>
          <a:lstStyle>
            <a:lvl1pPr>
              <a:defRPr>
                <a:solidFill>
                  <a:schemeClr val="bg2"/>
                </a:solidFill>
              </a:defRPr>
            </a:lvl1pPr>
          </a:lstStyle>
          <a:p>
            <a:r>
              <a:rPr kumimoji="1" lang="ja-JP" altLang="en-US"/>
              <a:t>灯り計画　</a:t>
            </a:r>
            <a:r>
              <a:rPr kumimoji="1" lang="en-US" altLang="ja-JP"/>
              <a:t>Lighting</a:t>
            </a:r>
            <a:r>
              <a:rPr kumimoji="1" lang="ja-JP" altLang="en-US"/>
              <a:t>　</a:t>
            </a:r>
            <a:r>
              <a:rPr kumimoji="1" lang="en-US" altLang="ja-JP"/>
              <a:t>Planning</a:t>
            </a:r>
            <a:r>
              <a:rPr kumimoji="1" lang="ja-JP" altLang="en-US"/>
              <a:t>　</a:t>
            </a:r>
            <a:r>
              <a:rPr kumimoji="1" lang="en-US" altLang="ja-JP"/>
              <a:t>Service</a:t>
            </a:r>
            <a:endParaRPr kumimoji="1" lang="ja-JP" altLang="en-US"/>
          </a:p>
        </p:txBody>
      </p:sp>
      <p:sp>
        <p:nvSpPr>
          <p:cNvPr id="13" name="Title 12"/>
          <p:cNvSpPr>
            <a:spLocks noGrp="1"/>
          </p:cNvSpPr>
          <p:nvPr>
            <p:ph type="title"/>
          </p:nvPr>
        </p:nvSpPr>
        <p:spPr>
          <a:xfrm>
            <a:off x="609600" y="2052960"/>
            <a:ext cx="8432800" cy="1828800"/>
          </a:xfrm>
        </p:spPr>
        <p:txBody>
          <a:bodyPr/>
          <a:lstStyle>
            <a:lvl1pPr algn="r">
              <a:defRPr sz="4200" spc="150" baseline="0"/>
            </a:lvl1pPr>
          </a:lstStyle>
          <a:p>
            <a:r>
              <a:rPr lang="ja-JP" altLang="en-US"/>
              <a:t>マスター タイトルの書式設定</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22769A7F-2108-4376-84E5-2D9D24616F37}" type="datetime1">
              <a:rPr kumimoji="1" lang="ja-JP" altLang="en-US" smtClean="0"/>
              <a:t>2021/3/24</a:t>
            </a:fld>
            <a:endParaRPr kumimoji="1" lang="ja-JP" altLang="en-US"/>
          </a:p>
        </p:txBody>
      </p:sp>
      <p:sp>
        <p:nvSpPr>
          <p:cNvPr id="5" name="Footer Placeholder 4"/>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r>
              <a:rPr kumimoji="1" lang="ja-JP" altLang="en-US"/>
              <a:t>　</a:t>
            </a:r>
            <a:r>
              <a:rPr kumimoji="1" lang="en-US" altLang="ja-JP"/>
              <a:t>Service</a:t>
            </a:r>
            <a:endParaRPr kumimoji="1" lang="ja-JP" altLang="en-US"/>
          </a:p>
        </p:txBody>
      </p:sp>
      <p:sp>
        <p:nvSpPr>
          <p:cNvPr id="6" name="Slide Number Placeholder 5"/>
          <p:cNvSpPr>
            <a:spLocks noGrp="1"/>
          </p:cNvSpPr>
          <p:nvPr>
            <p:ph type="sldNum" sz="quarter" idx="12"/>
          </p:nvPr>
        </p:nvSpPr>
        <p:spPr/>
        <p:txBody>
          <a:bodyPr/>
          <a:lstStyle/>
          <a:p>
            <a:fld id="{97318A08-32C6-47D5-85F1-6824EAE7AF9E}" type="slidenum">
              <a:rPr kumimoji="1" lang="ja-JP" altLang="en-US" smtClean="0"/>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7" name="Rectangle 6"/>
          <p:cNvSpPr/>
          <p:nvPr/>
        </p:nvSpPr>
        <p:spPr>
          <a:xfrm>
            <a:off x="203200" y="147319"/>
            <a:ext cx="8940800"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p:nvSpPr>
        <p:spPr>
          <a:xfrm>
            <a:off x="9347200" y="147319"/>
            <a:ext cx="2608061"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Vertical Title 1"/>
          <p:cNvSpPr>
            <a:spLocks noGrp="1"/>
          </p:cNvSpPr>
          <p:nvPr>
            <p:ph type="title" orient="vert"/>
          </p:nvPr>
        </p:nvSpPr>
        <p:spPr>
          <a:xfrm>
            <a:off x="9550400" y="274639"/>
            <a:ext cx="2235200" cy="5851525"/>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C8FA130-7B49-4D6B-8F3E-A8FEB2DDBC5B}" type="datetime1">
              <a:rPr kumimoji="1" lang="ja-JP" altLang="en-US" smtClean="0"/>
              <a:t>2021/3/24</a:t>
            </a:fld>
            <a:endParaRPr kumimoji="1" lang="ja-JP" altLang="en-US"/>
          </a:p>
        </p:txBody>
      </p:sp>
      <p:sp>
        <p:nvSpPr>
          <p:cNvPr id="5" name="Footer Placeholder 4"/>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r>
              <a:rPr kumimoji="1" lang="ja-JP" altLang="en-US"/>
              <a:t>　</a:t>
            </a:r>
            <a:r>
              <a:rPr kumimoji="1" lang="en-US" altLang="ja-JP"/>
              <a:t>Service</a:t>
            </a:r>
            <a:endParaRPr kumimoji="1" lang="ja-JP" altLang="en-US"/>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97318A08-32C6-47D5-85F1-6824EAE7AF9E}" type="slidenum">
              <a:rPr kumimoji="1" lang="ja-JP" altLang="en-US" smtClean="0"/>
              <a:t>‹#›</a:t>
            </a:fld>
            <a:endParaRPr kumimoji="1" lang="ja-JP"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タイトルのみ">
    <p:spTree>
      <p:nvGrpSpPr>
        <p:cNvPr id="1" name=""/>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7DFFDDEC-8312-4DF3-8ABF-604845553989}"/>
              </a:ext>
            </a:extLst>
          </p:cNvPr>
          <p:cNvSpPr>
            <a:spLocks noGrp="1"/>
          </p:cNvSpPr>
          <p:nvPr>
            <p:ph type="dt" sz="half" idx="10"/>
          </p:nvPr>
        </p:nvSpPr>
        <p:spPr/>
        <p:txBody>
          <a:bodyPr/>
          <a:lstStyle/>
          <a:p>
            <a:fld id="{62121107-6670-4C51-8116-C5F6F59F449C}" type="datetimeFigureOut">
              <a:rPr kumimoji="1" lang="ja-JP" altLang="en-US" smtClean="0"/>
              <a:t>2021/3/24</a:t>
            </a:fld>
            <a:endParaRPr kumimoji="1" lang="ja-JP" altLang="en-US"/>
          </a:p>
        </p:txBody>
      </p:sp>
      <p:sp>
        <p:nvSpPr>
          <p:cNvPr id="4" name="フッター プレースホルダー 3">
            <a:extLst>
              <a:ext uri="{FF2B5EF4-FFF2-40B4-BE49-F238E27FC236}">
                <a16:creationId xmlns:a16="http://schemas.microsoft.com/office/drawing/2014/main" id="{9D5515F7-940D-4497-AC58-F976232F3D76}"/>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6EC11EAF-BF2B-46BC-ABC1-CE3BF38589DE}"/>
              </a:ext>
            </a:extLst>
          </p:cNvPr>
          <p:cNvSpPr>
            <a:spLocks noGrp="1"/>
          </p:cNvSpPr>
          <p:nvPr>
            <p:ph type="sldNum" sz="quarter" idx="12"/>
          </p:nvPr>
        </p:nvSpPr>
        <p:spPr/>
        <p:txBody>
          <a:bodyPr/>
          <a:lstStyle/>
          <a:p>
            <a:fld id="{3D5771C8-3214-4064-B1EF-C0B4828D6767}" type="slidenum">
              <a:rPr kumimoji="1" lang="ja-JP" altLang="en-US" smtClean="0"/>
              <a:t>‹#›</a:t>
            </a:fld>
            <a:endParaRPr kumimoji="1" lang="ja-JP" altLang="en-US"/>
          </a:p>
        </p:txBody>
      </p:sp>
      <p:sp>
        <p:nvSpPr>
          <p:cNvPr id="2" name="正方形/長方形 1">
            <a:extLst>
              <a:ext uri="{FF2B5EF4-FFF2-40B4-BE49-F238E27FC236}">
                <a16:creationId xmlns:a16="http://schemas.microsoft.com/office/drawing/2014/main" id="{D983D828-AC08-4557-A7E5-FDEBA4989E29}"/>
              </a:ext>
            </a:extLst>
          </p:cNvPr>
          <p:cNvSpPr/>
          <p:nvPr userDrawn="1"/>
        </p:nvSpPr>
        <p:spPr>
          <a:xfrm rot="2700492">
            <a:off x="8618674" y="120828"/>
            <a:ext cx="230596" cy="2305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F9262E7F-1C22-4769-92B9-DB48A3478FB0}"/>
              </a:ext>
            </a:extLst>
          </p:cNvPr>
          <p:cNvSpPr txBox="1"/>
          <p:nvPr userDrawn="1"/>
        </p:nvSpPr>
        <p:spPr>
          <a:xfrm>
            <a:off x="8826039" y="0"/>
            <a:ext cx="3475413" cy="461665"/>
          </a:xfrm>
          <a:prstGeom prst="rect">
            <a:avLst/>
          </a:prstGeom>
          <a:noFill/>
        </p:spPr>
        <p:txBody>
          <a:bodyPr wrap="square">
            <a:spAutoFit/>
          </a:bodyPr>
          <a:lstStyle/>
          <a:p>
            <a:r>
              <a:rPr kumimoji="1" lang="ja-JP" altLang="en-US" sz="2400" b="0" i="0" u="none" strike="noStrike" kern="1200" cap="none" spc="0" normalizeH="0" baseline="0" noProof="0" dirty="0">
                <a:ln>
                  <a:noFill/>
                </a:ln>
                <a:solidFill>
                  <a:schemeClr val="accent2"/>
                </a:solidFill>
                <a:effectLst/>
                <a:uLnTx/>
                <a:uFillTx/>
                <a:latin typeface="HGP明朝E" panose="02020900000000000000" pitchFamily="18" charset="-128"/>
                <a:ea typeface="HGP明朝E" panose="02020900000000000000" pitchFamily="18" charset="-128"/>
                <a:cs typeface="+mn-cs"/>
              </a:rPr>
              <a:t>提案の引き出しを増やす</a:t>
            </a:r>
            <a:endParaRPr lang="ja-JP" altLang="en-US" sz="2400" dirty="0">
              <a:solidFill>
                <a:schemeClr val="accent2"/>
              </a:solidFill>
            </a:endParaRPr>
          </a:p>
        </p:txBody>
      </p:sp>
    </p:spTree>
    <p:extLst>
      <p:ext uri="{BB962C8B-B14F-4D97-AF65-F5344CB8AC3E}">
        <p14:creationId xmlns:p14="http://schemas.microsoft.com/office/powerpoint/2010/main" val="9390974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42B6E5B-A6CA-4052-8E1C-8A206B5CD6D7}" type="datetime1">
              <a:rPr kumimoji="1" lang="ja-JP" altLang="en-US" smtClean="0"/>
              <a:t>2021/3/24</a:t>
            </a:fld>
            <a:endParaRPr kumimoji="1" lang="ja-JP" altLang="en-US"/>
          </a:p>
        </p:txBody>
      </p:sp>
      <p:sp>
        <p:nvSpPr>
          <p:cNvPr id="5" name="Footer Placeholder 4"/>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r>
              <a:rPr kumimoji="1" lang="ja-JP" altLang="en-US"/>
              <a:t>　</a:t>
            </a:r>
            <a:r>
              <a:rPr kumimoji="1" lang="en-US" altLang="ja-JP"/>
              <a:t>Service</a:t>
            </a:r>
            <a:endParaRPr kumimoji="1" lang="ja-JP" altLang="en-US"/>
          </a:p>
        </p:txBody>
      </p:sp>
      <p:sp>
        <p:nvSpPr>
          <p:cNvPr id="6" name="Slide Number Placeholder 5"/>
          <p:cNvSpPr>
            <a:spLocks noGrp="1"/>
          </p:cNvSpPr>
          <p:nvPr>
            <p:ph type="sldNum" sz="quarter" idx="12"/>
          </p:nvPr>
        </p:nvSpPr>
        <p:spPr/>
        <p:txBody>
          <a:bodyPr/>
          <a:lstStyle/>
          <a:p>
            <a:fld id="{97318A08-32C6-47D5-85F1-6824EAE7AF9E}" type="slidenum">
              <a:rPr kumimoji="1" lang="ja-JP" altLang="en-US" smtClean="0"/>
              <a:t>‹#›</a:t>
            </a:fld>
            <a:endParaRPr kumimoji="1" lang="ja-JP" altLang="en-US"/>
          </a:p>
        </p:txBody>
      </p:sp>
      <p:sp>
        <p:nvSpPr>
          <p:cNvPr id="7" name="Title 6"/>
          <p:cNvSpPr>
            <a:spLocks noGrp="1"/>
          </p:cNvSpPr>
          <p:nvPr>
            <p:ph type="title"/>
          </p:nvPr>
        </p:nvSpPr>
        <p:spPr/>
        <p:txBody>
          <a:bodyPr/>
          <a:lstStyle/>
          <a:p>
            <a:r>
              <a:rPr lang="ja-JP" altLang="en-US"/>
              <a:t>マスター タイトルの書式設定</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7" name="Rectangle 6"/>
          <p:cNvSpPr/>
          <p:nvPr/>
        </p:nvSpPr>
        <p:spPr>
          <a:xfrm>
            <a:off x="9347200" y="152399"/>
            <a:ext cx="2641600"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p:nvSpPr>
        <p:spPr>
          <a:xfrm>
            <a:off x="203200" y="153923"/>
            <a:ext cx="8940800" cy="655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Text Placeholder 2"/>
          <p:cNvSpPr>
            <a:spLocks noGrp="1"/>
          </p:cNvSpPr>
          <p:nvPr>
            <p:ph type="body" idx="1"/>
          </p:nvPr>
        </p:nvSpPr>
        <p:spPr>
          <a:xfrm>
            <a:off x="9550400" y="2892277"/>
            <a:ext cx="2133601" cy="1645920"/>
          </a:xfrm>
        </p:spPr>
        <p:txBody>
          <a:bodyPr anchor="ctr"/>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9" name="Date Placeholder 8"/>
          <p:cNvSpPr>
            <a:spLocks noGrp="1"/>
          </p:cNvSpPr>
          <p:nvPr>
            <p:ph type="dt" sz="half" idx="10"/>
          </p:nvPr>
        </p:nvSpPr>
        <p:spPr/>
        <p:txBody>
          <a:bodyPr/>
          <a:lstStyle>
            <a:lvl1pPr>
              <a:defRPr>
                <a:solidFill>
                  <a:srgbClr val="FFFFFF"/>
                </a:solidFill>
              </a:defRPr>
            </a:lvl1pPr>
          </a:lstStyle>
          <a:p>
            <a:fld id="{E6DEE113-C7FE-4C6E-B5D1-33CCEFB62873}" type="datetime1">
              <a:rPr kumimoji="1" lang="ja-JP" altLang="en-US" smtClean="0"/>
              <a:t>2021/3/24</a:t>
            </a:fld>
            <a:endParaRPr kumimoji="1" lang="ja-JP" altLang="en-US"/>
          </a:p>
        </p:txBody>
      </p:sp>
      <p:sp>
        <p:nvSpPr>
          <p:cNvPr id="10" name="Slide Number Placeholder 9"/>
          <p:cNvSpPr>
            <a:spLocks noGrp="1"/>
          </p:cNvSpPr>
          <p:nvPr>
            <p:ph type="sldNum" sz="quarter" idx="11"/>
          </p:nvPr>
        </p:nvSpPr>
        <p:spPr/>
        <p:txBody>
          <a:bodyPr/>
          <a:lstStyle>
            <a:lvl1pPr>
              <a:defRPr>
                <a:solidFill>
                  <a:schemeClr val="bg2"/>
                </a:solidFill>
              </a:defRPr>
            </a:lvl1pPr>
          </a:lstStyle>
          <a:p>
            <a:fld id="{97318A08-32C6-47D5-85F1-6824EAE7AF9E}" type="slidenum">
              <a:rPr kumimoji="1" lang="ja-JP" altLang="en-US" smtClean="0"/>
              <a:t>‹#›</a:t>
            </a:fld>
            <a:endParaRPr kumimoji="1" lang="ja-JP" altLang="en-US"/>
          </a:p>
        </p:txBody>
      </p:sp>
      <p:sp>
        <p:nvSpPr>
          <p:cNvPr id="11" name="Footer Placeholder 10"/>
          <p:cNvSpPr>
            <a:spLocks noGrp="1"/>
          </p:cNvSpPr>
          <p:nvPr>
            <p:ph type="ftr" sz="quarter" idx="12"/>
          </p:nvPr>
        </p:nvSpPr>
        <p:spPr/>
        <p:txBody>
          <a:bodyPr/>
          <a:lstStyle>
            <a:lvl1pPr>
              <a:defRPr>
                <a:solidFill>
                  <a:srgbClr val="FFFFFF"/>
                </a:solidFill>
              </a:defRPr>
            </a:lvl1pPr>
          </a:lstStyle>
          <a:p>
            <a:r>
              <a:rPr kumimoji="1" lang="ja-JP" altLang="en-US"/>
              <a:t>灯り計画　</a:t>
            </a:r>
            <a:r>
              <a:rPr kumimoji="1" lang="en-US" altLang="ja-JP"/>
              <a:t>Lighting</a:t>
            </a:r>
            <a:r>
              <a:rPr kumimoji="1" lang="ja-JP" altLang="en-US"/>
              <a:t>　</a:t>
            </a:r>
            <a:r>
              <a:rPr kumimoji="1" lang="en-US" altLang="ja-JP"/>
              <a:t>Planning</a:t>
            </a:r>
            <a:r>
              <a:rPr kumimoji="1" lang="ja-JP" altLang="en-US"/>
              <a:t>　</a:t>
            </a:r>
            <a:r>
              <a:rPr kumimoji="1" lang="en-US" altLang="ja-JP"/>
              <a:t>Service</a:t>
            </a:r>
            <a:endParaRPr kumimoji="1" lang="ja-JP" altLang="en-US"/>
          </a:p>
        </p:txBody>
      </p:sp>
      <p:sp>
        <p:nvSpPr>
          <p:cNvPr id="12" name="Title 11"/>
          <p:cNvSpPr>
            <a:spLocks noGrp="1"/>
          </p:cNvSpPr>
          <p:nvPr>
            <p:ph type="title"/>
          </p:nvPr>
        </p:nvSpPr>
        <p:spPr>
          <a:xfrm>
            <a:off x="508000" y="2892277"/>
            <a:ext cx="8432800" cy="1645920"/>
          </a:xfrm>
        </p:spPr>
        <p:txBody>
          <a:bodyPr/>
          <a:lstStyle>
            <a:lvl1pPr algn="r">
              <a:defRPr sz="4200" spc="150" baseline="0"/>
            </a:lvl1pPr>
          </a:lstStyle>
          <a:p>
            <a:r>
              <a:rPr lang="ja-JP" altLang="en-US"/>
              <a:t>マスター タイトルの書式設定</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719072"/>
            <a:ext cx="53848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97600" y="1719072"/>
            <a:ext cx="53848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C8217ECF-63A3-4F6E-AA85-6AA4777A2ACC}" type="datetime1">
              <a:rPr kumimoji="1" lang="ja-JP" altLang="en-US" smtClean="0"/>
              <a:t>2021/3/24</a:t>
            </a:fld>
            <a:endParaRPr kumimoji="1" lang="ja-JP" altLang="en-US"/>
          </a:p>
        </p:txBody>
      </p:sp>
      <p:sp>
        <p:nvSpPr>
          <p:cNvPr id="6" name="Footer Placeholder 5"/>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r>
              <a:rPr kumimoji="1" lang="ja-JP" altLang="en-US"/>
              <a:t>　</a:t>
            </a:r>
            <a:r>
              <a:rPr kumimoji="1" lang="en-US" altLang="ja-JP"/>
              <a:t>Service</a:t>
            </a:r>
            <a:endParaRPr kumimoji="1" lang="ja-JP" altLang="en-US"/>
          </a:p>
        </p:txBody>
      </p:sp>
      <p:sp>
        <p:nvSpPr>
          <p:cNvPr id="7" name="Slide Number Placeholder 6"/>
          <p:cNvSpPr>
            <a:spLocks noGrp="1"/>
          </p:cNvSpPr>
          <p:nvPr>
            <p:ph type="sldNum" sz="quarter" idx="12"/>
          </p:nvPr>
        </p:nvSpPr>
        <p:spPr/>
        <p:txBody>
          <a:bodyPr/>
          <a:lstStyle/>
          <a:p>
            <a:fld id="{97318A08-32C6-47D5-85F1-6824EAE7AF9E}" type="slidenum">
              <a:rPr kumimoji="1" lang="ja-JP" altLang="en-US" smtClean="0"/>
              <a:t>‹#›</a:t>
            </a:fld>
            <a:endParaRPr kumimoji="1" lang="ja-JP" altLang="en-US"/>
          </a:p>
        </p:txBody>
      </p:sp>
      <p:sp>
        <p:nvSpPr>
          <p:cNvPr id="8" name="Title 7"/>
          <p:cNvSpPr>
            <a:spLocks noGrp="1"/>
          </p:cNvSpPr>
          <p:nvPr>
            <p:ph type="title"/>
          </p:nvPr>
        </p:nvSpPr>
        <p:spPr/>
        <p:txBody>
          <a:bodyPr/>
          <a:lstStyle/>
          <a:p>
            <a:r>
              <a:rPr lang="ja-JP" altLang="en-US"/>
              <a:t>マスター タイトルの書式設定</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722438"/>
            <a:ext cx="5386917"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09600" y="2438400"/>
            <a:ext cx="5386917"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93368" y="1722438"/>
            <a:ext cx="5389033"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93368" y="2438400"/>
            <a:ext cx="5389033"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E637942A-0D5D-4D5A-8412-84693705AC7A}" type="datetime1">
              <a:rPr kumimoji="1" lang="ja-JP" altLang="en-US" smtClean="0"/>
              <a:t>2021/3/24</a:t>
            </a:fld>
            <a:endParaRPr kumimoji="1" lang="ja-JP" altLang="en-US"/>
          </a:p>
        </p:txBody>
      </p:sp>
      <p:sp>
        <p:nvSpPr>
          <p:cNvPr id="8" name="Footer Placeholder 7"/>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r>
              <a:rPr kumimoji="1" lang="ja-JP" altLang="en-US"/>
              <a:t>　</a:t>
            </a:r>
            <a:r>
              <a:rPr kumimoji="1" lang="en-US" altLang="ja-JP"/>
              <a:t>Service</a:t>
            </a:r>
            <a:endParaRPr kumimoji="1" lang="ja-JP" altLang="en-US"/>
          </a:p>
        </p:txBody>
      </p:sp>
      <p:sp>
        <p:nvSpPr>
          <p:cNvPr id="9" name="Slide Number Placeholder 8"/>
          <p:cNvSpPr>
            <a:spLocks noGrp="1"/>
          </p:cNvSpPr>
          <p:nvPr>
            <p:ph type="sldNum" sz="quarter" idx="12"/>
          </p:nvPr>
        </p:nvSpPr>
        <p:spPr/>
        <p:txBody>
          <a:bodyPr/>
          <a:lstStyle/>
          <a:p>
            <a:fld id="{97318A08-32C6-47D5-85F1-6824EAE7AF9E}" type="slidenum">
              <a:rPr kumimoji="1" lang="ja-JP" altLang="en-US" smtClean="0"/>
              <a:t>‹#›</a:t>
            </a:fld>
            <a:endParaRPr kumimoji="1" lang="ja-JP" altLang="en-US"/>
          </a:p>
        </p:txBody>
      </p:sp>
      <p:sp>
        <p:nvSpPr>
          <p:cNvPr id="10" name="Title 9"/>
          <p:cNvSpPr>
            <a:spLocks noGrp="1"/>
          </p:cNvSpPr>
          <p:nvPr>
            <p:ph type="title"/>
          </p:nvPr>
        </p:nvSpPr>
        <p:spPr/>
        <p:txBody>
          <a:bodyPr/>
          <a:lstStyle/>
          <a:p>
            <a:r>
              <a:rPr lang="ja-JP" altLang="en-US"/>
              <a:t>マスター タイトルの書式設定</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81A4DDD-2A89-4AC1-B7F7-A477847941CF}" type="datetime1">
              <a:rPr kumimoji="1" lang="ja-JP" altLang="en-US" smtClean="0"/>
              <a:t>2021/3/24</a:t>
            </a:fld>
            <a:endParaRPr kumimoji="1" lang="ja-JP" altLang="en-US"/>
          </a:p>
        </p:txBody>
      </p:sp>
      <p:sp>
        <p:nvSpPr>
          <p:cNvPr id="4" name="Footer Placeholder 3"/>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r>
              <a:rPr kumimoji="1" lang="ja-JP" altLang="en-US"/>
              <a:t>　</a:t>
            </a:r>
            <a:r>
              <a:rPr kumimoji="1" lang="en-US" altLang="ja-JP"/>
              <a:t>Service</a:t>
            </a:r>
            <a:endParaRPr kumimoji="1" lang="ja-JP" altLang="en-US"/>
          </a:p>
        </p:txBody>
      </p:sp>
      <p:sp>
        <p:nvSpPr>
          <p:cNvPr id="5" name="Slide Number Placeholder 4"/>
          <p:cNvSpPr>
            <a:spLocks noGrp="1"/>
          </p:cNvSpPr>
          <p:nvPr>
            <p:ph type="sldNum" sz="quarter" idx="12"/>
          </p:nvPr>
        </p:nvSpPr>
        <p:spPr/>
        <p:txBody>
          <a:bodyPr/>
          <a:lstStyle/>
          <a:p>
            <a:fld id="{97318A08-32C6-47D5-85F1-6824EAE7AF9E}" type="slidenum">
              <a:rPr kumimoji="1" lang="ja-JP" altLang="en-US" smtClean="0"/>
              <a:t>‹#›</a:t>
            </a:fld>
            <a:endParaRPr kumimoji="1" lang="ja-JP" altLang="en-US"/>
          </a:p>
        </p:txBody>
      </p:sp>
      <p:sp>
        <p:nvSpPr>
          <p:cNvPr id="6" name="Title 5"/>
          <p:cNvSpPr>
            <a:spLocks noGrp="1"/>
          </p:cNvSpPr>
          <p:nvPr>
            <p:ph type="title"/>
          </p:nvPr>
        </p:nvSpPr>
        <p:spPr/>
        <p:txBody>
          <a:bodyPr/>
          <a:lstStyle/>
          <a:p>
            <a:r>
              <a:rPr lang="ja-JP" altLang="en-US"/>
              <a:t>マスター タイトルの書式設定</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5" name="Rectangle 4"/>
          <p:cNvSpPr/>
          <p:nvPr/>
        </p:nvSpPr>
        <p:spPr>
          <a:xfrm>
            <a:off x="203200" y="150919"/>
            <a:ext cx="11775736"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Date Placeholder 1"/>
          <p:cNvSpPr>
            <a:spLocks noGrp="1"/>
          </p:cNvSpPr>
          <p:nvPr>
            <p:ph type="dt" sz="half" idx="10"/>
          </p:nvPr>
        </p:nvSpPr>
        <p:spPr/>
        <p:txBody>
          <a:bodyPr/>
          <a:lstStyle/>
          <a:p>
            <a:fld id="{3A06A4D3-5343-4239-98BF-CFA3A2017D7A}" type="datetime1">
              <a:rPr kumimoji="1" lang="ja-JP" altLang="en-US" smtClean="0"/>
              <a:t>2021/3/24</a:t>
            </a:fld>
            <a:endParaRPr kumimoji="1" lang="ja-JP" altLang="en-US"/>
          </a:p>
        </p:txBody>
      </p:sp>
      <p:sp>
        <p:nvSpPr>
          <p:cNvPr id="3" name="Footer Placeholder 2"/>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r>
              <a:rPr kumimoji="1" lang="ja-JP" altLang="en-US"/>
              <a:t>　</a:t>
            </a:r>
            <a:r>
              <a:rPr kumimoji="1" lang="en-US" altLang="ja-JP"/>
              <a:t>Service</a:t>
            </a:r>
            <a:endParaRPr kumimoji="1" lang="ja-JP" altLang="en-US"/>
          </a:p>
        </p:txBody>
      </p:sp>
      <p:sp>
        <p:nvSpPr>
          <p:cNvPr id="4" name="Slide Number Placeholder 3"/>
          <p:cNvSpPr>
            <a:spLocks noGrp="1"/>
          </p:cNvSpPr>
          <p:nvPr>
            <p:ph type="sldNum" sz="quarter" idx="12"/>
          </p:nvPr>
        </p:nvSpPr>
        <p:spPr/>
        <p:txBody>
          <a:bodyPr/>
          <a:lstStyle/>
          <a:p>
            <a:fld id="{97318A08-32C6-47D5-85F1-6824EAE7AF9E}" type="slidenum">
              <a:rPr kumimoji="1" lang="ja-JP" altLang="en-US" smtClean="0"/>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bg>
      <p:bgRef idx="1001">
        <a:schemeClr val="bg2"/>
      </p:bgRef>
    </p:bg>
    <p:spTree>
      <p:nvGrpSpPr>
        <p:cNvPr id="1" name=""/>
        <p:cNvGrpSpPr/>
        <p:nvPr/>
      </p:nvGrpSpPr>
      <p:grpSpPr>
        <a:xfrm>
          <a:off x="0" y="0"/>
          <a:ext cx="0" cy="0"/>
          <a:chOff x="0" y="0"/>
          <a:chExt cx="0" cy="0"/>
        </a:xfrm>
      </p:grpSpPr>
      <p:sp>
        <p:nvSpPr>
          <p:cNvPr id="10" name="Rectangle 9"/>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p:nvSpPr>
        <p:spPr>
          <a:xfrm>
            <a:off x="9347200" y="150876"/>
            <a:ext cx="26416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useBgFill="1">
        <p:nvSpPr>
          <p:cNvPr id="9" name="Rectangle 8"/>
          <p:cNvSpPr/>
          <p:nvPr/>
        </p:nvSpPr>
        <p:spPr>
          <a:xfrm>
            <a:off x="203200" y="152400"/>
            <a:ext cx="89408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Content Placeholder 2"/>
          <p:cNvSpPr>
            <a:spLocks noGrp="1"/>
          </p:cNvSpPr>
          <p:nvPr>
            <p:ph idx="1"/>
          </p:nvPr>
        </p:nvSpPr>
        <p:spPr>
          <a:xfrm>
            <a:off x="812800" y="304801"/>
            <a:ext cx="7823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9546336" y="2130552"/>
            <a:ext cx="2231136" cy="2816352"/>
          </a:xfrm>
        </p:spPr>
        <p:txBody>
          <a:bodyPr tIns="0"/>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ABE56235-28D2-4893-B997-7CFAE1D3400B}" type="datetime1">
              <a:rPr kumimoji="1" lang="ja-JP" altLang="en-US" smtClean="0"/>
              <a:t>2021/3/24</a:t>
            </a:fld>
            <a:endParaRPr kumimoji="1" lang="ja-JP" altLang="en-US"/>
          </a:p>
        </p:txBody>
      </p:sp>
      <p:sp>
        <p:nvSpPr>
          <p:cNvPr id="6" name="Footer Placeholder 5"/>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r>
              <a:rPr kumimoji="1" lang="ja-JP" altLang="en-US"/>
              <a:t>　</a:t>
            </a:r>
            <a:r>
              <a:rPr kumimoji="1" lang="en-US" altLang="ja-JP"/>
              <a:t>Service</a:t>
            </a:r>
            <a:endParaRPr kumimoji="1" lang="ja-JP" altLang="en-US"/>
          </a:p>
        </p:txBody>
      </p:sp>
      <p:sp>
        <p:nvSpPr>
          <p:cNvPr id="7" name="Slide Number Placeholder 6"/>
          <p:cNvSpPr>
            <a:spLocks noGrp="1"/>
          </p:cNvSpPr>
          <p:nvPr>
            <p:ph type="sldNum" sz="quarter" idx="12"/>
          </p:nvPr>
        </p:nvSpPr>
        <p:spPr>
          <a:ln>
            <a:noFill/>
          </a:ln>
        </p:spPr>
        <p:txBody>
          <a:bodyPr/>
          <a:lstStyle>
            <a:lvl1pPr>
              <a:defRPr>
                <a:solidFill>
                  <a:srgbClr val="FFFFFF"/>
                </a:solidFill>
              </a:defRPr>
            </a:lvl1pPr>
          </a:lstStyle>
          <a:p>
            <a:fld id="{97318A08-32C6-47D5-85F1-6824EAE7AF9E}" type="slidenum">
              <a:rPr kumimoji="1" lang="ja-JP" altLang="en-US" smtClean="0"/>
              <a:t>‹#›</a:t>
            </a:fld>
            <a:endParaRPr kumimoji="1" lang="ja-JP" altLang="en-US"/>
          </a:p>
        </p:txBody>
      </p:sp>
      <p:sp>
        <p:nvSpPr>
          <p:cNvPr id="11" name="Title 10"/>
          <p:cNvSpPr>
            <a:spLocks noGrp="1"/>
          </p:cNvSpPr>
          <p:nvPr>
            <p:ph type="title"/>
          </p:nvPr>
        </p:nvSpPr>
        <p:spPr>
          <a:xfrm>
            <a:off x="9546336" y="457200"/>
            <a:ext cx="2234213" cy="1673352"/>
          </a:xfrm>
        </p:spPr>
        <p:txBody>
          <a:bodyPr anchor="b"/>
          <a:lstStyle>
            <a:lvl1pPr algn="l">
              <a:defRPr sz="2000" spc="150" baseline="0"/>
            </a:lvl1pPr>
          </a:lstStyle>
          <a:p>
            <a:r>
              <a:rPr lang="ja-JP" altLang="en-US"/>
              <a:t>マスター タイトルの書式設定</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bg>
      <p:bgRef idx="1001">
        <a:schemeClr val="bg2"/>
      </p:bgRef>
    </p:bg>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useBgFill="1">
        <p:nvSpPr>
          <p:cNvPr id="9" name="Rectangle 8"/>
          <p:cNvSpPr/>
          <p:nvPr/>
        </p:nvSpPr>
        <p:spPr>
          <a:xfrm>
            <a:off x="9347200" y="150876"/>
            <a:ext cx="2641600" cy="65562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Picture Placeholder 2"/>
          <p:cNvSpPr>
            <a:spLocks noGrp="1"/>
          </p:cNvSpPr>
          <p:nvPr>
            <p:ph type="pic" idx="1"/>
          </p:nvPr>
        </p:nvSpPr>
        <p:spPr>
          <a:xfrm>
            <a:off x="203200" y="152400"/>
            <a:ext cx="8940800" cy="65532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9550400" y="2133600"/>
            <a:ext cx="2235200" cy="2971800"/>
          </a:xfrm>
        </p:spPr>
        <p:txBody>
          <a:bodyPr tIns="0"/>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71E65F1-A631-4E9B-B149-7C07E7CF7123}" type="datetime1">
              <a:rPr kumimoji="1" lang="ja-JP" altLang="en-US" smtClean="0"/>
              <a:t>2021/3/24</a:t>
            </a:fld>
            <a:endParaRPr kumimoji="1" lang="ja-JP" altLang="en-US"/>
          </a:p>
        </p:txBody>
      </p:sp>
      <p:sp>
        <p:nvSpPr>
          <p:cNvPr id="6" name="Footer Placeholder 5"/>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r>
              <a:rPr kumimoji="1" lang="ja-JP" altLang="en-US"/>
              <a:t>　</a:t>
            </a:r>
            <a:r>
              <a:rPr kumimoji="1" lang="en-US" altLang="ja-JP"/>
              <a:t>Service</a:t>
            </a:r>
            <a:endParaRPr kumimoji="1" lang="ja-JP" altLang="en-US"/>
          </a:p>
        </p:txBody>
      </p:sp>
      <p:sp>
        <p:nvSpPr>
          <p:cNvPr id="7" name="Slide Number Placeholder 6"/>
          <p:cNvSpPr>
            <a:spLocks noGrp="1"/>
          </p:cNvSpPr>
          <p:nvPr>
            <p:ph type="sldNum" sz="quarter" idx="12"/>
          </p:nvPr>
        </p:nvSpPr>
        <p:spPr/>
        <p:txBody>
          <a:bodyPr/>
          <a:lstStyle/>
          <a:p>
            <a:fld id="{97318A08-32C6-47D5-85F1-6824EAE7AF9E}" type="slidenum">
              <a:rPr kumimoji="1" lang="ja-JP" altLang="en-US" smtClean="0"/>
              <a:t>‹#›</a:t>
            </a:fld>
            <a:endParaRPr kumimoji="1" lang="ja-JP" altLang="en-US"/>
          </a:p>
        </p:txBody>
      </p:sp>
      <p:sp>
        <p:nvSpPr>
          <p:cNvPr id="10" name="Title 9"/>
          <p:cNvSpPr>
            <a:spLocks noGrp="1"/>
          </p:cNvSpPr>
          <p:nvPr>
            <p:ph type="title"/>
          </p:nvPr>
        </p:nvSpPr>
        <p:spPr>
          <a:xfrm>
            <a:off x="9550400" y="460248"/>
            <a:ext cx="2235200" cy="1673352"/>
          </a:xfrm>
        </p:spPr>
        <p:txBody>
          <a:bodyPr anchor="b"/>
          <a:lstStyle>
            <a:lvl1pPr algn="l">
              <a:defRPr sz="2000" spc="150" baseline="0">
                <a:solidFill>
                  <a:schemeClr val="tx2"/>
                </a:solidFill>
              </a:defRPr>
            </a:lvl1pPr>
          </a:lstStyle>
          <a:p>
            <a:r>
              <a:rPr lang="ja-JP" altLang="en-US"/>
              <a:t>マスター タイトルの書式設定</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203200" y="1634971"/>
            <a:ext cx="11775736" cy="50454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p:nvSpPr>
        <p:spPr>
          <a:xfrm>
            <a:off x="203199" y="152401"/>
            <a:ext cx="11752063" cy="13464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508000" y="355847"/>
            <a:ext cx="11175013" cy="1054394"/>
          </a:xfrm>
          <a:prstGeom prst="rect">
            <a:avLst/>
          </a:prstGeom>
        </p:spPr>
        <p:txBody>
          <a:bodyPr vert="horz" lIns="91440" tIns="45720" rIns="91440" bIns="45720" rtlCol="0" anchor="ctr">
            <a:no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507999" y="1719071"/>
            <a:ext cx="11210524" cy="440740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494517" y="6356350"/>
            <a:ext cx="2844800" cy="274320"/>
          </a:xfrm>
          <a:prstGeom prst="rect">
            <a:avLst/>
          </a:prstGeom>
        </p:spPr>
        <p:txBody>
          <a:bodyPr vert="horz" lIns="91440" tIns="45720" rIns="91440" bIns="45720" rtlCol="0" anchor="ctr"/>
          <a:lstStyle>
            <a:lvl1pPr algn="l">
              <a:defRPr sz="1100">
                <a:solidFill>
                  <a:schemeClr val="tx2"/>
                </a:solidFill>
              </a:defRPr>
            </a:lvl1pPr>
          </a:lstStyle>
          <a:p>
            <a:fld id="{06AE4298-B5EE-49D3-BAC3-60910AA55932}" type="datetime1">
              <a:rPr kumimoji="1" lang="ja-JP" altLang="en-US" smtClean="0"/>
              <a:t>2021/3/24</a:t>
            </a:fld>
            <a:endParaRPr kumimoji="1" lang="ja-JP" altLang="en-US"/>
          </a:p>
        </p:txBody>
      </p:sp>
      <p:sp>
        <p:nvSpPr>
          <p:cNvPr id="5" name="Footer Placeholder 4"/>
          <p:cNvSpPr>
            <a:spLocks noGrp="1"/>
          </p:cNvSpPr>
          <p:nvPr>
            <p:ph type="ftr" sz="quarter" idx="3"/>
          </p:nvPr>
        </p:nvSpPr>
        <p:spPr>
          <a:xfrm>
            <a:off x="4064000" y="6356350"/>
            <a:ext cx="4470400" cy="274320"/>
          </a:xfrm>
          <a:prstGeom prst="rect">
            <a:avLst/>
          </a:prstGeom>
        </p:spPr>
        <p:txBody>
          <a:bodyPr vert="horz" lIns="91440" tIns="45720" rIns="91440" bIns="45720" rtlCol="0" anchor="ctr"/>
          <a:lstStyle>
            <a:lvl1pPr algn="ctr">
              <a:defRPr sz="1100">
                <a:solidFill>
                  <a:schemeClr val="tx2"/>
                </a:solidFill>
              </a:defRPr>
            </a:lvl1pPr>
          </a:lstStyle>
          <a:p>
            <a:r>
              <a:rPr kumimoji="1" lang="ja-JP" altLang="en-US"/>
              <a:t>灯り計画　</a:t>
            </a:r>
            <a:r>
              <a:rPr kumimoji="1" lang="en-US" altLang="ja-JP"/>
              <a:t>Lighting</a:t>
            </a:r>
            <a:r>
              <a:rPr kumimoji="1" lang="ja-JP" altLang="en-US"/>
              <a:t>　</a:t>
            </a:r>
            <a:r>
              <a:rPr kumimoji="1" lang="en-US" altLang="ja-JP"/>
              <a:t>Planning</a:t>
            </a:r>
            <a:r>
              <a:rPr kumimoji="1" lang="ja-JP" altLang="en-US"/>
              <a:t>　</a:t>
            </a:r>
            <a:r>
              <a:rPr kumimoji="1" lang="en-US" altLang="ja-JP"/>
              <a:t>Service</a:t>
            </a:r>
            <a:endParaRPr kumimoji="1" lang="ja-JP" altLang="en-US"/>
          </a:p>
        </p:txBody>
      </p:sp>
      <p:sp>
        <p:nvSpPr>
          <p:cNvPr id="6" name="Slide Number Placeholder 5"/>
          <p:cNvSpPr>
            <a:spLocks noGrp="1"/>
          </p:cNvSpPr>
          <p:nvPr>
            <p:ph type="sldNum" sz="quarter" idx="4"/>
          </p:nvPr>
        </p:nvSpPr>
        <p:spPr>
          <a:xfrm>
            <a:off x="10979573" y="6355080"/>
            <a:ext cx="777288" cy="274320"/>
          </a:xfrm>
          <a:prstGeom prst="rect">
            <a:avLst/>
          </a:prstGeom>
          <a:ln w="19050">
            <a:noFill/>
          </a:ln>
        </p:spPr>
        <p:txBody>
          <a:bodyPr vert="horz" lIns="91440" tIns="45720" rIns="91440" bIns="45720" rtlCol="0" anchor="ctr"/>
          <a:lstStyle>
            <a:lvl1pPr algn="ctr">
              <a:defRPr sz="1100">
                <a:solidFill>
                  <a:schemeClr val="tx2"/>
                </a:solidFill>
              </a:defRPr>
            </a:lvl1pPr>
          </a:lstStyle>
          <a:p>
            <a:fld id="{97318A08-32C6-47D5-85F1-6824EAE7AF9E}" type="slidenum">
              <a:rPr kumimoji="1" lang="ja-JP" altLang="en-US" smtClean="0"/>
              <a:t>‹#›</a:t>
            </a:fld>
            <a:endParaRPr kumimoji="1" lang="ja-JP" altLang="en-US"/>
          </a:p>
        </p:txBody>
      </p:sp>
    </p:spTree>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88" r:id="rId12"/>
  </p:sldLayoutIdLst>
  <p:hf hdr="0" dt="0"/>
  <p:txStyles>
    <p:titleStyle>
      <a:lvl1pPr algn="ctr" defTabSz="914400" rtl="0" eaLnBrk="1" latinLnBrk="0" hangingPunct="1">
        <a:spcBef>
          <a:spcPct val="0"/>
        </a:spcBef>
        <a:buNone/>
        <a:defRPr kumimoji="1" sz="3200" kern="1200" cap="all" spc="200" baseline="0">
          <a:ln>
            <a:noFill/>
          </a:ln>
          <a:solidFill>
            <a:schemeClr val="bg1"/>
          </a:solidFill>
          <a:effectLst/>
          <a:latin typeface="+mj-lt"/>
          <a:ea typeface="+mj-ea"/>
          <a:cs typeface="+mj-cs"/>
        </a:defRPr>
      </a:lvl1pPr>
    </p:titleStyle>
    <p:bodyStyle>
      <a:lvl1pPr marL="274320" indent="-228600" algn="l" defTabSz="914400" rtl="0" eaLnBrk="1" latinLnBrk="0" hangingPunct="1">
        <a:spcBef>
          <a:spcPct val="20000"/>
        </a:spcBef>
        <a:buClr>
          <a:schemeClr val="accent1"/>
        </a:buClr>
        <a:buFont typeface="Wingdings 2" pitchFamily="18" charset="2"/>
        <a:buChar char=""/>
        <a:defRPr kumimoji="1"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kumimoji="1"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kumimoji="1"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kumimoji="1"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kumimoji="1"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kumimoji="1"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kumimoji="1"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kumimoji="1"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kumimoji="1" sz="1200" kern="1200">
          <a:solidFill>
            <a:schemeClr val="tx2"/>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oleObject" Target="../embeddings/oleObject1.bin"/><Relationship Id="rId7"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jpeg"/><Relationship Id="rId4" Type="http://schemas.openxmlformats.org/officeDocument/2006/relationships/image" Target="../media/image12.wmf"/><Relationship Id="rId9"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microsoft.com/office/2007/relationships/hdphoto" Target="../media/hdphoto4.wdp"/><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2263552" y="3861048"/>
            <a:ext cx="4928592" cy="550912"/>
          </a:xfrm>
        </p:spPr>
        <p:txBody>
          <a:bodyPr>
            <a:normAutofit/>
          </a:bodyPr>
          <a:lstStyle/>
          <a:p>
            <a:r>
              <a:rPr lang="ja-JP" altLang="en-US" sz="2400" dirty="0"/>
              <a:t>これからの　暮らしと　あかり</a:t>
            </a:r>
          </a:p>
        </p:txBody>
      </p:sp>
      <p:sp>
        <p:nvSpPr>
          <p:cNvPr id="5" name="スライド番号プレースホルダー 4"/>
          <p:cNvSpPr>
            <a:spLocks noGrp="1"/>
          </p:cNvSpPr>
          <p:nvPr>
            <p:ph type="sldNum" sz="quarter" idx="11"/>
          </p:nvPr>
        </p:nvSpPr>
        <p:spPr/>
        <p:txBody>
          <a:bodyPr/>
          <a:lstStyle/>
          <a:p>
            <a:fld id="{97318A08-32C6-47D5-85F1-6824EAE7AF9E}" type="slidenum">
              <a:rPr kumimoji="1" lang="ja-JP" altLang="en-US" smtClean="0"/>
              <a:t>1</a:t>
            </a:fld>
            <a:endParaRPr kumimoji="1" lang="ja-JP" altLang="en-US"/>
          </a:p>
        </p:txBody>
      </p:sp>
      <p:sp>
        <p:nvSpPr>
          <p:cNvPr id="4" name="フッター プレースホルダー 3"/>
          <p:cNvSpPr>
            <a:spLocks noGrp="1"/>
          </p:cNvSpPr>
          <p:nvPr>
            <p:ph type="ftr" sz="quarter" idx="12"/>
          </p:nvPr>
        </p:nvSpPr>
        <p:spPr>
          <a:xfrm>
            <a:off x="3031232" y="6309320"/>
            <a:ext cx="3352800" cy="274320"/>
          </a:xfrm>
        </p:spPr>
        <p:txBody>
          <a:bodyPr>
            <a:normAutofit/>
          </a:bodyPr>
          <a:lstStyle/>
          <a:p>
            <a:r>
              <a:rPr kumimoji="1" lang="ja-JP" altLang="en-US" dirty="0"/>
              <a:t>灯り計画　</a:t>
            </a:r>
            <a:r>
              <a:rPr kumimoji="1" lang="en-US" altLang="ja-JP" dirty="0"/>
              <a:t>Lighting</a:t>
            </a:r>
            <a:r>
              <a:rPr kumimoji="1" lang="ja-JP" altLang="en-US" dirty="0"/>
              <a:t>　</a:t>
            </a:r>
            <a:r>
              <a:rPr kumimoji="1" lang="en-US" altLang="ja-JP" dirty="0"/>
              <a:t>Planning</a:t>
            </a:r>
            <a:r>
              <a:rPr kumimoji="1" lang="ja-JP" altLang="en-US" dirty="0"/>
              <a:t>　</a:t>
            </a:r>
            <a:r>
              <a:rPr kumimoji="1" lang="en-US" altLang="ja-JP" dirty="0"/>
              <a:t>Service</a:t>
            </a:r>
            <a:endParaRPr kumimoji="1" lang="ja-JP" altLang="en-US" dirty="0"/>
          </a:p>
        </p:txBody>
      </p:sp>
      <p:sp>
        <p:nvSpPr>
          <p:cNvPr id="2" name="タイトル 1"/>
          <p:cNvSpPr>
            <a:spLocks noGrp="1"/>
          </p:cNvSpPr>
          <p:nvPr>
            <p:ph type="title"/>
          </p:nvPr>
        </p:nvSpPr>
        <p:spPr>
          <a:xfrm>
            <a:off x="2063552" y="2052960"/>
            <a:ext cx="5328592" cy="1828800"/>
          </a:xfrm>
        </p:spPr>
        <p:txBody>
          <a:bodyPr/>
          <a:lstStyle/>
          <a:p>
            <a:pPr algn="ctr"/>
            <a:r>
              <a:rPr kumimoji="1" lang="ja-JP" altLang="en-US" dirty="0"/>
              <a:t>住宅照明の基礎</a:t>
            </a:r>
          </a:p>
        </p:txBody>
      </p:sp>
      <p:sp>
        <p:nvSpPr>
          <p:cNvPr id="7" name="Rectangle 28"/>
          <p:cNvSpPr>
            <a:spLocks noChangeArrowheads="1"/>
          </p:cNvSpPr>
          <p:nvPr/>
        </p:nvSpPr>
        <p:spPr bwMode="auto">
          <a:xfrm>
            <a:off x="3979887" y="5013177"/>
            <a:ext cx="149592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400" dirty="0">
                <a:solidFill>
                  <a:schemeClr val="bg1">
                    <a:lumMod val="65000"/>
                  </a:schemeClr>
                </a:solidFill>
              </a:rPr>
              <a:t>Lighting Seminar</a:t>
            </a:r>
          </a:p>
        </p:txBody>
      </p:sp>
      <p:sp>
        <p:nvSpPr>
          <p:cNvPr id="6" name="テキスト ボックス 5">
            <a:extLst>
              <a:ext uri="{FF2B5EF4-FFF2-40B4-BE49-F238E27FC236}">
                <a16:creationId xmlns:a16="http://schemas.microsoft.com/office/drawing/2014/main" id="{DF04DD2A-CB58-4D3D-8803-D8CF089C45F8}"/>
              </a:ext>
            </a:extLst>
          </p:cNvPr>
          <p:cNvSpPr txBox="1"/>
          <p:nvPr/>
        </p:nvSpPr>
        <p:spPr>
          <a:xfrm>
            <a:off x="4337356" y="1868294"/>
            <a:ext cx="780983" cy="369332"/>
          </a:xfrm>
          <a:prstGeom prst="rect">
            <a:avLst/>
          </a:prstGeom>
          <a:noFill/>
        </p:spPr>
        <p:txBody>
          <a:bodyPr wrap="none" rtlCol="0">
            <a:spAutoFit/>
          </a:bodyPr>
          <a:lstStyle/>
          <a:p>
            <a:r>
              <a:rPr kumimoji="1" lang="ja-JP" altLang="en-US" dirty="0">
                <a:solidFill>
                  <a:schemeClr val="bg1"/>
                </a:solidFill>
              </a:rPr>
              <a:t>第</a:t>
            </a:r>
            <a:r>
              <a:rPr kumimoji="1" lang="en-US" altLang="ja-JP" dirty="0">
                <a:solidFill>
                  <a:schemeClr val="bg1"/>
                </a:solidFill>
              </a:rPr>
              <a:t>1</a:t>
            </a:r>
            <a:r>
              <a:rPr kumimoji="1" lang="ja-JP" altLang="en-US" dirty="0">
                <a:solidFill>
                  <a:schemeClr val="bg1"/>
                </a:solidFill>
              </a:rPr>
              <a:t>回</a:t>
            </a:r>
          </a:p>
        </p:txBody>
      </p:sp>
    </p:spTree>
    <p:extLst>
      <p:ext uri="{BB962C8B-B14F-4D97-AF65-F5344CB8AC3E}">
        <p14:creationId xmlns:p14="http://schemas.microsoft.com/office/powerpoint/2010/main" val="8273313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51375949-12E5-44C4-8D4F-02A4C49CCD8F}"/>
              </a:ext>
            </a:extLst>
          </p:cNvPr>
          <p:cNvSpPr/>
          <p:nvPr/>
        </p:nvSpPr>
        <p:spPr>
          <a:xfrm>
            <a:off x="1187491" y="2080470"/>
            <a:ext cx="1098958" cy="1098958"/>
          </a:xfrm>
          <a:prstGeom prst="rect">
            <a:avLst/>
          </a:prstGeom>
          <a:solidFill>
            <a:schemeClr val="accent5">
              <a:alpha val="5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AEE770BD-9BD2-4294-9384-28D8DDD2242F}"/>
              </a:ext>
            </a:extLst>
          </p:cNvPr>
          <p:cNvSpPr/>
          <p:nvPr/>
        </p:nvSpPr>
        <p:spPr>
          <a:xfrm>
            <a:off x="4654442" y="2078092"/>
            <a:ext cx="1098958" cy="1098958"/>
          </a:xfrm>
          <a:prstGeom prst="rect">
            <a:avLst/>
          </a:prstGeom>
          <a:solidFill>
            <a:schemeClr val="accent5">
              <a:alpha val="50000"/>
            </a:schemeClr>
          </a:solidFill>
          <a:ln w="28575">
            <a:solidFill>
              <a:srgbClr val="FF0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079A28F6-3074-469A-870E-EE98E2455077}"/>
              </a:ext>
            </a:extLst>
          </p:cNvPr>
          <p:cNvSpPr/>
          <p:nvPr/>
        </p:nvSpPr>
        <p:spPr>
          <a:xfrm>
            <a:off x="8429853" y="2073579"/>
            <a:ext cx="1098958" cy="1098958"/>
          </a:xfrm>
          <a:prstGeom prst="rect">
            <a:avLst/>
          </a:prstGeom>
          <a:solidFill>
            <a:schemeClr val="accent5">
              <a:alpha val="50000"/>
            </a:schemeClr>
          </a:solidFill>
          <a:ln w="57150">
            <a:solidFill>
              <a:srgbClr val="FF0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AB8E6FB4-DDC0-4B2A-A74F-CC390FE3A7A4}"/>
              </a:ext>
            </a:extLst>
          </p:cNvPr>
          <p:cNvSpPr/>
          <p:nvPr/>
        </p:nvSpPr>
        <p:spPr>
          <a:xfrm>
            <a:off x="1187491" y="4094673"/>
            <a:ext cx="1098958" cy="1098958"/>
          </a:xfrm>
          <a:prstGeom prst="rect">
            <a:avLst/>
          </a:prstGeom>
          <a:solidFill>
            <a:schemeClr val="accent5">
              <a:alpha val="5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5ABEE66D-FAF2-49DB-9515-A024AD1554CD}"/>
              </a:ext>
            </a:extLst>
          </p:cNvPr>
          <p:cNvSpPr/>
          <p:nvPr/>
        </p:nvSpPr>
        <p:spPr>
          <a:xfrm>
            <a:off x="4654442" y="4094673"/>
            <a:ext cx="1098958" cy="1098958"/>
          </a:xfrm>
          <a:prstGeom prst="rect">
            <a:avLst/>
          </a:prstGeom>
          <a:solidFill>
            <a:schemeClr val="accent5">
              <a:alpha val="5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AE66E269-A27A-48BF-B38A-B75024E713EB}"/>
              </a:ext>
            </a:extLst>
          </p:cNvPr>
          <p:cNvSpPr/>
          <p:nvPr/>
        </p:nvSpPr>
        <p:spPr>
          <a:xfrm>
            <a:off x="8429853" y="4078200"/>
            <a:ext cx="1098958" cy="1098958"/>
          </a:xfrm>
          <a:prstGeom prst="rect">
            <a:avLst/>
          </a:prstGeom>
          <a:solidFill>
            <a:schemeClr val="accent5">
              <a:alpha val="5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3CEE5513-2E7E-4BC3-9E0D-276BBE86D4D8}"/>
              </a:ext>
            </a:extLst>
          </p:cNvPr>
          <p:cNvSpPr/>
          <p:nvPr/>
        </p:nvSpPr>
        <p:spPr>
          <a:xfrm>
            <a:off x="419450" y="427839"/>
            <a:ext cx="3003258" cy="77820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2D3BD1FD-A54F-4E97-80B1-EDD9029609D0}"/>
              </a:ext>
            </a:extLst>
          </p:cNvPr>
          <p:cNvSpPr/>
          <p:nvPr/>
        </p:nvSpPr>
        <p:spPr>
          <a:xfrm rot="20062277">
            <a:off x="547149" y="557063"/>
            <a:ext cx="555859" cy="5558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8628E1E4-2CC2-4D32-B91B-F50014F215E4}"/>
              </a:ext>
            </a:extLst>
          </p:cNvPr>
          <p:cNvSpPr txBox="1"/>
          <p:nvPr/>
        </p:nvSpPr>
        <p:spPr>
          <a:xfrm>
            <a:off x="505894" y="301993"/>
            <a:ext cx="681597" cy="1015663"/>
          </a:xfrm>
          <a:prstGeom prst="rect">
            <a:avLst/>
          </a:prstGeom>
          <a:noFill/>
        </p:spPr>
        <p:txBody>
          <a:bodyPr wrap="none" rtlCol="0">
            <a:spAutoFit/>
          </a:bodyPr>
          <a:lstStyle/>
          <a:p>
            <a:r>
              <a:rPr kumimoji="1" lang="en-US" altLang="ja-JP" sz="6000" dirty="0">
                <a:solidFill>
                  <a:schemeClr val="bg1"/>
                </a:solidFill>
                <a:latin typeface="Engravers MT" panose="02090707080505020304" pitchFamily="18" charset="0"/>
                <a:cs typeface="Narkisim" panose="020B0604020202020204" pitchFamily="34" charset="-79"/>
              </a:rPr>
              <a:t>1</a:t>
            </a:r>
            <a:endParaRPr kumimoji="1" lang="ja-JP" altLang="en-US" sz="6000" dirty="0">
              <a:solidFill>
                <a:schemeClr val="bg1"/>
              </a:solidFill>
              <a:latin typeface="Engravers MT" panose="02090707080505020304" pitchFamily="18" charset="0"/>
              <a:cs typeface="Narkisim" panose="020B0604020202020204" pitchFamily="34" charset="-79"/>
            </a:endParaRPr>
          </a:p>
        </p:txBody>
      </p:sp>
      <p:sp>
        <p:nvSpPr>
          <p:cNvPr id="3" name="テキスト ボックス 2">
            <a:extLst>
              <a:ext uri="{FF2B5EF4-FFF2-40B4-BE49-F238E27FC236}">
                <a16:creationId xmlns:a16="http://schemas.microsoft.com/office/drawing/2014/main" id="{BDF700FA-861B-4FC6-A279-DFFA6A965931}"/>
              </a:ext>
            </a:extLst>
          </p:cNvPr>
          <p:cNvSpPr txBox="1"/>
          <p:nvPr/>
        </p:nvSpPr>
        <p:spPr>
          <a:xfrm>
            <a:off x="2256638" y="822716"/>
            <a:ext cx="1210588" cy="400110"/>
          </a:xfrm>
          <a:prstGeom prst="rect">
            <a:avLst/>
          </a:prstGeom>
          <a:noFill/>
        </p:spPr>
        <p:txBody>
          <a:bodyPr wrap="none" rtlCol="0">
            <a:spAutoFit/>
          </a:bodyPr>
          <a:lstStyle/>
          <a:p>
            <a:r>
              <a:rPr kumimoji="1" lang="ja-JP" altLang="en-US" sz="2000" dirty="0">
                <a:solidFill>
                  <a:schemeClr val="bg1"/>
                </a:solidFill>
                <a:latin typeface="HGP明朝B" panose="02020800000000000000" pitchFamily="18" charset="-128"/>
                <a:ea typeface="HGP明朝B" panose="02020800000000000000" pitchFamily="18" charset="-128"/>
              </a:rPr>
              <a:t>事業内容</a:t>
            </a:r>
          </a:p>
        </p:txBody>
      </p:sp>
      <p:sp>
        <p:nvSpPr>
          <p:cNvPr id="6" name="テキスト ボックス 5">
            <a:extLst>
              <a:ext uri="{FF2B5EF4-FFF2-40B4-BE49-F238E27FC236}">
                <a16:creationId xmlns:a16="http://schemas.microsoft.com/office/drawing/2014/main" id="{84CF95AE-4767-4B87-B9D2-E018F259E558}"/>
              </a:ext>
            </a:extLst>
          </p:cNvPr>
          <p:cNvSpPr txBox="1"/>
          <p:nvPr/>
        </p:nvSpPr>
        <p:spPr>
          <a:xfrm>
            <a:off x="1020843" y="2326206"/>
            <a:ext cx="2550698" cy="584775"/>
          </a:xfrm>
          <a:prstGeom prst="rect">
            <a:avLst/>
          </a:prstGeom>
          <a:noFill/>
        </p:spPr>
        <p:txBody>
          <a:bodyPr wrap="none" rtlCol="0">
            <a:spAutoFit/>
          </a:bodyPr>
          <a:lstStyle/>
          <a:p>
            <a:pPr algn="ctr"/>
            <a:r>
              <a:rPr kumimoji="1" lang="ja-JP" altLang="en-US" sz="1600" dirty="0">
                <a:latin typeface="HGP明朝B" panose="02020800000000000000" pitchFamily="18" charset="-128"/>
                <a:ea typeface="HGP明朝B" panose="02020800000000000000" pitchFamily="18" charset="-128"/>
              </a:rPr>
              <a:t>インテリアと照明を合わせた</a:t>
            </a:r>
            <a:endParaRPr kumimoji="1" lang="en-US" altLang="ja-JP" sz="1600" dirty="0">
              <a:latin typeface="HGP明朝B" panose="02020800000000000000" pitchFamily="18" charset="-128"/>
              <a:ea typeface="HGP明朝B" panose="02020800000000000000" pitchFamily="18" charset="-128"/>
            </a:endParaRPr>
          </a:p>
          <a:p>
            <a:pPr algn="ctr"/>
            <a:r>
              <a:rPr kumimoji="1" lang="ja-JP" altLang="en-US" sz="1600" dirty="0">
                <a:latin typeface="HGP明朝B" panose="02020800000000000000" pitchFamily="18" charset="-128"/>
                <a:ea typeface="HGP明朝B" panose="02020800000000000000" pitchFamily="18" charset="-128"/>
              </a:rPr>
              <a:t>空間</a:t>
            </a:r>
            <a:r>
              <a:rPr kumimoji="1" lang="en-US" altLang="ja-JP" sz="1600" dirty="0">
                <a:latin typeface="HGP明朝B" panose="02020800000000000000" pitchFamily="18" charset="-128"/>
                <a:ea typeface="HGP明朝B" panose="02020800000000000000" pitchFamily="18" charset="-128"/>
              </a:rPr>
              <a:t>Design</a:t>
            </a:r>
            <a:r>
              <a:rPr kumimoji="1" lang="ja-JP" altLang="en-US" sz="1600" dirty="0">
                <a:latin typeface="HGP明朝B" panose="02020800000000000000" pitchFamily="18" charset="-128"/>
                <a:ea typeface="HGP明朝B" panose="02020800000000000000" pitchFamily="18" charset="-128"/>
              </a:rPr>
              <a:t>提案</a:t>
            </a:r>
          </a:p>
        </p:txBody>
      </p:sp>
      <p:sp>
        <p:nvSpPr>
          <p:cNvPr id="9" name="テキスト ボックス 8">
            <a:extLst>
              <a:ext uri="{FF2B5EF4-FFF2-40B4-BE49-F238E27FC236}">
                <a16:creationId xmlns:a16="http://schemas.microsoft.com/office/drawing/2014/main" id="{77F9F61D-BF4E-49DC-94E4-E891876BC62E}"/>
              </a:ext>
            </a:extLst>
          </p:cNvPr>
          <p:cNvSpPr txBox="1"/>
          <p:nvPr/>
        </p:nvSpPr>
        <p:spPr>
          <a:xfrm>
            <a:off x="5079937" y="4335292"/>
            <a:ext cx="1369286" cy="584775"/>
          </a:xfrm>
          <a:prstGeom prst="rect">
            <a:avLst/>
          </a:prstGeom>
          <a:noFill/>
        </p:spPr>
        <p:txBody>
          <a:bodyPr wrap="none" rtlCol="0">
            <a:spAutoFit/>
          </a:bodyPr>
          <a:lstStyle/>
          <a:p>
            <a:pPr algn="ctr"/>
            <a:r>
              <a:rPr kumimoji="1" lang="ja-JP" altLang="en-US" sz="1600" dirty="0">
                <a:latin typeface="HGP明朝B" panose="02020800000000000000" pitchFamily="18" charset="-128"/>
                <a:ea typeface="HGP明朝B" panose="02020800000000000000" pitchFamily="18" charset="-128"/>
              </a:rPr>
              <a:t>照明を入れた</a:t>
            </a:r>
            <a:endParaRPr kumimoji="1" lang="en-US" altLang="ja-JP" sz="1600" dirty="0">
              <a:latin typeface="HGP明朝B" panose="02020800000000000000" pitchFamily="18" charset="-128"/>
              <a:ea typeface="HGP明朝B" panose="02020800000000000000" pitchFamily="18" charset="-128"/>
            </a:endParaRPr>
          </a:p>
          <a:p>
            <a:pPr algn="ctr"/>
            <a:r>
              <a:rPr kumimoji="1" lang="ja-JP" altLang="en-US" sz="1600" dirty="0">
                <a:latin typeface="HGP明朝B" panose="02020800000000000000" pitchFamily="18" charset="-128"/>
                <a:ea typeface="HGP明朝B" panose="02020800000000000000" pitchFamily="18" charset="-128"/>
              </a:rPr>
              <a:t>新商品開発</a:t>
            </a:r>
          </a:p>
        </p:txBody>
      </p:sp>
      <p:sp>
        <p:nvSpPr>
          <p:cNvPr id="10" name="テキスト ボックス 9">
            <a:extLst>
              <a:ext uri="{FF2B5EF4-FFF2-40B4-BE49-F238E27FC236}">
                <a16:creationId xmlns:a16="http://schemas.microsoft.com/office/drawing/2014/main" id="{2D37BC1E-6B80-4FDC-AD22-7556105C88D8}"/>
              </a:ext>
            </a:extLst>
          </p:cNvPr>
          <p:cNvSpPr txBox="1"/>
          <p:nvPr/>
        </p:nvSpPr>
        <p:spPr>
          <a:xfrm>
            <a:off x="1811265" y="4363285"/>
            <a:ext cx="971741" cy="584775"/>
          </a:xfrm>
          <a:prstGeom prst="rect">
            <a:avLst/>
          </a:prstGeom>
          <a:noFill/>
        </p:spPr>
        <p:txBody>
          <a:bodyPr wrap="none" rtlCol="0">
            <a:spAutoFit/>
          </a:bodyPr>
          <a:lstStyle/>
          <a:p>
            <a:pPr algn="ctr"/>
            <a:r>
              <a:rPr kumimoji="1" lang="ja-JP" altLang="en-US" sz="1600" dirty="0">
                <a:latin typeface="HGP明朝B" panose="02020800000000000000" pitchFamily="18" charset="-128"/>
                <a:ea typeface="HGP明朝B" panose="02020800000000000000" pitchFamily="18" charset="-128"/>
              </a:rPr>
              <a:t>竹灯り</a:t>
            </a:r>
            <a:endParaRPr kumimoji="1" lang="en-US" altLang="ja-JP" sz="1600" dirty="0">
              <a:latin typeface="HGP明朝B" panose="02020800000000000000" pitchFamily="18" charset="-128"/>
              <a:ea typeface="HGP明朝B" panose="02020800000000000000" pitchFamily="18" charset="-128"/>
            </a:endParaRPr>
          </a:p>
          <a:p>
            <a:pPr algn="ctr"/>
            <a:r>
              <a:rPr kumimoji="1" lang="ja-JP" altLang="en-US" sz="1600" dirty="0">
                <a:latin typeface="HGP明朝B" panose="02020800000000000000" pitchFamily="18" charset="-128"/>
                <a:ea typeface="HGP明朝B" panose="02020800000000000000" pitchFamily="18" charset="-128"/>
              </a:rPr>
              <a:t>竹とうろう</a:t>
            </a:r>
            <a:endParaRPr kumimoji="1" lang="en-US" altLang="ja-JP" sz="1600" dirty="0">
              <a:latin typeface="HGP明朝B" panose="02020800000000000000" pitchFamily="18" charset="-128"/>
              <a:ea typeface="HGP明朝B" panose="02020800000000000000" pitchFamily="18" charset="-128"/>
            </a:endParaRPr>
          </a:p>
        </p:txBody>
      </p:sp>
      <p:sp>
        <p:nvSpPr>
          <p:cNvPr id="11" name="テキスト ボックス 10">
            <a:extLst>
              <a:ext uri="{FF2B5EF4-FFF2-40B4-BE49-F238E27FC236}">
                <a16:creationId xmlns:a16="http://schemas.microsoft.com/office/drawing/2014/main" id="{8E2FF1ED-4AD9-4834-AE64-BE07ED8349C5}"/>
              </a:ext>
            </a:extLst>
          </p:cNvPr>
          <p:cNvSpPr txBox="1"/>
          <p:nvPr/>
        </p:nvSpPr>
        <p:spPr>
          <a:xfrm>
            <a:off x="8643772" y="4439740"/>
            <a:ext cx="1774845" cy="338554"/>
          </a:xfrm>
          <a:prstGeom prst="rect">
            <a:avLst/>
          </a:prstGeom>
          <a:noFill/>
        </p:spPr>
        <p:txBody>
          <a:bodyPr wrap="none" rtlCol="0">
            <a:spAutoFit/>
          </a:bodyPr>
          <a:lstStyle/>
          <a:p>
            <a:pPr algn="ctr"/>
            <a:r>
              <a:rPr kumimoji="1" lang="ja-JP" altLang="en-US" sz="1600" dirty="0">
                <a:latin typeface="HGP明朝B" panose="02020800000000000000" pitchFamily="18" charset="-128"/>
                <a:ea typeface="HGP明朝B" panose="02020800000000000000" pitchFamily="18" charset="-128"/>
              </a:rPr>
              <a:t>スキー場集客提案</a:t>
            </a:r>
            <a:endParaRPr kumimoji="1" lang="en-US" altLang="ja-JP" sz="1600" dirty="0">
              <a:latin typeface="HGP明朝B" panose="02020800000000000000" pitchFamily="18" charset="-128"/>
              <a:ea typeface="HGP明朝B" panose="02020800000000000000" pitchFamily="18" charset="-128"/>
            </a:endParaRPr>
          </a:p>
        </p:txBody>
      </p:sp>
      <p:sp>
        <p:nvSpPr>
          <p:cNvPr id="7" name="テキスト ボックス 6">
            <a:extLst>
              <a:ext uri="{FF2B5EF4-FFF2-40B4-BE49-F238E27FC236}">
                <a16:creationId xmlns:a16="http://schemas.microsoft.com/office/drawing/2014/main" id="{A1E04BF8-2BDC-4E70-8126-014C8C46DCBF}"/>
              </a:ext>
            </a:extLst>
          </p:cNvPr>
          <p:cNvSpPr txBox="1"/>
          <p:nvPr/>
        </p:nvSpPr>
        <p:spPr>
          <a:xfrm>
            <a:off x="8352982" y="2288886"/>
            <a:ext cx="2348720" cy="646331"/>
          </a:xfrm>
          <a:prstGeom prst="rect">
            <a:avLst/>
          </a:prstGeom>
          <a:noFill/>
        </p:spPr>
        <p:txBody>
          <a:bodyPr wrap="none" rtlCol="0">
            <a:spAutoFit/>
          </a:bodyPr>
          <a:lstStyle/>
          <a:p>
            <a:pPr algn="ctr"/>
            <a:r>
              <a:rPr kumimoji="1" lang="ja-JP" altLang="en-US" b="1" dirty="0">
                <a:latin typeface="HGP明朝B" panose="02020800000000000000" pitchFamily="18" charset="-128"/>
                <a:ea typeface="HGP明朝B" panose="02020800000000000000" pitchFamily="18" charset="-128"/>
              </a:rPr>
              <a:t>照明を軸とした</a:t>
            </a:r>
            <a:endParaRPr kumimoji="1" lang="en-US" altLang="ja-JP" b="1" dirty="0">
              <a:latin typeface="HGP明朝B" panose="02020800000000000000" pitchFamily="18" charset="-128"/>
              <a:ea typeface="HGP明朝B" panose="02020800000000000000" pitchFamily="18" charset="-128"/>
            </a:endParaRPr>
          </a:p>
          <a:p>
            <a:pPr algn="ctr"/>
            <a:r>
              <a:rPr kumimoji="1" lang="ja-JP" altLang="en-US" b="1" dirty="0">
                <a:latin typeface="HGP明朝B" panose="02020800000000000000" pitchFamily="18" charset="-128"/>
                <a:ea typeface="HGP明朝B" panose="02020800000000000000" pitchFamily="18" charset="-128"/>
              </a:rPr>
              <a:t>住宅照明計画サポート</a:t>
            </a:r>
            <a:endParaRPr kumimoji="1" lang="en-US" altLang="ja-JP" b="1" dirty="0">
              <a:latin typeface="HGP明朝B" panose="02020800000000000000" pitchFamily="18" charset="-128"/>
              <a:ea typeface="HGP明朝B" panose="02020800000000000000" pitchFamily="18" charset="-128"/>
            </a:endParaRPr>
          </a:p>
        </p:txBody>
      </p:sp>
      <p:sp>
        <p:nvSpPr>
          <p:cNvPr id="8" name="テキスト ボックス 7">
            <a:extLst>
              <a:ext uri="{FF2B5EF4-FFF2-40B4-BE49-F238E27FC236}">
                <a16:creationId xmlns:a16="http://schemas.microsoft.com/office/drawing/2014/main" id="{7C2DE98D-9FE9-46E0-8DFF-C25393A1DFF3}"/>
              </a:ext>
            </a:extLst>
          </p:cNvPr>
          <p:cNvSpPr txBox="1"/>
          <p:nvPr/>
        </p:nvSpPr>
        <p:spPr>
          <a:xfrm>
            <a:off x="5198986" y="2335183"/>
            <a:ext cx="1114409" cy="646331"/>
          </a:xfrm>
          <a:prstGeom prst="rect">
            <a:avLst/>
          </a:prstGeom>
          <a:noFill/>
        </p:spPr>
        <p:txBody>
          <a:bodyPr wrap="none" rtlCol="0">
            <a:spAutoFit/>
          </a:bodyPr>
          <a:lstStyle/>
          <a:p>
            <a:pPr algn="ctr"/>
            <a:r>
              <a:rPr kumimoji="1" lang="ja-JP" altLang="en-US" b="1" dirty="0">
                <a:latin typeface="HGP明朝B" panose="02020800000000000000" pitchFamily="18" charset="-128"/>
                <a:ea typeface="HGP明朝B" panose="02020800000000000000" pitchFamily="18" charset="-128"/>
              </a:rPr>
              <a:t>照明設計</a:t>
            </a:r>
            <a:endParaRPr kumimoji="1" lang="en-US" altLang="ja-JP" b="1" dirty="0">
              <a:latin typeface="HGP明朝B" panose="02020800000000000000" pitchFamily="18" charset="-128"/>
              <a:ea typeface="HGP明朝B" panose="02020800000000000000" pitchFamily="18" charset="-128"/>
            </a:endParaRPr>
          </a:p>
          <a:p>
            <a:pPr algn="ctr"/>
            <a:r>
              <a:rPr kumimoji="1" lang="ja-JP" altLang="en-US" b="1" dirty="0">
                <a:latin typeface="HGP明朝B" panose="02020800000000000000" pitchFamily="18" charset="-128"/>
                <a:ea typeface="HGP明朝B" panose="02020800000000000000" pitchFamily="18" charset="-128"/>
              </a:rPr>
              <a:t>受託業務</a:t>
            </a:r>
            <a:endParaRPr kumimoji="1" lang="en-US" altLang="ja-JP" b="1" dirty="0">
              <a:latin typeface="HGP明朝B" panose="02020800000000000000" pitchFamily="18" charset="-128"/>
              <a:ea typeface="HGP明朝B" panose="02020800000000000000" pitchFamily="18" charset="-128"/>
            </a:endParaRPr>
          </a:p>
        </p:txBody>
      </p:sp>
    </p:spTree>
    <p:extLst>
      <p:ext uri="{BB962C8B-B14F-4D97-AF65-F5344CB8AC3E}">
        <p14:creationId xmlns:p14="http://schemas.microsoft.com/office/powerpoint/2010/main" val="29382793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EE5513-2E7E-4BC3-9E0D-276BBE86D4D8}"/>
              </a:ext>
            </a:extLst>
          </p:cNvPr>
          <p:cNvSpPr/>
          <p:nvPr/>
        </p:nvSpPr>
        <p:spPr>
          <a:xfrm>
            <a:off x="419450" y="427839"/>
            <a:ext cx="3003258" cy="77820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2D3BD1FD-A54F-4E97-80B1-EDD9029609D0}"/>
              </a:ext>
            </a:extLst>
          </p:cNvPr>
          <p:cNvSpPr/>
          <p:nvPr/>
        </p:nvSpPr>
        <p:spPr>
          <a:xfrm rot="20062277">
            <a:off x="547149" y="557063"/>
            <a:ext cx="555859" cy="5558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8628E1E4-2CC2-4D32-B91B-F50014F215E4}"/>
              </a:ext>
            </a:extLst>
          </p:cNvPr>
          <p:cNvSpPr txBox="1"/>
          <p:nvPr/>
        </p:nvSpPr>
        <p:spPr>
          <a:xfrm>
            <a:off x="505894" y="301993"/>
            <a:ext cx="681597" cy="1015663"/>
          </a:xfrm>
          <a:prstGeom prst="rect">
            <a:avLst/>
          </a:prstGeom>
          <a:noFill/>
        </p:spPr>
        <p:txBody>
          <a:bodyPr wrap="none" rtlCol="0">
            <a:spAutoFit/>
          </a:bodyPr>
          <a:lstStyle/>
          <a:p>
            <a:r>
              <a:rPr kumimoji="1" lang="en-US" altLang="ja-JP" sz="6000" dirty="0">
                <a:solidFill>
                  <a:schemeClr val="bg1"/>
                </a:solidFill>
                <a:latin typeface="Engravers MT" panose="02090707080505020304" pitchFamily="18" charset="0"/>
                <a:cs typeface="Narkisim" panose="020B0604020202020204" pitchFamily="34" charset="-79"/>
              </a:rPr>
              <a:t>2</a:t>
            </a:r>
            <a:endParaRPr kumimoji="1" lang="ja-JP" altLang="en-US" sz="6000" dirty="0">
              <a:solidFill>
                <a:schemeClr val="bg1"/>
              </a:solidFill>
              <a:latin typeface="Engravers MT" panose="02090707080505020304" pitchFamily="18" charset="0"/>
              <a:cs typeface="Narkisim" panose="020B0604020202020204" pitchFamily="34" charset="-79"/>
            </a:endParaRPr>
          </a:p>
        </p:txBody>
      </p:sp>
      <p:sp>
        <p:nvSpPr>
          <p:cNvPr id="3" name="テキスト ボックス 2">
            <a:extLst>
              <a:ext uri="{FF2B5EF4-FFF2-40B4-BE49-F238E27FC236}">
                <a16:creationId xmlns:a16="http://schemas.microsoft.com/office/drawing/2014/main" id="{BDF700FA-861B-4FC6-A279-DFFA6A965931}"/>
              </a:ext>
            </a:extLst>
          </p:cNvPr>
          <p:cNvSpPr txBox="1"/>
          <p:nvPr/>
        </p:nvSpPr>
        <p:spPr>
          <a:xfrm>
            <a:off x="2508308" y="822716"/>
            <a:ext cx="944489" cy="400110"/>
          </a:xfrm>
          <a:prstGeom prst="rect">
            <a:avLst/>
          </a:prstGeom>
          <a:noFill/>
        </p:spPr>
        <p:txBody>
          <a:bodyPr wrap="none" rtlCol="0">
            <a:spAutoFit/>
          </a:bodyPr>
          <a:lstStyle/>
          <a:p>
            <a:r>
              <a:rPr kumimoji="1" lang="en-US" altLang="ja-JP" sz="2000" dirty="0">
                <a:solidFill>
                  <a:schemeClr val="bg1"/>
                </a:solidFill>
                <a:latin typeface="HGP明朝B" panose="02020800000000000000" pitchFamily="18" charset="-128"/>
                <a:ea typeface="HGP明朝B" panose="02020800000000000000" pitchFamily="18" charset="-128"/>
              </a:rPr>
              <a:t>Profile</a:t>
            </a:r>
            <a:endParaRPr kumimoji="1" lang="ja-JP" altLang="en-US" sz="2000" dirty="0">
              <a:solidFill>
                <a:schemeClr val="bg1"/>
              </a:solidFill>
              <a:latin typeface="HGP明朝B" panose="02020800000000000000" pitchFamily="18" charset="-128"/>
              <a:ea typeface="HGP明朝B" panose="02020800000000000000" pitchFamily="18" charset="-128"/>
            </a:endParaRPr>
          </a:p>
        </p:txBody>
      </p:sp>
      <p:pic>
        <p:nvPicPr>
          <p:cNvPr id="1026" name="Picture 2">
            <a:extLst>
              <a:ext uri="{FF2B5EF4-FFF2-40B4-BE49-F238E27FC236}">
                <a16:creationId xmlns:a16="http://schemas.microsoft.com/office/drawing/2014/main" id="{FFC6E8D1-68C3-4DB1-B516-A3BFB8D0DD0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31101" r="21560" b="14251"/>
          <a:stretch/>
        </p:blipFill>
        <p:spPr bwMode="auto">
          <a:xfrm>
            <a:off x="458920" y="1600671"/>
            <a:ext cx="3511241" cy="35775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四角形: 角を丸くする 11">
            <a:extLst>
              <a:ext uri="{FF2B5EF4-FFF2-40B4-BE49-F238E27FC236}">
                <a16:creationId xmlns:a16="http://schemas.microsoft.com/office/drawing/2014/main" id="{A88BD4C8-1977-4A29-AFCE-264DC473762B}"/>
              </a:ext>
            </a:extLst>
          </p:cNvPr>
          <p:cNvSpPr/>
          <p:nvPr/>
        </p:nvSpPr>
        <p:spPr>
          <a:xfrm>
            <a:off x="4588778" y="1550338"/>
            <a:ext cx="2046914" cy="400110"/>
          </a:xfrm>
          <a:prstGeom prst="roundRect">
            <a:avLst>
              <a:gd name="adj" fmla="val 50000"/>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D8F8086A-5BFC-487A-A996-C946D9785D02}"/>
              </a:ext>
            </a:extLst>
          </p:cNvPr>
          <p:cNvSpPr txBox="1"/>
          <p:nvPr/>
        </p:nvSpPr>
        <p:spPr>
          <a:xfrm>
            <a:off x="5058562" y="1550338"/>
            <a:ext cx="987771" cy="400110"/>
          </a:xfrm>
          <a:prstGeom prst="rect">
            <a:avLst/>
          </a:prstGeom>
          <a:noFill/>
        </p:spPr>
        <p:txBody>
          <a:bodyPr wrap="none" rtlCol="0">
            <a:spAutoFit/>
          </a:bodyPr>
          <a:lstStyle/>
          <a:p>
            <a:r>
              <a:rPr kumimoji="1" lang="en-US" altLang="ja-JP" sz="2000" dirty="0">
                <a:solidFill>
                  <a:schemeClr val="bg1"/>
                </a:solidFill>
                <a:latin typeface="HGP明朝B" panose="02020800000000000000" pitchFamily="18" charset="-128"/>
                <a:ea typeface="HGP明朝B" panose="02020800000000000000" pitchFamily="18" charset="-128"/>
              </a:rPr>
              <a:t>History</a:t>
            </a:r>
            <a:endParaRPr kumimoji="1" lang="ja-JP" altLang="en-US" sz="2000" dirty="0">
              <a:solidFill>
                <a:schemeClr val="bg1"/>
              </a:solidFill>
              <a:latin typeface="HGP明朝B" panose="02020800000000000000" pitchFamily="18" charset="-128"/>
              <a:ea typeface="HGP明朝B" panose="02020800000000000000" pitchFamily="18" charset="-128"/>
            </a:endParaRPr>
          </a:p>
        </p:txBody>
      </p:sp>
      <p:cxnSp>
        <p:nvCxnSpPr>
          <p:cNvPr id="15" name="直線コネクタ 14">
            <a:extLst>
              <a:ext uri="{FF2B5EF4-FFF2-40B4-BE49-F238E27FC236}">
                <a16:creationId xmlns:a16="http://schemas.microsoft.com/office/drawing/2014/main" id="{AE6003C6-01B2-40D7-B9EB-331C80473910}"/>
              </a:ext>
            </a:extLst>
          </p:cNvPr>
          <p:cNvCxnSpPr/>
          <p:nvPr/>
        </p:nvCxnSpPr>
        <p:spPr>
          <a:xfrm>
            <a:off x="4420998" y="2382473"/>
            <a:ext cx="0" cy="3976382"/>
          </a:xfrm>
          <a:prstGeom prst="line">
            <a:avLst/>
          </a:prstGeom>
        </p:spPr>
        <p:style>
          <a:lnRef idx="1">
            <a:schemeClr val="accent1"/>
          </a:lnRef>
          <a:fillRef idx="0">
            <a:schemeClr val="accent1"/>
          </a:fillRef>
          <a:effectRef idx="0">
            <a:schemeClr val="accent1"/>
          </a:effectRef>
          <a:fontRef idx="minor">
            <a:schemeClr val="tx1"/>
          </a:fontRef>
        </p:style>
      </p:cxnSp>
      <p:sp>
        <p:nvSpPr>
          <p:cNvPr id="16" name="楕円 15">
            <a:extLst>
              <a:ext uri="{FF2B5EF4-FFF2-40B4-BE49-F238E27FC236}">
                <a16:creationId xmlns:a16="http://schemas.microsoft.com/office/drawing/2014/main" id="{247CC9FD-3DF7-4B4E-92F9-AEE52A05A332}"/>
              </a:ext>
            </a:extLst>
          </p:cNvPr>
          <p:cNvSpPr/>
          <p:nvPr/>
        </p:nvSpPr>
        <p:spPr>
          <a:xfrm>
            <a:off x="4341302" y="2483142"/>
            <a:ext cx="159391" cy="15939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楕円 17">
            <a:extLst>
              <a:ext uri="{FF2B5EF4-FFF2-40B4-BE49-F238E27FC236}">
                <a16:creationId xmlns:a16="http://schemas.microsoft.com/office/drawing/2014/main" id="{BF560CBA-FAF1-4F22-B0B1-20615D8C86DE}"/>
              </a:ext>
            </a:extLst>
          </p:cNvPr>
          <p:cNvSpPr/>
          <p:nvPr/>
        </p:nvSpPr>
        <p:spPr>
          <a:xfrm>
            <a:off x="4341302" y="3410118"/>
            <a:ext cx="159391" cy="15939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楕円 18">
            <a:extLst>
              <a:ext uri="{FF2B5EF4-FFF2-40B4-BE49-F238E27FC236}">
                <a16:creationId xmlns:a16="http://schemas.microsoft.com/office/drawing/2014/main" id="{104E6091-4624-40D4-BA0C-9CBE48349DE1}"/>
              </a:ext>
            </a:extLst>
          </p:cNvPr>
          <p:cNvSpPr/>
          <p:nvPr/>
        </p:nvSpPr>
        <p:spPr>
          <a:xfrm>
            <a:off x="4341302" y="4628630"/>
            <a:ext cx="159391" cy="15939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楕円 20">
            <a:extLst>
              <a:ext uri="{FF2B5EF4-FFF2-40B4-BE49-F238E27FC236}">
                <a16:creationId xmlns:a16="http://schemas.microsoft.com/office/drawing/2014/main" id="{B0030A27-34F8-4FDC-9083-8B0392F35219}"/>
              </a:ext>
            </a:extLst>
          </p:cNvPr>
          <p:cNvSpPr/>
          <p:nvPr/>
        </p:nvSpPr>
        <p:spPr>
          <a:xfrm>
            <a:off x="4341300" y="5311843"/>
            <a:ext cx="159391" cy="15939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A3012201-D760-4361-B34A-BFE4E528BBDE}"/>
              </a:ext>
            </a:extLst>
          </p:cNvPr>
          <p:cNvSpPr txBox="1"/>
          <p:nvPr/>
        </p:nvSpPr>
        <p:spPr>
          <a:xfrm>
            <a:off x="4664278" y="2410527"/>
            <a:ext cx="546945" cy="307777"/>
          </a:xfrm>
          <a:prstGeom prst="rect">
            <a:avLst/>
          </a:prstGeom>
          <a:noFill/>
        </p:spPr>
        <p:txBody>
          <a:bodyPr wrap="none" rtlCol="0">
            <a:spAutoFit/>
          </a:bodyPr>
          <a:lstStyle/>
          <a:p>
            <a:r>
              <a:rPr kumimoji="1" lang="en-US" altLang="ja-JP" sz="1400" dirty="0">
                <a:latin typeface="HGP明朝B" panose="02020800000000000000" pitchFamily="18" charset="-128"/>
                <a:ea typeface="HGP明朝B" panose="02020800000000000000" pitchFamily="18" charset="-128"/>
              </a:rPr>
              <a:t>18</a:t>
            </a:r>
            <a:r>
              <a:rPr kumimoji="1" lang="ja-JP" altLang="en-US" sz="1400" dirty="0">
                <a:latin typeface="HGP明朝B" panose="02020800000000000000" pitchFamily="18" charset="-128"/>
                <a:ea typeface="HGP明朝B" panose="02020800000000000000" pitchFamily="18" charset="-128"/>
              </a:rPr>
              <a:t>歳</a:t>
            </a:r>
          </a:p>
        </p:txBody>
      </p:sp>
      <p:sp>
        <p:nvSpPr>
          <p:cNvPr id="24" name="テキスト ボックス 23">
            <a:extLst>
              <a:ext uri="{FF2B5EF4-FFF2-40B4-BE49-F238E27FC236}">
                <a16:creationId xmlns:a16="http://schemas.microsoft.com/office/drawing/2014/main" id="{9D49658D-492B-4846-B46C-7D2C0003FB06}"/>
              </a:ext>
            </a:extLst>
          </p:cNvPr>
          <p:cNvSpPr txBox="1"/>
          <p:nvPr/>
        </p:nvSpPr>
        <p:spPr>
          <a:xfrm>
            <a:off x="4683082" y="3335924"/>
            <a:ext cx="534121" cy="307777"/>
          </a:xfrm>
          <a:prstGeom prst="rect">
            <a:avLst/>
          </a:prstGeom>
          <a:noFill/>
        </p:spPr>
        <p:txBody>
          <a:bodyPr wrap="none" rtlCol="0">
            <a:spAutoFit/>
          </a:bodyPr>
          <a:lstStyle/>
          <a:p>
            <a:r>
              <a:rPr kumimoji="1" lang="en-US" altLang="ja-JP" sz="1400" dirty="0">
                <a:latin typeface="HGP明朝B" panose="02020800000000000000" pitchFamily="18" charset="-128"/>
                <a:ea typeface="HGP明朝B" panose="02020800000000000000" pitchFamily="18" charset="-128"/>
              </a:rPr>
              <a:t>28</a:t>
            </a:r>
            <a:r>
              <a:rPr kumimoji="1" lang="ja-JP" altLang="en-US" sz="1400" dirty="0">
                <a:latin typeface="HGP明朝B" panose="02020800000000000000" pitchFamily="18" charset="-128"/>
                <a:ea typeface="HGP明朝B" panose="02020800000000000000" pitchFamily="18" charset="-128"/>
              </a:rPr>
              <a:t>歳</a:t>
            </a:r>
          </a:p>
        </p:txBody>
      </p:sp>
      <p:sp>
        <p:nvSpPr>
          <p:cNvPr id="25" name="テキスト ボックス 24">
            <a:extLst>
              <a:ext uri="{FF2B5EF4-FFF2-40B4-BE49-F238E27FC236}">
                <a16:creationId xmlns:a16="http://schemas.microsoft.com/office/drawing/2014/main" id="{8A281E75-1FC4-4826-98F4-A96B49399FC7}"/>
              </a:ext>
            </a:extLst>
          </p:cNvPr>
          <p:cNvSpPr txBox="1"/>
          <p:nvPr/>
        </p:nvSpPr>
        <p:spPr>
          <a:xfrm>
            <a:off x="4683082" y="4570670"/>
            <a:ext cx="534121" cy="307777"/>
          </a:xfrm>
          <a:prstGeom prst="rect">
            <a:avLst/>
          </a:prstGeom>
          <a:noFill/>
        </p:spPr>
        <p:txBody>
          <a:bodyPr wrap="none" rtlCol="0">
            <a:spAutoFit/>
          </a:bodyPr>
          <a:lstStyle/>
          <a:p>
            <a:r>
              <a:rPr kumimoji="1" lang="en-US" altLang="ja-JP" sz="1400" dirty="0">
                <a:latin typeface="HGP明朝B" panose="02020800000000000000" pitchFamily="18" charset="-128"/>
                <a:ea typeface="HGP明朝B" panose="02020800000000000000" pitchFamily="18" charset="-128"/>
              </a:rPr>
              <a:t>33</a:t>
            </a:r>
            <a:r>
              <a:rPr kumimoji="1" lang="ja-JP" altLang="en-US" sz="1400" dirty="0">
                <a:latin typeface="HGP明朝B" panose="02020800000000000000" pitchFamily="18" charset="-128"/>
                <a:ea typeface="HGP明朝B" panose="02020800000000000000" pitchFamily="18" charset="-128"/>
              </a:rPr>
              <a:t>歳</a:t>
            </a:r>
          </a:p>
        </p:txBody>
      </p:sp>
      <p:sp>
        <p:nvSpPr>
          <p:cNvPr id="26" name="テキスト ボックス 25">
            <a:extLst>
              <a:ext uri="{FF2B5EF4-FFF2-40B4-BE49-F238E27FC236}">
                <a16:creationId xmlns:a16="http://schemas.microsoft.com/office/drawing/2014/main" id="{ED26C78A-0CE0-4B86-9A1C-E79F981BD5DA}"/>
              </a:ext>
            </a:extLst>
          </p:cNvPr>
          <p:cNvSpPr txBox="1"/>
          <p:nvPr/>
        </p:nvSpPr>
        <p:spPr>
          <a:xfrm>
            <a:off x="4689445" y="5246038"/>
            <a:ext cx="534121" cy="307777"/>
          </a:xfrm>
          <a:prstGeom prst="rect">
            <a:avLst/>
          </a:prstGeom>
          <a:noFill/>
        </p:spPr>
        <p:txBody>
          <a:bodyPr wrap="none" rtlCol="0">
            <a:spAutoFit/>
          </a:bodyPr>
          <a:lstStyle/>
          <a:p>
            <a:r>
              <a:rPr kumimoji="1" lang="en-US" altLang="ja-JP" sz="1400" dirty="0">
                <a:latin typeface="HGP明朝B" panose="02020800000000000000" pitchFamily="18" charset="-128"/>
                <a:ea typeface="HGP明朝B" panose="02020800000000000000" pitchFamily="18" charset="-128"/>
              </a:rPr>
              <a:t>43</a:t>
            </a:r>
            <a:r>
              <a:rPr kumimoji="1" lang="ja-JP" altLang="en-US" sz="1400" dirty="0">
                <a:latin typeface="HGP明朝B" panose="02020800000000000000" pitchFamily="18" charset="-128"/>
                <a:ea typeface="HGP明朝B" panose="02020800000000000000" pitchFamily="18" charset="-128"/>
              </a:rPr>
              <a:t>歳</a:t>
            </a:r>
          </a:p>
        </p:txBody>
      </p:sp>
      <p:cxnSp>
        <p:nvCxnSpPr>
          <p:cNvPr id="28" name="直線コネクタ 27">
            <a:extLst>
              <a:ext uri="{FF2B5EF4-FFF2-40B4-BE49-F238E27FC236}">
                <a16:creationId xmlns:a16="http://schemas.microsoft.com/office/drawing/2014/main" id="{9A98F571-C8F8-4526-A446-5BDE0437FB0C}"/>
              </a:ext>
            </a:extLst>
          </p:cNvPr>
          <p:cNvCxnSpPr/>
          <p:nvPr/>
        </p:nvCxnSpPr>
        <p:spPr>
          <a:xfrm>
            <a:off x="8556770" y="2281804"/>
            <a:ext cx="0" cy="3976382"/>
          </a:xfrm>
          <a:prstGeom prst="line">
            <a:avLst/>
          </a:prstGeom>
        </p:spPr>
        <p:style>
          <a:lnRef idx="1">
            <a:schemeClr val="accent1"/>
          </a:lnRef>
          <a:fillRef idx="0">
            <a:schemeClr val="accent1"/>
          </a:fillRef>
          <a:effectRef idx="0">
            <a:schemeClr val="accent1"/>
          </a:effectRef>
          <a:fontRef idx="minor">
            <a:schemeClr val="tx1"/>
          </a:fontRef>
        </p:style>
      </p:cxnSp>
      <p:sp>
        <p:nvSpPr>
          <p:cNvPr id="29" name="楕円 28">
            <a:extLst>
              <a:ext uri="{FF2B5EF4-FFF2-40B4-BE49-F238E27FC236}">
                <a16:creationId xmlns:a16="http://schemas.microsoft.com/office/drawing/2014/main" id="{16E15FA4-9C70-4F6A-907A-DCEAC1E4AE2F}"/>
              </a:ext>
            </a:extLst>
          </p:cNvPr>
          <p:cNvSpPr/>
          <p:nvPr/>
        </p:nvSpPr>
        <p:spPr>
          <a:xfrm>
            <a:off x="8477074" y="2382473"/>
            <a:ext cx="159391" cy="15939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楕円 29">
            <a:extLst>
              <a:ext uri="{FF2B5EF4-FFF2-40B4-BE49-F238E27FC236}">
                <a16:creationId xmlns:a16="http://schemas.microsoft.com/office/drawing/2014/main" id="{6C3A30EF-6A62-4C54-AFB4-76E3D2DCE8C0}"/>
              </a:ext>
            </a:extLst>
          </p:cNvPr>
          <p:cNvSpPr/>
          <p:nvPr/>
        </p:nvSpPr>
        <p:spPr>
          <a:xfrm>
            <a:off x="8477074" y="3544341"/>
            <a:ext cx="159391" cy="15939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楕円 30">
            <a:extLst>
              <a:ext uri="{FF2B5EF4-FFF2-40B4-BE49-F238E27FC236}">
                <a16:creationId xmlns:a16="http://schemas.microsoft.com/office/drawing/2014/main" id="{AA80E284-EA44-48C9-BD5A-037E1B16FD5A}"/>
              </a:ext>
            </a:extLst>
          </p:cNvPr>
          <p:cNvSpPr/>
          <p:nvPr/>
        </p:nvSpPr>
        <p:spPr>
          <a:xfrm>
            <a:off x="8477074" y="4016232"/>
            <a:ext cx="159391" cy="15939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a:extLst>
              <a:ext uri="{FF2B5EF4-FFF2-40B4-BE49-F238E27FC236}">
                <a16:creationId xmlns:a16="http://schemas.microsoft.com/office/drawing/2014/main" id="{EED14CF7-5916-4664-9403-CD4AD91307D2}"/>
              </a:ext>
            </a:extLst>
          </p:cNvPr>
          <p:cNvSpPr txBox="1"/>
          <p:nvPr/>
        </p:nvSpPr>
        <p:spPr>
          <a:xfrm>
            <a:off x="8827115" y="2308279"/>
            <a:ext cx="534121" cy="307777"/>
          </a:xfrm>
          <a:prstGeom prst="rect">
            <a:avLst/>
          </a:prstGeom>
          <a:noFill/>
        </p:spPr>
        <p:txBody>
          <a:bodyPr wrap="none" rtlCol="0">
            <a:spAutoFit/>
          </a:bodyPr>
          <a:lstStyle/>
          <a:p>
            <a:r>
              <a:rPr kumimoji="1" lang="en-US" altLang="ja-JP" sz="1400" dirty="0">
                <a:latin typeface="HGP明朝B" panose="02020800000000000000" pitchFamily="18" charset="-128"/>
                <a:ea typeface="HGP明朝B" panose="02020800000000000000" pitchFamily="18" charset="-128"/>
              </a:rPr>
              <a:t>47</a:t>
            </a:r>
            <a:r>
              <a:rPr kumimoji="1" lang="ja-JP" altLang="en-US" sz="1400" dirty="0">
                <a:latin typeface="HGP明朝B" panose="02020800000000000000" pitchFamily="18" charset="-128"/>
                <a:ea typeface="HGP明朝B" panose="02020800000000000000" pitchFamily="18" charset="-128"/>
              </a:rPr>
              <a:t>歳</a:t>
            </a:r>
          </a:p>
        </p:txBody>
      </p:sp>
      <p:sp>
        <p:nvSpPr>
          <p:cNvPr id="35" name="テキスト ボックス 34">
            <a:extLst>
              <a:ext uri="{FF2B5EF4-FFF2-40B4-BE49-F238E27FC236}">
                <a16:creationId xmlns:a16="http://schemas.microsoft.com/office/drawing/2014/main" id="{344E2F99-6705-423C-9EE8-7823D9A2CEE0}"/>
              </a:ext>
            </a:extLst>
          </p:cNvPr>
          <p:cNvSpPr txBox="1"/>
          <p:nvPr/>
        </p:nvSpPr>
        <p:spPr>
          <a:xfrm>
            <a:off x="8827115" y="3461758"/>
            <a:ext cx="534121" cy="307777"/>
          </a:xfrm>
          <a:prstGeom prst="rect">
            <a:avLst/>
          </a:prstGeom>
          <a:noFill/>
        </p:spPr>
        <p:txBody>
          <a:bodyPr wrap="none" rtlCol="0">
            <a:spAutoFit/>
          </a:bodyPr>
          <a:lstStyle/>
          <a:p>
            <a:r>
              <a:rPr kumimoji="1" lang="en-US" altLang="ja-JP" sz="1400" dirty="0">
                <a:latin typeface="HGP明朝B" panose="02020800000000000000" pitchFamily="18" charset="-128"/>
                <a:ea typeface="HGP明朝B" panose="02020800000000000000" pitchFamily="18" charset="-128"/>
              </a:rPr>
              <a:t>50</a:t>
            </a:r>
            <a:r>
              <a:rPr kumimoji="1" lang="ja-JP" altLang="en-US" sz="1400" dirty="0">
                <a:latin typeface="HGP明朝B" panose="02020800000000000000" pitchFamily="18" charset="-128"/>
                <a:ea typeface="HGP明朝B" panose="02020800000000000000" pitchFamily="18" charset="-128"/>
              </a:rPr>
              <a:t>歳</a:t>
            </a:r>
          </a:p>
        </p:txBody>
      </p:sp>
      <p:sp>
        <p:nvSpPr>
          <p:cNvPr id="36" name="テキスト ボックス 35">
            <a:extLst>
              <a:ext uri="{FF2B5EF4-FFF2-40B4-BE49-F238E27FC236}">
                <a16:creationId xmlns:a16="http://schemas.microsoft.com/office/drawing/2014/main" id="{18E6F150-A7E1-453F-B5EE-9FFDF81B45C8}"/>
              </a:ext>
            </a:extLst>
          </p:cNvPr>
          <p:cNvSpPr txBox="1"/>
          <p:nvPr/>
        </p:nvSpPr>
        <p:spPr>
          <a:xfrm>
            <a:off x="8827115" y="3929448"/>
            <a:ext cx="534121" cy="307777"/>
          </a:xfrm>
          <a:prstGeom prst="rect">
            <a:avLst/>
          </a:prstGeom>
          <a:noFill/>
        </p:spPr>
        <p:txBody>
          <a:bodyPr wrap="none" rtlCol="0">
            <a:spAutoFit/>
          </a:bodyPr>
          <a:lstStyle/>
          <a:p>
            <a:r>
              <a:rPr kumimoji="1" lang="en-US" altLang="ja-JP" sz="1400" dirty="0">
                <a:latin typeface="HGP明朝B" panose="02020800000000000000" pitchFamily="18" charset="-128"/>
                <a:ea typeface="HGP明朝B" panose="02020800000000000000" pitchFamily="18" charset="-128"/>
              </a:rPr>
              <a:t>54</a:t>
            </a:r>
            <a:r>
              <a:rPr kumimoji="1" lang="ja-JP" altLang="en-US" sz="1400" dirty="0">
                <a:latin typeface="HGP明朝B" panose="02020800000000000000" pitchFamily="18" charset="-128"/>
                <a:ea typeface="HGP明朝B" panose="02020800000000000000" pitchFamily="18" charset="-128"/>
              </a:rPr>
              <a:t>歳</a:t>
            </a:r>
          </a:p>
        </p:txBody>
      </p:sp>
      <p:sp>
        <p:nvSpPr>
          <p:cNvPr id="37" name="テキスト ボックス 36">
            <a:extLst>
              <a:ext uri="{FF2B5EF4-FFF2-40B4-BE49-F238E27FC236}">
                <a16:creationId xmlns:a16="http://schemas.microsoft.com/office/drawing/2014/main" id="{F5EE5ED4-C617-4698-BB92-B93A880A18FE}"/>
              </a:ext>
            </a:extLst>
          </p:cNvPr>
          <p:cNvSpPr txBox="1"/>
          <p:nvPr/>
        </p:nvSpPr>
        <p:spPr>
          <a:xfrm>
            <a:off x="1359595" y="6063756"/>
            <a:ext cx="1620957" cy="307777"/>
          </a:xfrm>
          <a:prstGeom prst="rect">
            <a:avLst/>
          </a:prstGeom>
          <a:noFill/>
        </p:spPr>
        <p:txBody>
          <a:bodyPr wrap="none" rtlCol="0">
            <a:spAutoFit/>
          </a:bodyPr>
          <a:lstStyle/>
          <a:p>
            <a:r>
              <a:rPr kumimoji="1" lang="ja-JP" altLang="en-US" sz="1400" dirty="0">
                <a:latin typeface="HGP明朝B" panose="02020800000000000000" pitchFamily="18" charset="-128"/>
                <a:ea typeface="HGP明朝B" panose="02020800000000000000" pitchFamily="18" charset="-128"/>
              </a:rPr>
              <a:t>北海道函館市出身</a:t>
            </a:r>
          </a:p>
        </p:txBody>
      </p:sp>
      <p:sp>
        <p:nvSpPr>
          <p:cNvPr id="38" name="テキスト ボックス 37">
            <a:extLst>
              <a:ext uri="{FF2B5EF4-FFF2-40B4-BE49-F238E27FC236}">
                <a16:creationId xmlns:a16="http://schemas.microsoft.com/office/drawing/2014/main" id="{75242E5D-AFA9-4B43-827E-2C696507B7A2}"/>
              </a:ext>
            </a:extLst>
          </p:cNvPr>
          <p:cNvSpPr txBox="1"/>
          <p:nvPr/>
        </p:nvSpPr>
        <p:spPr>
          <a:xfrm>
            <a:off x="5450548" y="2695834"/>
            <a:ext cx="1066318" cy="307777"/>
          </a:xfrm>
          <a:prstGeom prst="rect">
            <a:avLst/>
          </a:prstGeom>
          <a:noFill/>
        </p:spPr>
        <p:txBody>
          <a:bodyPr wrap="none" rtlCol="0">
            <a:spAutoFit/>
          </a:bodyPr>
          <a:lstStyle/>
          <a:p>
            <a:r>
              <a:rPr kumimoji="1" lang="ja-JP" altLang="en-US" sz="1400" dirty="0">
                <a:latin typeface="HGP明朝B" panose="02020800000000000000" pitchFamily="18" charset="-128"/>
                <a:ea typeface="HGP明朝B" panose="02020800000000000000" pitchFamily="18" charset="-128"/>
              </a:rPr>
              <a:t>高卒で就職</a:t>
            </a:r>
          </a:p>
        </p:txBody>
      </p:sp>
      <p:sp>
        <p:nvSpPr>
          <p:cNvPr id="39" name="テキスト ボックス 38">
            <a:extLst>
              <a:ext uri="{FF2B5EF4-FFF2-40B4-BE49-F238E27FC236}">
                <a16:creationId xmlns:a16="http://schemas.microsoft.com/office/drawing/2014/main" id="{467F9EB3-639A-413E-9E12-7217E11CF428}"/>
              </a:ext>
            </a:extLst>
          </p:cNvPr>
          <p:cNvSpPr txBox="1"/>
          <p:nvPr/>
        </p:nvSpPr>
        <p:spPr>
          <a:xfrm>
            <a:off x="5450548" y="3009195"/>
            <a:ext cx="1811714" cy="307777"/>
          </a:xfrm>
          <a:prstGeom prst="rect">
            <a:avLst/>
          </a:prstGeom>
          <a:noFill/>
        </p:spPr>
        <p:txBody>
          <a:bodyPr wrap="none" rtlCol="0">
            <a:spAutoFit/>
          </a:bodyPr>
          <a:lstStyle/>
          <a:p>
            <a:r>
              <a:rPr kumimoji="1" lang="ja-JP" altLang="en-US" sz="1400" dirty="0">
                <a:latin typeface="HGP明朝B" panose="02020800000000000000" pitchFamily="18" charset="-128"/>
                <a:ea typeface="HGP明朝B" panose="02020800000000000000" pitchFamily="18" charset="-128"/>
              </a:rPr>
              <a:t>日立マイコンシステム</a:t>
            </a:r>
          </a:p>
        </p:txBody>
      </p:sp>
      <p:sp>
        <p:nvSpPr>
          <p:cNvPr id="40" name="テキスト ボックス 39">
            <a:extLst>
              <a:ext uri="{FF2B5EF4-FFF2-40B4-BE49-F238E27FC236}">
                <a16:creationId xmlns:a16="http://schemas.microsoft.com/office/drawing/2014/main" id="{F7FD3D3C-0FFE-459D-B76A-7152C8C56395}"/>
              </a:ext>
            </a:extLst>
          </p:cNvPr>
          <p:cNvSpPr txBox="1"/>
          <p:nvPr/>
        </p:nvSpPr>
        <p:spPr>
          <a:xfrm>
            <a:off x="5450548" y="3322557"/>
            <a:ext cx="2488182" cy="307777"/>
          </a:xfrm>
          <a:prstGeom prst="rect">
            <a:avLst/>
          </a:prstGeom>
          <a:noFill/>
        </p:spPr>
        <p:txBody>
          <a:bodyPr wrap="none" rtlCol="0">
            <a:spAutoFit/>
          </a:bodyPr>
          <a:lstStyle/>
          <a:p>
            <a:r>
              <a:rPr kumimoji="1" lang="ja-JP" altLang="en-US" sz="1400" dirty="0">
                <a:latin typeface="HGP明朝B" panose="02020800000000000000" pitchFamily="18" charset="-128"/>
                <a:ea typeface="HGP明朝B" panose="02020800000000000000" pitchFamily="18" charset="-128"/>
              </a:rPr>
              <a:t>スキー指導員で生きたくて退職</a:t>
            </a:r>
          </a:p>
        </p:txBody>
      </p:sp>
      <p:sp>
        <p:nvSpPr>
          <p:cNvPr id="41" name="楕円 40">
            <a:extLst>
              <a:ext uri="{FF2B5EF4-FFF2-40B4-BE49-F238E27FC236}">
                <a16:creationId xmlns:a16="http://schemas.microsoft.com/office/drawing/2014/main" id="{1B7CFB50-853F-494E-A316-C5A868BC08DF}"/>
              </a:ext>
            </a:extLst>
          </p:cNvPr>
          <p:cNvSpPr/>
          <p:nvPr/>
        </p:nvSpPr>
        <p:spPr>
          <a:xfrm>
            <a:off x="4342700" y="3967297"/>
            <a:ext cx="159391" cy="15939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a:extLst>
              <a:ext uri="{FF2B5EF4-FFF2-40B4-BE49-F238E27FC236}">
                <a16:creationId xmlns:a16="http://schemas.microsoft.com/office/drawing/2014/main" id="{95EADC87-DAB6-4F25-B2AA-11BEB5D1585F}"/>
              </a:ext>
            </a:extLst>
          </p:cNvPr>
          <p:cNvSpPr txBox="1"/>
          <p:nvPr/>
        </p:nvSpPr>
        <p:spPr>
          <a:xfrm>
            <a:off x="4684480" y="3909337"/>
            <a:ext cx="534121" cy="307777"/>
          </a:xfrm>
          <a:prstGeom prst="rect">
            <a:avLst/>
          </a:prstGeom>
          <a:noFill/>
        </p:spPr>
        <p:txBody>
          <a:bodyPr wrap="none" rtlCol="0">
            <a:spAutoFit/>
          </a:bodyPr>
          <a:lstStyle/>
          <a:p>
            <a:r>
              <a:rPr kumimoji="1" lang="en-US" altLang="ja-JP" sz="1400" dirty="0">
                <a:latin typeface="HGP明朝B" panose="02020800000000000000" pitchFamily="18" charset="-128"/>
                <a:ea typeface="HGP明朝B" panose="02020800000000000000" pitchFamily="18" charset="-128"/>
              </a:rPr>
              <a:t>30</a:t>
            </a:r>
            <a:r>
              <a:rPr kumimoji="1" lang="ja-JP" altLang="en-US" sz="1400" dirty="0">
                <a:latin typeface="HGP明朝B" panose="02020800000000000000" pitchFamily="18" charset="-128"/>
                <a:ea typeface="HGP明朝B" panose="02020800000000000000" pitchFamily="18" charset="-128"/>
              </a:rPr>
              <a:t>歳</a:t>
            </a:r>
          </a:p>
        </p:txBody>
      </p:sp>
      <p:sp>
        <p:nvSpPr>
          <p:cNvPr id="43" name="テキスト ボックス 42">
            <a:extLst>
              <a:ext uri="{FF2B5EF4-FFF2-40B4-BE49-F238E27FC236}">
                <a16:creationId xmlns:a16="http://schemas.microsoft.com/office/drawing/2014/main" id="{0656B3F0-1756-4C39-A376-EA6397D3C374}"/>
              </a:ext>
            </a:extLst>
          </p:cNvPr>
          <p:cNvSpPr txBox="1"/>
          <p:nvPr/>
        </p:nvSpPr>
        <p:spPr>
          <a:xfrm>
            <a:off x="5453252" y="4144160"/>
            <a:ext cx="2351926" cy="307777"/>
          </a:xfrm>
          <a:prstGeom prst="rect">
            <a:avLst/>
          </a:prstGeom>
          <a:noFill/>
        </p:spPr>
        <p:txBody>
          <a:bodyPr wrap="none" rtlCol="0">
            <a:spAutoFit/>
          </a:bodyPr>
          <a:lstStyle/>
          <a:p>
            <a:r>
              <a:rPr kumimoji="1" lang="ja-JP" altLang="en-US" sz="1400" dirty="0">
                <a:latin typeface="HGP明朝B" panose="02020800000000000000" pitchFamily="18" charset="-128"/>
                <a:ea typeface="HGP明朝B" panose="02020800000000000000" pitchFamily="18" charset="-128"/>
              </a:rPr>
              <a:t>土屋ホーム（メーカー）に就職</a:t>
            </a:r>
          </a:p>
        </p:txBody>
      </p:sp>
      <p:sp>
        <p:nvSpPr>
          <p:cNvPr id="44" name="テキスト ボックス 43">
            <a:extLst>
              <a:ext uri="{FF2B5EF4-FFF2-40B4-BE49-F238E27FC236}">
                <a16:creationId xmlns:a16="http://schemas.microsoft.com/office/drawing/2014/main" id="{4371CF5B-DF3E-47DE-9906-7DBD5D3CFC75}"/>
              </a:ext>
            </a:extLst>
          </p:cNvPr>
          <p:cNvSpPr txBox="1"/>
          <p:nvPr/>
        </p:nvSpPr>
        <p:spPr>
          <a:xfrm>
            <a:off x="5458937" y="3877813"/>
            <a:ext cx="2334293" cy="307777"/>
          </a:xfrm>
          <a:prstGeom prst="rect">
            <a:avLst/>
          </a:prstGeom>
          <a:noFill/>
        </p:spPr>
        <p:txBody>
          <a:bodyPr wrap="none" rtlCol="0">
            <a:spAutoFit/>
          </a:bodyPr>
          <a:lstStyle/>
          <a:p>
            <a:r>
              <a:rPr kumimoji="1" lang="ja-JP" altLang="en-US" sz="1400" dirty="0">
                <a:latin typeface="HGP明朝B" panose="02020800000000000000" pitchFamily="18" charset="-128"/>
                <a:ea typeface="HGP明朝B" panose="02020800000000000000" pitchFamily="18" charset="-128"/>
              </a:rPr>
              <a:t>函館に帰ろうとも思ったが・・・</a:t>
            </a:r>
          </a:p>
        </p:txBody>
      </p:sp>
      <p:sp>
        <p:nvSpPr>
          <p:cNvPr id="45" name="テキスト ボックス 44">
            <a:extLst>
              <a:ext uri="{FF2B5EF4-FFF2-40B4-BE49-F238E27FC236}">
                <a16:creationId xmlns:a16="http://schemas.microsoft.com/office/drawing/2014/main" id="{AEC8D253-9EC5-4606-A6D8-03D16493CCFF}"/>
              </a:ext>
            </a:extLst>
          </p:cNvPr>
          <p:cNvSpPr txBox="1"/>
          <p:nvPr/>
        </p:nvSpPr>
        <p:spPr>
          <a:xfrm>
            <a:off x="5450548" y="4533549"/>
            <a:ext cx="1039067" cy="307777"/>
          </a:xfrm>
          <a:prstGeom prst="rect">
            <a:avLst/>
          </a:prstGeom>
          <a:noFill/>
        </p:spPr>
        <p:txBody>
          <a:bodyPr wrap="none" rtlCol="0">
            <a:spAutoFit/>
          </a:bodyPr>
          <a:lstStyle/>
          <a:p>
            <a:r>
              <a:rPr kumimoji="1" lang="ja-JP" altLang="en-US" sz="1400" dirty="0">
                <a:latin typeface="HGP明朝B" panose="02020800000000000000" pitchFamily="18" charset="-128"/>
                <a:ea typeface="HGP明朝B" panose="02020800000000000000" pitchFamily="18" charset="-128"/>
              </a:rPr>
              <a:t>結婚を機に</a:t>
            </a:r>
          </a:p>
        </p:txBody>
      </p:sp>
      <p:sp>
        <p:nvSpPr>
          <p:cNvPr id="46" name="テキスト ボックス 45">
            <a:extLst>
              <a:ext uri="{FF2B5EF4-FFF2-40B4-BE49-F238E27FC236}">
                <a16:creationId xmlns:a16="http://schemas.microsoft.com/office/drawing/2014/main" id="{1A3D4A60-84FA-4D7E-B580-B8F24615123D}"/>
              </a:ext>
            </a:extLst>
          </p:cNvPr>
          <p:cNvSpPr txBox="1"/>
          <p:nvPr/>
        </p:nvSpPr>
        <p:spPr>
          <a:xfrm>
            <a:off x="5450548" y="4806864"/>
            <a:ext cx="2222083" cy="307777"/>
          </a:xfrm>
          <a:prstGeom prst="rect">
            <a:avLst/>
          </a:prstGeom>
          <a:noFill/>
        </p:spPr>
        <p:txBody>
          <a:bodyPr wrap="none" rtlCol="0">
            <a:spAutoFit/>
          </a:bodyPr>
          <a:lstStyle/>
          <a:p>
            <a:r>
              <a:rPr kumimoji="1" lang="ja-JP" altLang="en-US" sz="1400" dirty="0">
                <a:latin typeface="HGP明朝B" panose="02020800000000000000" pitchFamily="18" charset="-128"/>
                <a:ea typeface="HGP明朝B" panose="02020800000000000000" pitchFamily="18" charset="-128"/>
              </a:rPr>
              <a:t>遠藤照明（メーカー）に転職</a:t>
            </a:r>
          </a:p>
        </p:txBody>
      </p:sp>
      <p:sp>
        <p:nvSpPr>
          <p:cNvPr id="47" name="テキスト ボックス 46">
            <a:extLst>
              <a:ext uri="{FF2B5EF4-FFF2-40B4-BE49-F238E27FC236}">
                <a16:creationId xmlns:a16="http://schemas.microsoft.com/office/drawing/2014/main" id="{60915AE2-46AC-41A4-897B-818D0530FE58}"/>
              </a:ext>
            </a:extLst>
          </p:cNvPr>
          <p:cNvSpPr txBox="1"/>
          <p:nvPr/>
        </p:nvSpPr>
        <p:spPr>
          <a:xfrm>
            <a:off x="5450548" y="5246038"/>
            <a:ext cx="3065263" cy="307777"/>
          </a:xfrm>
          <a:prstGeom prst="rect">
            <a:avLst/>
          </a:prstGeom>
          <a:noFill/>
        </p:spPr>
        <p:txBody>
          <a:bodyPr wrap="none" rtlCol="0">
            <a:spAutoFit/>
          </a:bodyPr>
          <a:lstStyle/>
          <a:p>
            <a:r>
              <a:rPr kumimoji="1" lang="ja-JP" altLang="en-US" sz="1400" dirty="0">
                <a:latin typeface="HGP明朝B" panose="02020800000000000000" pitchFamily="18" charset="-128"/>
                <a:ea typeface="HGP明朝B" panose="02020800000000000000" pitchFamily="18" charset="-128"/>
              </a:rPr>
              <a:t>住宅設計がしたくて独立（個人事業主）</a:t>
            </a:r>
          </a:p>
        </p:txBody>
      </p:sp>
      <p:sp>
        <p:nvSpPr>
          <p:cNvPr id="48" name="テキスト ボックス 47">
            <a:extLst>
              <a:ext uri="{FF2B5EF4-FFF2-40B4-BE49-F238E27FC236}">
                <a16:creationId xmlns:a16="http://schemas.microsoft.com/office/drawing/2014/main" id="{FA0FBBA1-5ADF-42AF-837C-1FCF085DA64D}"/>
              </a:ext>
            </a:extLst>
          </p:cNvPr>
          <p:cNvSpPr txBox="1"/>
          <p:nvPr/>
        </p:nvSpPr>
        <p:spPr>
          <a:xfrm>
            <a:off x="5450548" y="5496007"/>
            <a:ext cx="2948243" cy="954107"/>
          </a:xfrm>
          <a:prstGeom prst="rect">
            <a:avLst/>
          </a:prstGeom>
          <a:noFill/>
        </p:spPr>
        <p:txBody>
          <a:bodyPr wrap="none" rtlCol="0">
            <a:spAutoFit/>
          </a:bodyPr>
          <a:lstStyle/>
          <a:p>
            <a:r>
              <a:rPr kumimoji="1" lang="ja-JP" altLang="en-US" sz="1400" dirty="0">
                <a:latin typeface="HGP明朝B" panose="02020800000000000000" pitchFamily="18" charset="-128"/>
                <a:ea typeface="HGP明朝B" panose="02020800000000000000" pitchFamily="18" charset="-128"/>
              </a:rPr>
              <a:t>同時期にパルコスペースシステムズ</a:t>
            </a:r>
            <a:endParaRPr kumimoji="1" lang="en-US" altLang="ja-JP" sz="1400" dirty="0">
              <a:latin typeface="HGP明朝B" panose="02020800000000000000" pitchFamily="18" charset="-128"/>
              <a:ea typeface="HGP明朝B" panose="02020800000000000000" pitchFamily="18" charset="-128"/>
            </a:endParaRPr>
          </a:p>
          <a:p>
            <a:r>
              <a:rPr kumimoji="1" lang="ja-JP" altLang="en-US" sz="1400" dirty="0">
                <a:latin typeface="HGP明朝B" panose="02020800000000000000" pitchFamily="18" charset="-128"/>
                <a:ea typeface="HGP明朝B" panose="02020800000000000000" pitchFamily="18" charset="-128"/>
              </a:rPr>
              <a:t>からのオファー。</a:t>
            </a:r>
            <a:endParaRPr kumimoji="1" lang="en-US" altLang="ja-JP" sz="1400" dirty="0">
              <a:latin typeface="HGP明朝B" panose="02020800000000000000" pitchFamily="18" charset="-128"/>
              <a:ea typeface="HGP明朝B" panose="02020800000000000000" pitchFamily="18" charset="-128"/>
            </a:endParaRPr>
          </a:p>
          <a:p>
            <a:r>
              <a:rPr kumimoji="1" lang="ja-JP" altLang="en-US" sz="1400" dirty="0">
                <a:latin typeface="HGP明朝B" panose="02020800000000000000" pitchFamily="18" charset="-128"/>
                <a:ea typeface="HGP明朝B" panose="02020800000000000000" pitchFamily="18" charset="-128"/>
              </a:rPr>
              <a:t>照明設計の幅を広げるため就職。</a:t>
            </a:r>
            <a:endParaRPr kumimoji="1" lang="en-US" altLang="ja-JP" sz="1400" dirty="0">
              <a:latin typeface="HGP明朝B" panose="02020800000000000000" pitchFamily="18" charset="-128"/>
              <a:ea typeface="HGP明朝B" panose="02020800000000000000" pitchFamily="18" charset="-128"/>
            </a:endParaRPr>
          </a:p>
          <a:p>
            <a:r>
              <a:rPr kumimoji="1" lang="ja-JP" altLang="en-US" sz="1400" dirty="0">
                <a:latin typeface="HGP明朝B" panose="02020800000000000000" pitchFamily="18" charset="-128"/>
                <a:ea typeface="HGP明朝B" panose="02020800000000000000" pitchFamily="18" charset="-128"/>
              </a:rPr>
              <a:t>（商環境の照明設計に明け暮れる）</a:t>
            </a:r>
          </a:p>
        </p:txBody>
      </p:sp>
      <p:sp>
        <p:nvSpPr>
          <p:cNvPr id="49" name="テキスト ボックス 48">
            <a:extLst>
              <a:ext uri="{FF2B5EF4-FFF2-40B4-BE49-F238E27FC236}">
                <a16:creationId xmlns:a16="http://schemas.microsoft.com/office/drawing/2014/main" id="{F3B126E5-83A8-4E33-BC7C-C0E0C28C8C2D}"/>
              </a:ext>
            </a:extLst>
          </p:cNvPr>
          <p:cNvSpPr txBox="1"/>
          <p:nvPr/>
        </p:nvSpPr>
        <p:spPr>
          <a:xfrm>
            <a:off x="9441038" y="2291411"/>
            <a:ext cx="2467342" cy="307777"/>
          </a:xfrm>
          <a:prstGeom prst="rect">
            <a:avLst/>
          </a:prstGeom>
          <a:noFill/>
        </p:spPr>
        <p:txBody>
          <a:bodyPr wrap="none" rtlCol="0">
            <a:spAutoFit/>
          </a:bodyPr>
          <a:lstStyle/>
          <a:p>
            <a:r>
              <a:rPr kumimoji="1" lang="ja-JP" altLang="en-US" sz="1400" dirty="0">
                <a:latin typeface="HGP明朝B" panose="02020800000000000000" pitchFamily="18" charset="-128"/>
                <a:ea typeface="HGP明朝B" panose="02020800000000000000" pitchFamily="18" charset="-128"/>
              </a:rPr>
              <a:t>スキー場の照明設計がしたくて</a:t>
            </a:r>
          </a:p>
        </p:txBody>
      </p:sp>
      <p:sp>
        <p:nvSpPr>
          <p:cNvPr id="50" name="テキスト ボックス 49">
            <a:extLst>
              <a:ext uri="{FF2B5EF4-FFF2-40B4-BE49-F238E27FC236}">
                <a16:creationId xmlns:a16="http://schemas.microsoft.com/office/drawing/2014/main" id="{0C9F1665-52F7-44C9-BEB3-030020605191}"/>
              </a:ext>
            </a:extLst>
          </p:cNvPr>
          <p:cNvSpPr txBox="1"/>
          <p:nvPr/>
        </p:nvSpPr>
        <p:spPr>
          <a:xfrm>
            <a:off x="9441038" y="2520164"/>
            <a:ext cx="2356735" cy="523220"/>
          </a:xfrm>
          <a:prstGeom prst="rect">
            <a:avLst/>
          </a:prstGeom>
          <a:noFill/>
        </p:spPr>
        <p:txBody>
          <a:bodyPr wrap="none" rtlCol="0">
            <a:spAutoFit/>
          </a:bodyPr>
          <a:lstStyle/>
          <a:p>
            <a:r>
              <a:rPr kumimoji="1" lang="ja-JP" altLang="en-US" sz="1400" dirty="0">
                <a:latin typeface="HGP明朝B" panose="02020800000000000000" pitchFamily="18" charset="-128"/>
                <a:ea typeface="HGP明朝B" panose="02020800000000000000" pitchFamily="18" charset="-128"/>
              </a:rPr>
              <a:t>住環境の照明設計がやっぱり</a:t>
            </a:r>
            <a:endParaRPr kumimoji="1" lang="en-US" altLang="ja-JP" sz="1400" dirty="0">
              <a:latin typeface="HGP明朝B" panose="02020800000000000000" pitchFamily="18" charset="-128"/>
              <a:ea typeface="HGP明朝B" panose="02020800000000000000" pitchFamily="18" charset="-128"/>
            </a:endParaRPr>
          </a:p>
          <a:p>
            <a:r>
              <a:rPr kumimoji="1" lang="ja-JP" altLang="en-US" sz="1400" dirty="0">
                <a:latin typeface="HGP明朝B" panose="02020800000000000000" pitchFamily="18" charset="-128"/>
                <a:ea typeface="HGP明朝B" panose="02020800000000000000" pitchFamily="18" charset="-128"/>
              </a:rPr>
              <a:t>したくて</a:t>
            </a:r>
            <a:endParaRPr kumimoji="1" lang="en-US" altLang="ja-JP" sz="1400" dirty="0">
              <a:latin typeface="HGP明朝B" panose="02020800000000000000" pitchFamily="18" charset="-128"/>
              <a:ea typeface="HGP明朝B" panose="02020800000000000000" pitchFamily="18" charset="-128"/>
            </a:endParaRPr>
          </a:p>
        </p:txBody>
      </p:sp>
      <p:sp>
        <p:nvSpPr>
          <p:cNvPr id="51" name="テキスト ボックス 50">
            <a:extLst>
              <a:ext uri="{FF2B5EF4-FFF2-40B4-BE49-F238E27FC236}">
                <a16:creationId xmlns:a16="http://schemas.microsoft.com/office/drawing/2014/main" id="{931BFB9D-CF0C-47D5-8DB1-1F4A9B918360}"/>
              </a:ext>
            </a:extLst>
          </p:cNvPr>
          <p:cNvSpPr txBox="1"/>
          <p:nvPr/>
        </p:nvSpPr>
        <p:spPr>
          <a:xfrm>
            <a:off x="10465677" y="2875599"/>
            <a:ext cx="902811" cy="307777"/>
          </a:xfrm>
          <a:prstGeom prst="rect">
            <a:avLst/>
          </a:prstGeom>
          <a:noFill/>
        </p:spPr>
        <p:txBody>
          <a:bodyPr wrap="none" rtlCol="0">
            <a:spAutoFit/>
          </a:bodyPr>
          <a:lstStyle/>
          <a:p>
            <a:r>
              <a:rPr kumimoji="1" lang="ja-JP" altLang="en-US" sz="1400" dirty="0">
                <a:latin typeface="HGP明朝B" panose="02020800000000000000" pitchFamily="18" charset="-128"/>
                <a:ea typeface="HGP明朝B" panose="02020800000000000000" pitchFamily="18" charset="-128"/>
              </a:rPr>
              <a:t>（法人化）</a:t>
            </a:r>
            <a:endParaRPr kumimoji="1" lang="en-US" altLang="ja-JP" sz="1400" dirty="0">
              <a:latin typeface="HGP明朝B" panose="02020800000000000000" pitchFamily="18" charset="-128"/>
              <a:ea typeface="HGP明朝B" panose="02020800000000000000" pitchFamily="18" charset="-128"/>
            </a:endParaRPr>
          </a:p>
        </p:txBody>
      </p:sp>
      <p:sp>
        <p:nvSpPr>
          <p:cNvPr id="52" name="テキスト ボックス 51">
            <a:extLst>
              <a:ext uri="{FF2B5EF4-FFF2-40B4-BE49-F238E27FC236}">
                <a16:creationId xmlns:a16="http://schemas.microsoft.com/office/drawing/2014/main" id="{AD07CB13-3276-44A7-8FBB-27435D51FE97}"/>
              </a:ext>
            </a:extLst>
          </p:cNvPr>
          <p:cNvSpPr txBox="1"/>
          <p:nvPr/>
        </p:nvSpPr>
        <p:spPr>
          <a:xfrm>
            <a:off x="9441038" y="3461758"/>
            <a:ext cx="1787669" cy="307777"/>
          </a:xfrm>
          <a:prstGeom prst="rect">
            <a:avLst/>
          </a:prstGeom>
          <a:noFill/>
        </p:spPr>
        <p:txBody>
          <a:bodyPr wrap="none" rtlCol="0">
            <a:spAutoFit/>
          </a:bodyPr>
          <a:lstStyle/>
          <a:p>
            <a:r>
              <a:rPr kumimoji="1" lang="ja-JP" altLang="en-US" sz="1400" dirty="0">
                <a:latin typeface="HGP明朝B" panose="02020800000000000000" pitchFamily="18" charset="-128"/>
                <a:ea typeface="HGP明朝B" panose="02020800000000000000" pitchFamily="18" charset="-128"/>
              </a:rPr>
              <a:t>竹灯りの魅力に気づく</a:t>
            </a:r>
          </a:p>
        </p:txBody>
      </p:sp>
      <p:sp>
        <p:nvSpPr>
          <p:cNvPr id="53" name="テキスト ボックス 52">
            <a:extLst>
              <a:ext uri="{FF2B5EF4-FFF2-40B4-BE49-F238E27FC236}">
                <a16:creationId xmlns:a16="http://schemas.microsoft.com/office/drawing/2014/main" id="{B10BA3D3-0B3C-4DCA-A65C-9EDA57196EFB}"/>
              </a:ext>
            </a:extLst>
          </p:cNvPr>
          <p:cNvSpPr txBox="1"/>
          <p:nvPr/>
        </p:nvSpPr>
        <p:spPr>
          <a:xfrm>
            <a:off x="9441038" y="3925260"/>
            <a:ext cx="1024639" cy="307777"/>
          </a:xfrm>
          <a:prstGeom prst="rect">
            <a:avLst/>
          </a:prstGeom>
          <a:noFill/>
        </p:spPr>
        <p:txBody>
          <a:bodyPr wrap="none" rtlCol="0">
            <a:spAutoFit/>
          </a:bodyPr>
          <a:lstStyle/>
          <a:p>
            <a:r>
              <a:rPr kumimoji="1" lang="ja-JP" altLang="en-US" sz="1400" dirty="0">
                <a:latin typeface="HGP明朝B" panose="02020800000000000000" pitchFamily="18" charset="-128"/>
                <a:ea typeface="HGP明朝B" panose="02020800000000000000" pitchFamily="18" charset="-128"/>
              </a:rPr>
              <a:t>現在に至る</a:t>
            </a:r>
          </a:p>
        </p:txBody>
      </p:sp>
      <p:sp>
        <p:nvSpPr>
          <p:cNvPr id="54" name="テキスト ボックス 53">
            <a:extLst>
              <a:ext uri="{FF2B5EF4-FFF2-40B4-BE49-F238E27FC236}">
                <a16:creationId xmlns:a16="http://schemas.microsoft.com/office/drawing/2014/main" id="{E4CC5CF0-B1C1-440A-8AEB-C75DB97BE748}"/>
              </a:ext>
            </a:extLst>
          </p:cNvPr>
          <p:cNvSpPr txBox="1"/>
          <p:nvPr/>
        </p:nvSpPr>
        <p:spPr>
          <a:xfrm>
            <a:off x="8728743" y="4604755"/>
            <a:ext cx="3201517" cy="307777"/>
          </a:xfrm>
          <a:prstGeom prst="rect">
            <a:avLst/>
          </a:prstGeom>
          <a:noFill/>
        </p:spPr>
        <p:txBody>
          <a:bodyPr wrap="none" rtlCol="0">
            <a:spAutoFit/>
          </a:bodyPr>
          <a:lstStyle/>
          <a:p>
            <a:r>
              <a:rPr kumimoji="1" lang="ja-JP" altLang="en-US" sz="1400" dirty="0">
                <a:latin typeface="HGP明朝B" panose="02020800000000000000" pitchFamily="18" charset="-128"/>
                <a:ea typeface="HGP明朝B" panose="02020800000000000000" pitchFamily="18" charset="-128"/>
              </a:rPr>
              <a:t>スキー場関連の事業　：　</a:t>
            </a:r>
            <a:r>
              <a:rPr kumimoji="1" lang="ja-JP" altLang="en-US" sz="1400" dirty="0">
                <a:solidFill>
                  <a:srgbClr val="FF0000"/>
                </a:solidFill>
                <a:highlight>
                  <a:srgbClr val="FFFF00"/>
                </a:highlight>
                <a:latin typeface="HGP明朝B" panose="02020800000000000000" pitchFamily="18" charset="-128"/>
                <a:ea typeface="HGP明朝B" panose="02020800000000000000" pitchFamily="18" charset="-128"/>
              </a:rPr>
              <a:t>住環境</a:t>
            </a:r>
            <a:r>
              <a:rPr kumimoji="1" lang="ja-JP" altLang="en-US" sz="1400" dirty="0">
                <a:latin typeface="HGP明朝B" panose="02020800000000000000" pitchFamily="18" charset="-128"/>
                <a:ea typeface="HGP明朝B" panose="02020800000000000000" pitchFamily="18" charset="-128"/>
              </a:rPr>
              <a:t>・その他</a:t>
            </a:r>
          </a:p>
        </p:txBody>
      </p:sp>
      <p:sp>
        <p:nvSpPr>
          <p:cNvPr id="23" name="テキスト ボックス 22">
            <a:extLst>
              <a:ext uri="{FF2B5EF4-FFF2-40B4-BE49-F238E27FC236}">
                <a16:creationId xmlns:a16="http://schemas.microsoft.com/office/drawing/2014/main" id="{640FA096-8505-4663-A989-902B47CA14DF}"/>
              </a:ext>
            </a:extLst>
          </p:cNvPr>
          <p:cNvSpPr txBox="1"/>
          <p:nvPr/>
        </p:nvSpPr>
        <p:spPr>
          <a:xfrm>
            <a:off x="9874256" y="4994160"/>
            <a:ext cx="774571" cy="461665"/>
          </a:xfrm>
          <a:prstGeom prst="rect">
            <a:avLst/>
          </a:prstGeom>
          <a:noFill/>
        </p:spPr>
        <p:txBody>
          <a:bodyPr wrap="none" rtlCol="0">
            <a:spAutoFit/>
          </a:bodyPr>
          <a:lstStyle/>
          <a:p>
            <a:r>
              <a:rPr kumimoji="1" lang="en-US" altLang="ja-JP" sz="2400" dirty="0">
                <a:solidFill>
                  <a:srgbClr val="FF0000"/>
                </a:solidFill>
                <a:latin typeface="Arial Black" panose="020B0A04020102020204" pitchFamily="34" charset="0"/>
              </a:rPr>
              <a:t>8</a:t>
            </a:r>
            <a:r>
              <a:rPr kumimoji="1" lang="ja-JP" altLang="en-US" dirty="0">
                <a:latin typeface="Arial Black" panose="020B0A04020102020204" pitchFamily="34" charset="0"/>
              </a:rPr>
              <a:t>：</a:t>
            </a:r>
            <a:r>
              <a:rPr kumimoji="1" lang="en-US" altLang="ja-JP" dirty="0">
                <a:latin typeface="Arial Black" panose="020B0A04020102020204" pitchFamily="34" charset="0"/>
              </a:rPr>
              <a:t>2</a:t>
            </a:r>
            <a:endParaRPr kumimoji="1" lang="ja-JP" altLang="en-US" dirty="0">
              <a:latin typeface="Arial Black" panose="020B0A04020102020204" pitchFamily="34" charset="0"/>
            </a:endParaRPr>
          </a:p>
        </p:txBody>
      </p:sp>
      <p:sp>
        <p:nvSpPr>
          <p:cNvPr id="56" name="テキスト ボックス 55">
            <a:extLst>
              <a:ext uri="{FF2B5EF4-FFF2-40B4-BE49-F238E27FC236}">
                <a16:creationId xmlns:a16="http://schemas.microsoft.com/office/drawing/2014/main" id="{99D3626B-0408-43B6-ACA1-0224689A6610}"/>
              </a:ext>
            </a:extLst>
          </p:cNvPr>
          <p:cNvSpPr txBox="1"/>
          <p:nvPr/>
        </p:nvSpPr>
        <p:spPr>
          <a:xfrm>
            <a:off x="9874256" y="5395091"/>
            <a:ext cx="843501" cy="584775"/>
          </a:xfrm>
          <a:prstGeom prst="rect">
            <a:avLst/>
          </a:prstGeom>
          <a:noFill/>
        </p:spPr>
        <p:txBody>
          <a:bodyPr wrap="none" rtlCol="0">
            <a:spAutoFit/>
          </a:bodyPr>
          <a:lstStyle/>
          <a:p>
            <a:r>
              <a:rPr kumimoji="1" lang="en-US" altLang="ja-JP" dirty="0">
                <a:latin typeface="Arial Black" panose="020B0A04020102020204" pitchFamily="34" charset="0"/>
              </a:rPr>
              <a:t>1</a:t>
            </a:r>
            <a:r>
              <a:rPr kumimoji="1" lang="ja-JP" altLang="en-US" dirty="0">
                <a:latin typeface="Arial Black" panose="020B0A04020102020204" pitchFamily="34" charset="0"/>
              </a:rPr>
              <a:t>：</a:t>
            </a:r>
            <a:r>
              <a:rPr kumimoji="1" lang="en-US" altLang="ja-JP" sz="3200" dirty="0">
                <a:solidFill>
                  <a:srgbClr val="FF0000"/>
                </a:solidFill>
                <a:latin typeface="Arial Black" panose="020B0A04020102020204" pitchFamily="34" charset="0"/>
              </a:rPr>
              <a:t>9</a:t>
            </a:r>
            <a:endParaRPr kumimoji="1" lang="ja-JP" altLang="en-US" sz="3200" dirty="0">
              <a:solidFill>
                <a:srgbClr val="FF0000"/>
              </a:solidFill>
              <a:latin typeface="Arial Black" panose="020B0A04020102020204" pitchFamily="34" charset="0"/>
            </a:endParaRPr>
          </a:p>
        </p:txBody>
      </p:sp>
      <p:cxnSp>
        <p:nvCxnSpPr>
          <p:cNvPr id="57" name="コネクタ: カギ線 56">
            <a:extLst>
              <a:ext uri="{FF2B5EF4-FFF2-40B4-BE49-F238E27FC236}">
                <a16:creationId xmlns:a16="http://schemas.microsoft.com/office/drawing/2014/main" id="{5930BE9E-C088-48EA-B5E6-63756B1D97FA}"/>
              </a:ext>
            </a:extLst>
          </p:cNvPr>
          <p:cNvCxnSpPr>
            <a:cxnSpLocks/>
            <a:endCxn id="56" idx="3"/>
          </p:cNvCxnSpPr>
          <p:nvPr/>
        </p:nvCxnSpPr>
        <p:spPr>
          <a:xfrm rot="5400000">
            <a:off x="10470391" y="5159900"/>
            <a:ext cx="774946" cy="280213"/>
          </a:xfrm>
          <a:prstGeom prst="bentConnector2">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0" name="テキスト ボックス 59">
            <a:extLst>
              <a:ext uri="{FF2B5EF4-FFF2-40B4-BE49-F238E27FC236}">
                <a16:creationId xmlns:a16="http://schemas.microsoft.com/office/drawing/2014/main" id="{F46D2A1C-A72A-4C72-BDBB-CBAECEBB51BF}"/>
              </a:ext>
            </a:extLst>
          </p:cNvPr>
          <p:cNvSpPr txBox="1"/>
          <p:nvPr/>
        </p:nvSpPr>
        <p:spPr>
          <a:xfrm>
            <a:off x="9294469" y="5913959"/>
            <a:ext cx="2265364" cy="523220"/>
          </a:xfrm>
          <a:prstGeom prst="rect">
            <a:avLst/>
          </a:prstGeom>
          <a:noFill/>
        </p:spPr>
        <p:txBody>
          <a:bodyPr wrap="none" rtlCol="0">
            <a:spAutoFit/>
          </a:bodyPr>
          <a:lstStyle/>
          <a:p>
            <a:pPr algn="ctr"/>
            <a:r>
              <a:rPr kumimoji="1" lang="ja-JP" altLang="en-US" sz="1400" dirty="0">
                <a:latin typeface="HGP明朝B" panose="02020800000000000000" pitchFamily="18" charset="-128"/>
                <a:ea typeface="HGP明朝B" panose="02020800000000000000" pitchFamily="18" charset="-128"/>
              </a:rPr>
              <a:t>主軸事業をスキー場以外へ</a:t>
            </a:r>
            <a:endParaRPr kumimoji="1" lang="en-US" altLang="ja-JP" sz="1400" dirty="0">
              <a:latin typeface="HGP明朝B" panose="02020800000000000000" pitchFamily="18" charset="-128"/>
              <a:ea typeface="HGP明朝B" panose="02020800000000000000" pitchFamily="18" charset="-128"/>
            </a:endParaRPr>
          </a:p>
          <a:p>
            <a:pPr algn="ctr"/>
            <a:r>
              <a:rPr kumimoji="1" lang="ja-JP" altLang="en-US" sz="1400" dirty="0">
                <a:latin typeface="HGP明朝B" panose="02020800000000000000" pitchFamily="18" charset="-128"/>
                <a:ea typeface="HGP明朝B" panose="02020800000000000000" pitchFamily="18" charset="-128"/>
              </a:rPr>
              <a:t>大きく変換</a:t>
            </a:r>
          </a:p>
        </p:txBody>
      </p:sp>
      <p:sp>
        <p:nvSpPr>
          <p:cNvPr id="59" name="正方形/長方形 58">
            <a:extLst>
              <a:ext uri="{FF2B5EF4-FFF2-40B4-BE49-F238E27FC236}">
                <a16:creationId xmlns:a16="http://schemas.microsoft.com/office/drawing/2014/main" id="{EDE6863E-3DAE-4607-AB83-A00D79A3DEF2}"/>
              </a:ext>
            </a:extLst>
          </p:cNvPr>
          <p:cNvSpPr/>
          <p:nvPr/>
        </p:nvSpPr>
        <p:spPr>
          <a:xfrm>
            <a:off x="8728743" y="4454554"/>
            <a:ext cx="3334626" cy="214758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テキスト ボックス 61">
            <a:extLst>
              <a:ext uri="{FF2B5EF4-FFF2-40B4-BE49-F238E27FC236}">
                <a16:creationId xmlns:a16="http://schemas.microsoft.com/office/drawing/2014/main" id="{DAD22EF2-20B1-4A8B-B604-F731E94183A9}"/>
              </a:ext>
            </a:extLst>
          </p:cNvPr>
          <p:cNvSpPr txBox="1"/>
          <p:nvPr/>
        </p:nvSpPr>
        <p:spPr>
          <a:xfrm>
            <a:off x="11239314" y="4283797"/>
            <a:ext cx="595035" cy="338554"/>
          </a:xfrm>
          <a:prstGeom prst="rect">
            <a:avLst/>
          </a:prstGeom>
          <a:solidFill>
            <a:schemeClr val="tx1"/>
          </a:solidFill>
        </p:spPr>
        <p:txBody>
          <a:bodyPr wrap="none" rtlCol="0">
            <a:spAutoFit/>
          </a:bodyPr>
          <a:lstStyle/>
          <a:p>
            <a:r>
              <a:rPr kumimoji="1" lang="ja-JP" altLang="en-US" sz="1600" dirty="0">
                <a:solidFill>
                  <a:schemeClr val="bg1"/>
                </a:solidFill>
                <a:latin typeface="HGP明朝B" panose="02020800000000000000" pitchFamily="18" charset="-128"/>
                <a:ea typeface="HGP明朝B" panose="02020800000000000000" pitchFamily="18" charset="-128"/>
              </a:rPr>
              <a:t>現在</a:t>
            </a:r>
            <a:endParaRPr kumimoji="1" lang="en-US" altLang="ja-JP" sz="1600" dirty="0">
              <a:solidFill>
                <a:schemeClr val="bg1"/>
              </a:solidFill>
              <a:latin typeface="HGP明朝B" panose="02020800000000000000" pitchFamily="18" charset="-128"/>
              <a:ea typeface="HGP明朝B" panose="02020800000000000000" pitchFamily="18" charset="-128"/>
            </a:endParaRPr>
          </a:p>
        </p:txBody>
      </p:sp>
      <p:sp>
        <p:nvSpPr>
          <p:cNvPr id="63" name="テキスト ボックス 62">
            <a:extLst>
              <a:ext uri="{FF2B5EF4-FFF2-40B4-BE49-F238E27FC236}">
                <a16:creationId xmlns:a16="http://schemas.microsoft.com/office/drawing/2014/main" id="{08320559-76B5-47E2-A269-25998F7A3489}"/>
              </a:ext>
            </a:extLst>
          </p:cNvPr>
          <p:cNvSpPr txBox="1"/>
          <p:nvPr/>
        </p:nvSpPr>
        <p:spPr>
          <a:xfrm>
            <a:off x="1364948" y="5406831"/>
            <a:ext cx="1620957" cy="523220"/>
          </a:xfrm>
          <a:prstGeom prst="rect">
            <a:avLst/>
          </a:prstGeom>
          <a:noFill/>
        </p:spPr>
        <p:txBody>
          <a:bodyPr wrap="none" rtlCol="0">
            <a:spAutoFit/>
          </a:bodyPr>
          <a:lstStyle/>
          <a:p>
            <a:pPr algn="ctr"/>
            <a:r>
              <a:rPr kumimoji="1" lang="ja-JP" altLang="en-US" sz="1400" dirty="0">
                <a:latin typeface="HGP明朝B" panose="02020800000000000000" pitchFamily="18" charset="-128"/>
                <a:ea typeface="HGP明朝B" panose="02020800000000000000" pitchFamily="18" charset="-128"/>
              </a:rPr>
              <a:t>三原　慎一</a:t>
            </a:r>
            <a:endParaRPr kumimoji="1" lang="en-US" altLang="ja-JP" sz="1400" dirty="0">
              <a:latin typeface="HGP明朝B" panose="02020800000000000000" pitchFamily="18" charset="-128"/>
              <a:ea typeface="HGP明朝B" panose="02020800000000000000" pitchFamily="18" charset="-128"/>
            </a:endParaRPr>
          </a:p>
          <a:p>
            <a:pPr algn="ctr"/>
            <a:r>
              <a:rPr kumimoji="1" lang="ja-JP" altLang="en-US" sz="1400" dirty="0">
                <a:latin typeface="HGP明朝B" panose="02020800000000000000" pitchFamily="18" charset="-128"/>
                <a:ea typeface="HGP明朝B" panose="02020800000000000000" pitchFamily="18" charset="-128"/>
              </a:rPr>
              <a:t>千葉県流山市在住</a:t>
            </a:r>
          </a:p>
        </p:txBody>
      </p:sp>
    </p:spTree>
    <p:extLst>
      <p:ext uri="{BB962C8B-B14F-4D97-AF65-F5344CB8AC3E}">
        <p14:creationId xmlns:p14="http://schemas.microsoft.com/office/powerpoint/2010/main" val="5318666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2C716D53-5CFA-4145-BC76-AFE2358A23B6}"/>
              </a:ext>
            </a:extLst>
          </p:cNvPr>
          <p:cNvSpPr/>
          <p:nvPr/>
        </p:nvSpPr>
        <p:spPr>
          <a:xfrm>
            <a:off x="419450" y="427839"/>
            <a:ext cx="3003258" cy="77820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E0DB7922-A2AC-42F6-A974-576846EC3141}"/>
              </a:ext>
            </a:extLst>
          </p:cNvPr>
          <p:cNvSpPr/>
          <p:nvPr/>
        </p:nvSpPr>
        <p:spPr>
          <a:xfrm rot="20062277">
            <a:off x="547149" y="557063"/>
            <a:ext cx="555859" cy="5558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6442219C-4770-4FC4-BED5-C1975FA48D80}"/>
              </a:ext>
            </a:extLst>
          </p:cNvPr>
          <p:cNvSpPr txBox="1"/>
          <p:nvPr/>
        </p:nvSpPr>
        <p:spPr>
          <a:xfrm>
            <a:off x="505894" y="301993"/>
            <a:ext cx="681597" cy="1015663"/>
          </a:xfrm>
          <a:prstGeom prst="rect">
            <a:avLst/>
          </a:prstGeom>
          <a:noFill/>
        </p:spPr>
        <p:txBody>
          <a:bodyPr wrap="none" rtlCol="0">
            <a:spAutoFit/>
          </a:bodyPr>
          <a:lstStyle/>
          <a:p>
            <a:r>
              <a:rPr kumimoji="1" lang="en-US" altLang="ja-JP" sz="6000" dirty="0">
                <a:solidFill>
                  <a:schemeClr val="bg1"/>
                </a:solidFill>
                <a:latin typeface="Engravers MT" panose="02090707080505020304" pitchFamily="18" charset="0"/>
                <a:cs typeface="Narkisim" panose="020B0604020202020204" pitchFamily="34" charset="-79"/>
              </a:rPr>
              <a:t>3</a:t>
            </a:r>
            <a:endParaRPr kumimoji="1" lang="ja-JP" altLang="en-US" sz="6000" dirty="0">
              <a:solidFill>
                <a:schemeClr val="bg1"/>
              </a:solidFill>
              <a:latin typeface="Engravers MT" panose="02090707080505020304" pitchFamily="18" charset="0"/>
              <a:cs typeface="Narkisim" panose="020B0604020202020204" pitchFamily="34" charset="-79"/>
            </a:endParaRPr>
          </a:p>
        </p:txBody>
      </p:sp>
      <p:sp>
        <p:nvSpPr>
          <p:cNvPr id="9" name="テキスト ボックス 8">
            <a:extLst>
              <a:ext uri="{FF2B5EF4-FFF2-40B4-BE49-F238E27FC236}">
                <a16:creationId xmlns:a16="http://schemas.microsoft.com/office/drawing/2014/main" id="{1EF753FC-9026-42C8-9FC2-6E61ACF718A0}"/>
              </a:ext>
            </a:extLst>
          </p:cNvPr>
          <p:cNvSpPr txBox="1"/>
          <p:nvPr/>
        </p:nvSpPr>
        <p:spPr>
          <a:xfrm>
            <a:off x="1963023" y="822716"/>
            <a:ext cx="1494320" cy="400110"/>
          </a:xfrm>
          <a:prstGeom prst="rect">
            <a:avLst/>
          </a:prstGeom>
          <a:noFill/>
        </p:spPr>
        <p:txBody>
          <a:bodyPr wrap="none" rtlCol="0">
            <a:spAutoFit/>
          </a:bodyPr>
          <a:lstStyle/>
          <a:p>
            <a:r>
              <a:rPr kumimoji="1" lang="en-US" altLang="ja-JP" sz="2000" dirty="0">
                <a:solidFill>
                  <a:schemeClr val="bg1"/>
                </a:solidFill>
                <a:latin typeface="HGP明朝B" panose="02020800000000000000" pitchFamily="18" charset="-128"/>
                <a:ea typeface="HGP明朝B" panose="02020800000000000000" pitchFamily="18" charset="-128"/>
              </a:rPr>
              <a:t>My</a:t>
            </a:r>
            <a:r>
              <a:rPr kumimoji="1" lang="ja-JP" altLang="en-US" sz="2000" dirty="0">
                <a:solidFill>
                  <a:schemeClr val="bg1"/>
                </a:solidFill>
                <a:latin typeface="HGP明朝B" panose="02020800000000000000" pitchFamily="18" charset="-128"/>
                <a:ea typeface="HGP明朝B" panose="02020800000000000000" pitchFamily="18" charset="-128"/>
              </a:rPr>
              <a:t>　</a:t>
            </a:r>
            <a:r>
              <a:rPr kumimoji="1" lang="en-US" altLang="ja-JP" sz="2000" dirty="0">
                <a:solidFill>
                  <a:schemeClr val="bg1"/>
                </a:solidFill>
                <a:latin typeface="HGP明朝B" panose="02020800000000000000" pitchFamily="18" charset="-128"/>
                <a:ea typeface="HGP明朝B" panose="02020800000000000000" pitchFamily="18" charset="-128"/>
              </a:rPr>
              <a:t>History</a:t>
            </a:r>
            <a:endParaRPr kumimoji="1" lang="ja-JP" altLang="en-US" sz="2000" dirty="0">
              <a:solidFill>
                <a:schemeClr val="bg1"/>
              </a:solidFill>
              <a:latin typeface="HGP明朝B" panose="02020800000000000000" pitchFamily="18" charset="-128"/>
              <a:ea typeface="HGP明朝B" panose="02020800000000000000" pitchFamily="18" charset="-128"/>
            </a:endParaRPr>
          </a:p>
        </p:txBody>
      </p:sp>
      <p:sp>
        <p:nvSpPr>
          <p:cNvPr id="10" name="正方形/長方形 9">
            <a:extLst>
              <a:ext uri="{FF2B5EF4-FFF2-40B4-BE49-F238E27FC236}">
                <a16:creationId xmlns:a16="http://schemas.microsoft.com/office/drawing/2014/main" id="{74100A5C-7CE9-444D-8DE7-55D02236D06F}"/>
              </a:ext>
            </a:extLst>
          </p:cNvPr>
          <p:cNvSpPr/>
          <p:nvPr/>
        </p:nvSpPr>
        <p:spPr>
          <a:xfrm>
            <a:off x="683703" y="3338819"/>
            <a:ext cx="2474752" cy="40011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35A6B043-EDBD-4306-9197-20715D554976}"/>
              </a:ext>
            </a:extLst>
          </p:cNvPr>
          <p:cNvSpPr txBox="1"/>
          <p:nvPr/>
        </p:nvSpPr>
        <p:spPr>
          <a:xfrm>
            <a:off x="1289335" y="3338819"/>
            <a:ext cx="1263487" cy="369332"/>
          </a:xfrm>
          <a:prstGeom prst="rect">
            <a:avLst/>
          </a:prstGeom>
          <a:noFill/>
        </p:spPr>
        <p:txBody>
          <a:bodyPr wrap="none" rtlCol="0">
            <a:spAutoFit/>
          </a:bodyPr>
          <a:lstStyle/>
          <a:p>
            <a:r>
              <a:rPr kumimoji="1" lang="ja-JP" altLang="en-US" dirty="0">
                <a:solidFill>
                  <a:schemeClr val="bg1"/>
                </a:solidFill>
                <a:latin typeface="HGP明朝B" panose="02020800000000000000" pitchFamily="18" charset="-128"/>
                <a:ea typeface="HGP明朝B" panose="02020800000000000000" pitchFamily="18" charset="-128"/>
              </a:rPr>
              <a:t>感情レベル</a:t>
            </a:r>
          </a:p>
        </p:txBody>
      </p:sp>
      <p:sp>
        <p:nvSpPr>
          <p:cNvPr id="12" name="楕円 11">
            <a:extLst>
              <a:ext uri="{FF2B5EF4-FFF2-40B4-BE49-F238E27FC236}">
                <a16:creationId xmlns:a16="http://schemas.microsoft.com/office/drawing/2014/main" id="{530DEEBE-006F-40B1-81C5-1CD97CE7DB0D}"/>
              </a:ext>
            </a:extLst>
          </p:cNvPr>
          <p:cNvSpPr/>
          <p:nvPr/>
        </p:nvSpPr>
        <p:spPr>
          <a:xfrm>
            <a:off x="3808602" y="3429000"/>
            <a:ext cx="226503" cy="226503"/>
          </a:xfrm>
          <a:prstGeom prst="ellipse">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6" name="直線コネクタ 15">
            <a:extLst>
              <a:ext uri="{FF2B5EF4-FFF2-40B4-BE49-F238E27FC236}">
                <a16:creationId xmlns:a16="http://schemas.microsoft.com/office/drawing/2014/main" id="{E718A415-E56E-45E0-94E5-84AF333A402F}"/>
              </a:ext>
            </a:extLst>
          </p:cNvPr>
          <p:cNvCxnSpPr/>
          <p:nvPr/>
        </p:nvCxnSpPr>
        <p:spPr>
          <a:xfrm>
            <a:off x="4035105" y="3540154"/>
            <a:ext cx="7113864" cy="0"/>
          </a:xfrm>
          <a:prstGeom prst="line">
            <a:avLst/>
          </a:prstGeom>
          <a:ln w="19050">
            <a:solidFill>
              <a:srgbClr val="7F7F7F"/>
            </a:solidFill>
          </a:ln>
        </p:spPr>
        <p:style>
          <a:lnRef idx="1">
            <a:schemeClr val="dk1"/>
          </a:lnRef>
          <a:fillRef idx="0">
            <a:schemeClr val="dk1"/>
          </a:fillRef>
          <a:effectRef idx="0">
            <a:schemeClr val="dk1"/>
          </a:effectRef>
          <a:fontRef idx="minor">
            <a:schemeClr val="tx1"/>
          </a:fontRef>
        </p:style>
      </p:cxnSp>
      <p:sp>
        <p:nvSpPr>
          <p:cNvPr id="17" name="フリーフォーム: 図形 16">
            <a:extLst>
              <a:ext uri="{FF2B5EF4-FFF2-40B4-BE49-F238E27FC236}">
                <a16:creationId xmlns:a16="http://schemas.microsoft.com/office/drawing/2014/main" id="{70836F33-3962-4B6C-AD59-CB454F65074F}"/>
              </a:ext>
            </a:extLst>
          </p:cNvPr>
          <p:cNvSpPr/>
          <p:nvPr/>
        </p:nvSpPr>
        <p:spPr>
          <a:xfrm>
            <a:off x="4102217" y="390170"/>
            <a:ext cx="7331977" cy="5944579"/>
          </a:xfrm>
          <a:custGeom>
            <a:avLst/>
            <a:gdLst>
              <a:gd name="connsiteX0" fmla="*/ 0 w 7331977"/>
              <a:gd name="connsiteY0" fmla="*/ 3141595 h 5944579"/>
              <a:gd name="connsiteX1" fmla="*/ 478172 w 7331977"/>
              <a:gd name="connsiteY1" fmla="*/ 960458 h 5944579"/>
              <a:gd name="connsiteX2" fmla="*/ 956344 w 7331977"/>
              <a:gd name="connsiteY2" fmla="*/ 3988883 h 5944579"/>
              <a:gd name="connsiteX3" fmla="*/ 1526796 w 7331977"/>
              <a:gd name="connsiteY3" fmla="*/ 2470476 h 5944579"/>
              <a:gd name="connsiteX4" fmla="*/ 2181137 w 7331977"/>
              <a:gd name="connsiteY4" fmla="*/ 2101360 h 5944579"/>
              <a:gd name="connsiteX5" fmla="*/ 3011647 w 7331977"/>
              <a:gd name="connsiteY5" fmla="*/ 4525779 h 5944579"/>
              <a:gd name="connsiteX6" fmla="*/ 3624044 w 7331977"/>
              <a:gd name="connsiteY6" fmla="*/ 1312795 h 5944579"/>
              <a:gd name="connsiteX7" fmla="*/ 4387442 w 7331977"/>
              <a:gd name="connsiteY7" fmla="*/ 255782 h 5944579"/>
              <a:gd name="connsiteX8" fmla="*/ 5679346 w 7331977"/>
              <a:gd name="connsiteY8" fmla="*/ 5868017 h 5944579"/>
              <a:gd name="connsiteX9" fmla="*/ 6417577 w 7331977"/>
              <a:gd name="connsiteY9" fmla="*/ 3418432 h 5944579"/>
              <a:gd name="connsiteX10" fmla="*/ 6979640 w 7331977"/>
              <a:gd name="connsiteY10" fmla="*/ 2076193 h 5944579"/>
              <a:gd name="connsiteX11" fmla="*/ 7331977 w 7331977"/>
              <a:gd name="connsiteY11" fmla="*/ 1438630 h 594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31977" h="5944579">
                <a:moveTo>
                  <a:pt x="0" y="3141595"/>
                </a:moveTo>
                <a:cubicBezTo>
                  <a:pt x="159390" y="1980419"/>
                  <a:pt x="318781" y="819243"/>
                  <a:pt x="478172" y="960458"/>
                </a:cubicBezTo>
                <a:cubicBezTo>
                  <a:pt x="637563" y="1101673"/>
                  <a:pt x="781573" y="3737213"/>
                  <a:pt x="956344" y="3988883"/>
                </a:cubicBezTo>
                <a:cubicBezTo>
                  <a:pt x="1131115" y="4240553"/>
                  <a:pt x="1322664" y="2785063"/>
                  <a:pt x="1526796" y="2470476"/>
                </a:cubicBezTo>
                <a:cubicBezTo>
                  <a:pt x="1730928" y="2155889"/>
                  <a:pt x="1933662" y="1758809"/>
                  <a:pt x="2181137" y="2101360"/>
                </a:cubicBezTo>
                <a:cubicBezTo>
                  <a:pt x="2428612" y="2443910"/>
                  <a:pt x="2771162" y="4657207"/>
                  <a:pt x="3011647" y="4525779"/>
                </a:cubicBezTo>
                <a:cubicBezTo>
                  <a:pt x="3252132" y="4394351"/>
                  <a:pt x="3394745" y="2024461"/>
                  <a:pt x="3624044" y="1312795"/>
                </a:cubicBezTo>
                <a:cubicBezTo>
                  <a:pt x="3853343" y="601129"/>
                  <a:pt x="4044892" y="-503422"/>
                  <a:pt x="4387442" y="255782"/>
                </a:cubicBezTo>
                <a:cubicBezTo>
                  <a:pt x="4729992" y="1014986"/>
                  <a:pt x="5340990" y="5340909"/>
                  <a:pt x="5679346" y="5868017"/>
                </a:cubicBezTo>
                <a:cubicBezTo>
                  <a:pt x="6017702" y="6395125"/>
                  <a:pt x="6200861" y="4050403"/>
                  <a:pt x="6417577" y="3418432"/>
                </a:cubicBezTo>
                <a:cubicBezTo>
                  <a:pt x="6634293" y="2786461"/>
                  <a:pt x="6827240" y="2406160"/>
                  <a:pt x="6979640" y="2076193"/>
                </a:cubicBezTo>
                <a:cubicBezTo>
                  <a:pt x="7132040" y="1746226"/>
                  <a:pt x="7232008" y="1592428"/>
                  <a:pt x="7331977" y="143863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楕円 17">
            <a:extLst>
              <a:ext uri="{FF2B5EF4-FFF2-40B4-BE49-F238E27FC236}">
                <a16:creationId xmlns:a16="http://schemas.microsoft.com/office/drawing/2014/main" id="{18D6D9EB-FB9D-4E76-81DE-ED6863ABFD4E}"/>
              </a:ext>
            </a:extLst>
          </p:cNvPr>
          <p:cNvSpPr/>
          <p:nvPr/>
        </p:nvSpPr>
        <p:spPr>
          <a:xfrm>
            <a:off x="4471333" y="1236912"/>
            <a:ext cx="161488" cy="161488"/>
          </a:xfrm>
          <a:prstGeom prst="ellipse">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楕円 18">
            <a:extLst>
              <a:ext uri="{FF2B5EF4-FFF2-40B4-BE49-F238E27FC236}">
                <a16:creationId xmlns:a16="http://schemas.microsoft.com/office/drawing/2014/main" id="{2FB4C5DF-0843-4BC9-878B-60426F6300B2}"/>
              </a:ext>
            </a:extLst>
          </p:cNvPr>
          <p:cNvSpPr/>
          <p:nvPr/>
        </p:nvSpPr>
        <p:spPr>
          <a:xfrm>
            <a:off x="5016617" y="4298894"/>
            <a:ext cx="161488" cy="161488"/>
          </a:xfrm>
          <a:prstGeom prst="ellipse">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楕円 19">
            <a:extLst>
              <a:ext uri="{FF2B5EF4-FFF2-40B4-BE49-F238E27FC236}">
                <a16:creationId xmlns:a16="http://schemas.microsoft.com/office/drawing/2014/main" id="{9823D68D-EB23-4C6C-8D05-9B61695CB8B7}"/>
              </a:ext>
            </a:extLst>
          </p:cNvPr>
          <p:cNvSpPr/>
          <p:nvPr/>
        </p:nvSpPr>
        <p:spPr>
          <a:xfrm>
            <a:off x="5519957" y="2831231"/>
            <a:ext cx="161488" cy="161488"/>
          </a:xfrm>
          <a:prstGeom prst="ellipse">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楕円 20">
            <a:extLst>
              <a:ext uri="{FF2B5EF4-FFF2-40B4-BE49-F238E27FC236}">
                <a16:creationId xmlns:a16="http://schemas.microsoft.com/office/drawing/2014/main" id="{8A714B83-49E8-4BBA-AE3C-C08394E5C431}"/>
              </a:ext>
            </a:extLst>
          </p:cNvPr>
          <p:cNvSpPr/>
          <p:nvPr/>
        </p:nvSpPr>
        <p:spPr>
          <a:xfrm>
            <a:off x="6015256" y="2307789"/>
            <a:ext cx="161488" cy="161488"/>
          </a:xfrm>
          <a:prstGeom prst="ellipse">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楕円 21">
            <a:extLst>
              <a:ext uri="{FF2B5EF4-FFF2-40B4-BE49-F238E27FC236}">
                <a16:creationId xmlns:a16="http://schemas.microsoft.com/office/drawing/2014/main" id="{29A2DA6B-549C-4C77-B55A-A7EA9B7F880D}"/>
              </a:ext>
            </a:extLst>
          </p:cNvPr>
          <p:cNvSpPr/>
          <p:nvPr/>
        </p:nvSpPr>
        <p:spPr>
          <a:xfrm>
            <a:off x="7005157" y="4827293"/>
            <a:ext cx="161488" cy="161488"/>
          </a:xfrm>
          <a:prstGeom prst="ellipse">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楕円 22">
            <a:extLst>
              <a:ext uri="{FF2B5EF4-FFF2-40B4-BE49-F238E27FC236}">
                <a16:creationId xmlns:a16="http://schemas.microsoft.com/office/drawing/2014/main" id="{63D0D2E4-9F82-4D85-9E22-B3ED4F58E6DE}"/>
              </a:ext>
            </a:extLst>
          </p:cNvPr>
          <p:cNvSpPr/>
          <p:nvPr/>
        </p:nvSpPr>
        <p:spPr>
          <a:xfrm>
            <a:off x="7592037" y="1884418"/>
            <a:ext cx="161488" cy="161488"/>
          </a:xfrm>
          <a:prstGeom prst="ellipse">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楕円 23">
            <a:extLst>
              <a:ext uri="{FF2B5EF4-FFF2-40B4-BE49-F238E27FC236}">
                <a16:creationId xmlns:a16="http://schemas.microsoft.com/office/drawing/2014/main" id="{6A9C7777-92A0-44A5-AFBC-8E98A5DF7E51}"/>
              </a:ext>
            </a:extLst>
          </p:cNvPr>
          <p:cNvSpPr/>
          <p:nvPr/>
        </p:nvSpPr>
        <p:spPr>
          <a:xfrm>
            <a:off x="7738475" y="1317656"/>
            <a:ext cx="161488" cy="161488"/>
          </a:xfrm>
          <a:prstGeom prst="ellipse">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楕円 24">
            <a:extLst>
              <a:ext uri="{FF2B5EF4-FFF2-40B4-BE49-F238E27FC236}">
                <a16:creationId xmlns:a16="http://schemas.microsoft.com/office/drawing/2014/main" id="{E213A219-B2C1-49BA-BCF0-41F9210EDB44}"/>
              </a:ext>
            </a:extLst>
          </p:cNvPr>
          <p:cNvSpPr/>
          <p:nvPr/>
        </p:nvSpPr>
        <p:spPr>
          <a:xfrm>
            <a:off x="7911857" y="768630"/>
            <a:ext cx="161488" cy="161488"/>
          </a:xfrm>
          <a:prstGeom prst="ellipse">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楕円 25">
            <a:extLst>
              <a:ext uri="{FF2B5EF4-FFF2-40B4-BE49-F238E27FC236}">
                <a16:creationId xmlns:a16="http://schemas.microsoft.com/office/drawing/2014/main" id="{D88A0F99-62E9-4BEF-8A2B-3CE478487A41}"/>
              </a:ext>
            </a:extLst>
          </p:cNvPr>
          <p:cNvSpPr/>
          <p:nvPr/>
        </p:nvSpPr>
        <p:spPr>
          <a:xfrm>
            <a:off x="9792049" y="6230935"/>
            <a:ext cx="161488" cy="161488"/>
          </a:xfrm>
          <a:prstGeom prst="ellipse">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楕円 26">
            <a:extLst>
              <a:ext uri="{FF2B5EF4-FFF2-40B4-BE49-F238E27FC236}">
                <a16:creationId xmlns:a16="http://schemas.microsoft.com/office/drawing/2014/main" id="{F649BA89-2D82-4A06-AB9C-873C3BDFBF53}"/>
              </a:ext>
            </a:extLst>
          </p:cNvPr>
          <p:cNvSpPr/>
          <p:nvPr/>
        </p:nvSpPr>
        <p:spPr>
          <a:xfrm>
            <a:off x="10460023" y="3658185"/>
            <a:ext cx="161488" cy="161488"/>
          </a:xfrm>
          <a:prstGeom prst="ellipse">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楕円 27">
            <a:extLst>
              <a:ext uri="{FF2B5EF4-FFF2-40B4-BE49-F238E27FC236}">
                <a16:creationId xmlns:a16="http://schemas.microsoft.com/office/drawing/2014/main" id="{3663E272-5B95-45A1-9F08-5A882C57D177}"/>
              </a:ext>
            </a:extLst>
          </p:cNvPr>
          <p:cNvSpPr/>
          <p:nvPr/>
        </p:nvSpPr>
        <p:spPr>
          <a:xfrm>
            <a:off x="10840673" y="2739495"/>
            <a:ext cx="161488" cy="161488"/>
          </a:xfrm>
          <a:prstGeom prst="ellipse">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楕円 28">
            <a:extLst>
              <a:ext uri="{FF2B5EF4-FFF2-40B4-BE49-F238E27FC236}">
                <a16:creationId xmlns:a16="http://schemas.microsoft.com/office/drawing/2014/main" id="{685C535E-BA33-40B0-907F-2FF39C94130F}"/>
              </a:ext>
            </a:extLst>
          </p:cNvPr>
          <p:cNvSpPr/>
          <p:nvPr/>
        </p:nvSpPr>
        <p:spPr>
          <a:xfrm>
            <a:off x="11147920" y="2091528"/>
            <a:ext cx="161488" cy="161488"/>
          </a:xfrm>
          <a:prstGeom prst="ellipse">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2A429354-2EBA-49A4-AE7B-7E8B0B9AE828}"/>
              </a:ext>
            </a:extLst>
          </p:cNvPr>
          <p:cNvSpPr txBox="1"/>
          <p:nvPr/>
        </p:nvSpPr>
        <p:spPr>
          <a:xfrm>
            <a:off x="4305855" y="902239"/>
            <a:ext cx="492443" cy="276999"/>
          </a:xfrm>
          <a:prstGeom prst="rect">
            <a:avLst/>
          </a:prstGeom>
          <a:noFill/>
        </p:spPr>
        <p:txBody>
          <a:bodyPr wrap="none" rtlCol="0">
            <a:spAutoFit/>
          </a:bodyPr>
          <a:lstStyle/>
          <a:p>
            <a:r>
              <a:rPr kumimoji="1" lang="ja-JP" altLang="en-US" sz="1200" dirty="0">
                <a:latin typeface="HGSｺﾞｼｯｸE" panose="020B0900000000000000" pitchFamily="50" charset="-128"/>
                <a:ea typeface="HGSｺﾞｼｯｸE" panose="020B0900000000000000" pitchFamily="50" charset="-128"/>
              </a:rPr>
              <a:t>日立</a:t>
            </a:r>
          </a:p>
        </p:txBody>
      </p:sp>
      <p:sp>
        <p:nvSpPr>
          <p:cNvPr id="31" name="テキスト ボックス 30">
            <a:extLst>
              <a:ext uri="{FF2B5EF4-FFF2-40B4-BE49-F238E27FC236}">
                <a16:creationId xmlns:a16="http://schemas.microsoft.com/office/drawing/2014/main" id="{C4033C90-6F64-4AEF-8152-B31B27BDCAA3}"/>
              </a:ext>
            </a:extLst>
          </p:cNvPr>
          <p:cNvSpPr txBox="1"/>
          <p:nvPr/>
        </p:nvSpPr>
        <p:spPr>
          <a:xfrm>
            <a:off x="4621427" y="4532087"/>
            <a:ext cx="954107" cy="276999"/>
          </a:xfrm>
          <a:prstGeom prst="rect">
            <a:avLst/>
          </a:prstGeom>
          <a:noFill/>
        </p:spPr>
        <p:txBody>
          <a:bodyPr wrap="none" rtlCol="0">
            <a:spAutoFit/>
          </a:bodyPr>
          <a:lstStyle/>
          <a:p>
            <a:r>
              <a:rPr kumimoji="1" lang="ja-JP" altLang="en-US" sz="1200" dirty="0">
                <a:latin typeface="HGSｺﾞｼｯｸE" panose="020B0900000000000000" pitchFamily="50" charset="-128"/>
                <a:ea typeface="HGSｺﾞｼｯｸE" panose="020B0900000000000000" pitchFamily="50" charset="-128"/>
              </a:rPr>
              <a:t>土屋ホーム</a:t>
            </a:r>
          </a:p>
        </p:txBody>
      </p:sp>
      <p:sp>
        <p:nvSpPr>
          <p:cNvPr id="32" name="テキスト ボックス 31">
            <a:extLst>
              <a:ext uri="{FF2B5EF4-FFF2-40B4-BE49-F238E27FC236}">
                <a16:creationId xmlns:a16="http://schemas.microsoft.com/office/drawing/2014/main" id="{785CA902-9454-40F7-915C-AD15FE61A006}"/>
              </a:ext>
            </a:extLst>
          </p:cNvPr>
          <p:cNvSpPr txBox="1"/>
          <p:nvPr/>
        </p:nvSpPr>
        <p:spPr>
          <a:xfrm>
            <a:off x="4462619" y="1967623"/>
            <a:ext cx="1107996" cy="276999"/>
          </a:xfrm>
          <a:prstGeom prst="rect">
            <a:avLst/>
          </a:prstGeom>
          <a:solidFill>
            <a:srgbClr val="CCD1B9"/>
          </a:solidFill>
        </p:spPr>
        <p:txBody>
          <a:bodyPr wrap="none" rtlCol="0">
            <a:spAutoFit/>
          </a:bodyPr>
          <a:lstStyle/>
          <a:p>
            <a:r>
              <a:rPr kumimoji="1" lang="ja-JP" altLang="en-US" sz="1200" dirty="0">
                <a:latin typeface="HGSｺﾞｼｯｸE" panose="020B0900000000000000" pitchFamily="50" charset="-128"/>
                <a:ea typeface="HGSｺﾞｼｯｸE" panose="020B0900000000000000" pitchFamily="50" charset="-128"/>
              </a:rPr>
              <a:t>スキー指導員</a:t>
            </a:r>
          </a:p>
        </p:txBody>
      </p:sp>
      <p:sp>
        <p:nvSpPr>
          <p:cNvPr id="33" name="テキスト ボックス 32">
            <a:extLst>
              <a:ext uri="{FF2B5EF4-FFF2-40B4-BE49-F238E27FC236}">
                <a16:creationId xmlns:a16="http://schemas.microsoft.com/office/drawing/2014/main" id="{CF48CD2F-D8E7-48E9-A548-3610CE10F9A5}"/>
              </a:ext>
            </a:extLst>
          </p:cNvPr>
          <p:cNvSpPr txBox="1"/>
          <p:nvPr/>
        </p:nvSpPr>
        <p:spPr>
          <a:xfrm>
            <a:off x="5209005" y="3047355"/>
            <a:ext cx="800219" cy="276999"/>
          </a:xfrm>
          <a:prstGeom prst="rect">
            <a:avLst/>
          </a:prstGeom>
          <a:solidFill>
            <a:srgbClr val="CCD1B9"/>
          </a:solidFill>
        </p:spPr>
        <p:txBody>
          <a:bodyPr wrap="none" rtlCol="0">
            <a:spAutoFit/>
          </a:bodyPr>
          <a:lstStyle/>
          <a:p>
            <a:r>
              <a:rPr kumimoji="1" lang="ja-JP" altLang="en-US" sz="1200" dirty="0">
                <a:latin typeface="HGSｺﾞｼｯｸE" panose="020B0900000000000000" pitchFamily="50" charset="-128"/>
                <a:ea typeface="HGSｺﾞｼｯｸE" panose="020B0900000000000000" pitchFamily="50" charset="-128"/>
              </a:rPr>
              <a:t>遠藤照明</a:t>
            </a:r>
          </a:p>
        </p:txBody>
      </p:sp>
      <p:sp>
        <p:nvSpPr>
          <p:cNvPr id="34" name="テキスト ボックス 33">
            <a:extLst>
              <a:ext uri="{FF2B5EF4-FFF2-40B4-BE49-F238E27FC236}">
                <a16:creationId xmlns:a16="http://schemas.microsoft.com/office/drawing/2014/main" id="{67CE9A8F-AA55-4F31-AB43-1396492AF6F9}"/>
              </a:ext>
            </a:extLst>
          </p:cNvPr>
          <p:cNvSpPr txBox="1"/>
          <p:nvPr/>
        </p:nvSpPr>
        <p:spPr>
          <a:xfrm>
            <a:off x="5695890" y="1965162"/>
            <a:ext cx="800219" cy="276999"/>
          </a:xfrm>
          <a:prstGeom prst="rect">
            <a:avLst/>
          </a:prstGeom>
          <a:solidFill>
            <a:srgbClr val="CCD1B9"/>
          </a:solidFill>
        </p:spPr>
        <p:txBody>
          <a:bodyPr wrap="none" rtlCol="0">
            <a:spAutoFit/>
          </a:bodyPr>
          <a:lstStyle/>
          <a:p>
            <a:r>
              <a:rPr kumimoji="1" lang="ja-JP" altLang="en-US" sz="1200" dirty="0">
                <a:latin typeface="HGSｺﾞｼｯｸE" panose="020B0900000000000000" pitchFamily="50" charset="-128"/>
                <a:ea typeface="HGSｺﾞｼｯｸE" panose="020B0900000000000000" pitchFamily="50" charset="-128"/>
              </a:rPr>
              <a:t>札幌転勤</a:t>
            </a:r>
          </a:p>
        </p:txBody>
      </p:sp>
      <p:sp>
        <p:nvSpPr>
          <p:cNvPr id="35" name="テキスト ボックス 34">
            <a:extLst>
              <a:ext uri="{FF2B5EF4-FFF2-40B4-BE49-F238E27FC236}">
                <a16:creationId xmlns:a16="http://schemas.microsoft.com/office/drawing/2014/main" id="{05C5926E-8279-49CB-A978-10F564FE111C}"/>
              </a:ext>
            </a:extLst>
          </p:cNvPr>
          <p:cNvSpPr txBox="1"/>
          <p:nvPr/>
        </p:nvSpPr>
        <p:spPr>
          <a:xfrm>
            <a:off x="4953878" y="2459049"/>
            <a:ext cx="1172116" cy="276999"/>
          </a:xfrm>
          <a:prstGeom prst="rect">
            <a:avLst/>
          </a:prstGeom>
          <a:solidFill>
            <a:srgbClr val="CCD1B9"/>
          </a:solidFill>
        </p:spPr>
        <p:txBody>
          <a:bodyPr wrap="none" rtlCol="0">
            <a:spAutoFit/>
          </a:bodyPr>
          <a:lstStyle/>
          <a:p>
            <a:r>
              <a:rPr kumimoji="1" lang="ja-JP" altLang="en-US" sz="1200" dirty="0">
                <a:latin typeface="HGSｺﾞｼｯｸE" panose="020B0900000000000000" pitchFamily="50" charset="-128"/>
                <a:ea typeface="HGSｺﾞｼｯｸE" panose="020B0900000000000000" pitchFamily="50" charset="-128"/>
              </a:rPr>
              <a:t>結婚 （</a:t>
            </a:r>
            <a:r>
              <a:rPr kumimoji="1" lang="en-US" altLang="ja-JP" sz="1200" dirty="0">
                <a:latin typeface="HGSｺﾞｼｯｸE" panose="020B0900000000000000" pitchFamily="50" charset="-128"/>
                <a:ea typeface="HGSｺﾞｼｯｸE" panose="020B0900000000000000" pitchFamily="50" charset="-128"/>
              </a:rPr>
              <a:t>33</a:t>
            </a:r>
            <a:r>
              <a:rPr kumimoji="1" lang="ja-JP" altLang="en-US" sz="1200" dirty="0">
                <a:latin typeface="HGSｺﾞｼｯｸE" panose="020B0900000000000000" pitchFamily="50" charset="-128"/>
                <a:ea typeface="HGSｺﾞｼｯｸE" panose="020B0900000000000000" pitchFamily="50" charset="-128"/>
              </a:rPr>
              <a:t>歳）</a:t>
            </a:r>
          </a:p>
        </p:txBody>
      </p:sp>
      <p:sp>
        <p:nvSpPr>
          <p:cNvPr id="36" name="テキスト ボックス 35">
            <a:extLst>
              <a:ext uri="{FF2B5EF4-FFF2-40B4-BE49-F238E27FC236}">
                <a16:creationId xmlns:a16="http://schemas.microsoft.com/office/drawing/2014/main" id="{32EBC734-AFF6-44E5-AEE8-2B0005B241C0}"/>
              </a:ext>
            </a:extLst>
          </p:cNvPr>
          <p:cNvSpPr txBox="1"/>
          <p:nvPr/>
        </p:nvSpPr>
        <p:spPr>
          <a:xfrm>
            <a:off x="6685791" y="5034403"/>
            <a:ext cx="800219" cy="276999"/>
          </a:xfrm>
          <a:prstGeom prst="rect">
            <a:avLst/>
          </a:prstGeom>
          <a:solidFill>
            <a:srgbClr val="CCD1B9"/>
          </a:solidFill>
        </p:spPr>
        <p:txBody>
          <a:bodyPr wrap="none" rtlCol="0">
            <a:spAutoFit/>
          </a:bodyPr>
          <a:lstStyle/>
          <a:p>
            <a:r>
              <a:rPr kumimoji="1" lang="ja-JP" altLang="en-US" sz="1200" dirty="0">
                <a:latin typeface="HGSｺﾞｼｯｸE" panose="020B0900000000000000" pitchFamily="50" charset="-128"/>
                <a:ea typeface="HGSｺﾞｼｯｸE" panose="020B0900000000000000" pitchFamily="50" charset="-128"/>
              </a:rPr>
              <a:t>東京転勤</a:t>
            </a:r>
          </a:p>
        </p:txBody>
      </p:sp>
      <p:sp>
        <p:nvSpPr>
          <p:cNvPr id="37" name="テキスト ボックス 36">
            <a:extLst>
              <a:ext uri="{FF2B5EF4-FFF2-40B4-BE49-F238E27FC236}">
                <a16:creationId xmlns:a16="http://schemas.microsoft.com/office/drawing/2014/main" id="{087C9F63-EA91-4919-BCBF-8F3D71AA1EDE}"/>
              </a:ext>
            </a:extLst>
          </p:cNvPr>
          <p:cNvSpPr txBox="1"/>
          <p:nvPr/>
        </p:nvSpPr>
        <p:spPr>
          <a:xfrm>
            <a:off x="6994398" y="2062991"/>
            <a:ext cx="1281120" cy="461665"/>
          </a:xfrm>
          <a:prstGeom prst="rect">
            <a:avLst/>
          </a:prstGeom>
          <a:solidFill>
            <a:srgbClr val="CCD1B9"/>
          </a:solidFill>
        </p:spPr>
        <p:txBody>
          <a:bodyPr wrap="none" rtlCol="0">
            <a:spAutoFit/>
          </a:bodyPr>
          <a:lstStyle/>
          <a:p>
            <a:pPr algn="ctr"/>
            <a:r>
              <a:rPr kumimoji="1" lang="ja-JP" altLang="en-US" sz="1200" dirty="0">
                <a:latin typeface="HGSｺﾞｼｯｸE" panose="020B0900000000000000" pitchFamily="50" charset="-128"/>
                <a:ea typeface="HGSｺﾞｼｯｸE" panose="020B0900000000000000" pitchFamily="50" charset="-128"/>
              </a:rPr>
              <a:t>パルコ</a:t>
            </a:r>
            <a:r>
              <a:rPr kumimoji="1" lang="en-US" altLang="ja-JP" sz="1200" dirty="0">
                <a:latin typeface="HGSｺﾞｼｯｸE" panose="020B0900000000000000" pitchFamily="50" charset="-128"/>
                <a:ea typeface="HGSｺﾞｼｯｸE" panose="020B0900000000000000" pitchFamily="50" charset="-128"/>
              </a:rPr>
              <a:t>SS</a:t>
            </a:r>
            <a:r>
              <a:rPr kumimoji="1" lang="ja-JP" altLang="en-US" sz="1200" dirty="0">
                <a:latin typeface="HGSｺﾞｼｯｸE" panose="020B0900000000000000" pitchFamily="50" charset="-128"/>
                <a:ea typeface="HGSｺﾞｼｯｸE" panose="020B0900000000000000" pitchFamily="50" charset="-128"/>
              </a:rPr>
              <a:t>へ転職</a:t>
            </a:r>
            <a:endParaRPr kumimoji="1" lang="en-US" altLang="ja-JP" sz="1200" dirty="0">
              <a:latin typeface="HGSｺﾞｼｯｸE" panose="020B0900000000000000" pitchFamily="50" charset="-128"/>
              <a:ea typeface="HGSｺﾞｼｯｸE" panose="020B0900000000000000" pitchFamily="50" charset="-128"/>
            </a:endParaRPr>
          </a:p>
          <a:p>
            <a:pPr algn="ctr"/>
            <a:r>
              <a:rPr kumimoji="1" lang="ja-JP" altLang="en-US" sz="1200" dirty="0">
                <a:latin typeface="HGSｺﾞｼｯｸE" panose="020B0900000000000000" pitchFamily="50" charset="-128"/>
                <a:ea typeface="HGSｺﾞｼｯｸE" panose="020B0900000000000000" pitchFamily="50" charset="-128"/>
              </a:rPr>
              <a:t>（</a:t>
            </a:r>
            <a:r>
              <a:rPr kumimoji="1" lang="en-US" altLang="ja-JP" sz="1200" dirty="0">
                <a:latin typeface="HGSｺﾞｼｯｸE" panose="020B0900000000000000" pitchFamily="50" charset="-128"/>
                <a:ea typeface="HGSｺﾞｼｯｸE" panose="020B0900000000000000" pitchFamily="50" charset="-128"/>
              </a:rPr>
              <a:t>43</a:t>
            </a:r>
            <a:r>
              <a:rPr kumimoji="1" lang="ja-JP" altLang="en-US" sz="1200" dirty="0">
                <a:latin typeface="HGSｺﾞｼｯｸE" panose="020B0900000000000000" pitchFamily="50" charset="-128"/>
                <a:ea typeface="HGSｺﾞｼｯｸE" panose="020B0900000000000000" pitchFamily="50" charset="-128"/>
              </a:rPr>
              <a:t>歳）</a:t>
            </a:r>
          </a:p>
        </p:txBody>
      </p:sp>
      <p:sp>
        <p:nvSpPr>
          <p:cNvPr id="38" name="テキスト ボックス 37">
            <a:extLst>
              <a:ext uri="{FF2B5EF4-FFF2-40B4-BE49-F238E27FC236}">
                <a16:creationId xmlns:a16="http://schemas.microsoft.com/office/drawing/2014/main" id="{2B64A858-4228-454F-8CE2-108AB1FE7BB9}"/>
              </a:ext>
            </a:extLst>
          </p:cNvPr>
          <p:cNvSpPr txBox="1"/>
          <p:nvPr/>
        </p:nvSpPr>
        <p:spPr>
          <a:xfrm>
            <a:off x="6717256" y="963372"/>
            <a:ext cx="954107" cy="830997"/>
          </a:xfrm>
          <a:prstGeom prst="rect">
            <a:avLst/>
          </a:prstGeom>
          <a:solidFill>
            <a:srgbClr val="CCD1B9"/>
          </a:solidFill>
        </p:spPr>
        <p:txBody>
          <a:bodyPr wrap="none" rtlCol="0">
            <a:spAutoFit/>
          </a:bodyPr>
          <a:lstStyle/>
          <a:p>
            <a:r>
              <a:rPr kumimoji="1" lang="en-US" altLang="ja-JP" sz="1200" dirty="0">
                <a:latin typeface="HGSｺﾞｼｯｸE" panose="020B0900000000000000" pitchFamily="50" charset="-128"/>
                <a:ea typeface="HGSｺﾞｼｯｸE" panose="020B0900000000000000" pitchFamily="50" charset="-128"/>
              </a:rPr>
              <a:t>UCC</a:t>
            </a:r>
            <a:r>
              <a:rPr kumimoji="1" lang="ja-JP" altLang="en-US" sz="1200" dirty="0">
                <a:latin typeface="HGSｺﾞｼｯｸE" panose="020B0900000000000000" pitchFamily="50" charset="-128"/>
                <a:ea typeface="HGSｺﾞｼｯｸE" panose="020B0900000000000000" pitchFamily="50" charset="-128"/>
              </a:rPr>
              <a:t>珈琲</a:t>
            </a:r>
            <a:endParaRPr kumimoji="1" lang="en-US" altLang="ja-JP" sz="1200" dirty="0">
              <a:latin typeface="HGSｺﾞｼｯｸE" panose="020B0900000000000000" pitchFamily="50" charset="-128"/>
              <a:ea typeface="HGSｺﾞｼｯｸE" panose="020B0900000000000000" pitchFamily="50" charset="-128"/>
            </a:endParaRPr>
          </a:p>
          <a:p>
            <a:r>
              <a:rPr kumimoji="1" lang="ja-JP" altLang="en-US" sz="1200" dirty="0">
                <a:latin typeface="HGSｺﾞｼｯｸE" panose="020B0900000000000000" pitchFamily="50" charset="-128"/>
                <a:ea typeface="HGSｺﾞｼｯｸE" panose="020B0900000000000000" pitchFamily="50" charset="-128"/>
              </a:rPr>
              <a:t>カルディー</a:t>
            </a:r>
            <a:endParaRPr kumimoji="1" lang="en-US" altLang="ja-JP" sz="1200" dirty="0">
              <a:latin typeface="HGSｺﾞｼｯｸE" panose="020B0900000000000000" pitchFamily="50" charset="-128"/>
              <a:ea typeface="HGSｺﾞｼｯｸE" panose="020B0900000000000000" pitchFamily="50" charset="-128"/>
            </a:endParaRPr>
          </a:p>
          <a:p>
            <a:r>
              <a:rPr kumimoji="1" lang="en-US" altLang="ja-JP" sz="1200" dirty="0">
                <a:latin typeface="HGSｺﾞｼｯｸE" panose="020B0900000000000000" pitchFamily="50" charset="-128"/>
                <a:ea typeface="HGSｺﾞｼｯｸE" panose="020B0900000000000000" pitchFamily="50" charset="-128"/>
              </a:rPr>
              <a:t>LED</a:t>
            </a:r>
            <a:r>
              <a:rPr kumimoji="1" lang="ja-JP" altLang="en-US" sz="1200" dirty="0">
                <a:latin typeface="HGSｺﾞｼｯｸE" panose="020B0900000000000000" pitchFamily="50" charset="-128"/>
                <a:ea typeface="HGSｺﾞｼｯｸE" panose="020B0900000000000000" pitchFamily="50" charset="-128"/>
              </a:rPr>
              <a:t>ランプ</a:t>
            </a:r>
            <a:endParaRPr kumimoji="1" lang="en-US" altLang="ja-JP" sz="1200" dirty="0">
              <a:latin typeface="HGSｺﾞｼｯｸE" panose="020B0900000000000000" pitchFamily="50" charset="-128"/>
              <a:ea typeface="HGSｺﾞｼｯｸE" panose="020B0900000000000000" pitchFamily="50" charset="-128"/>
            </a:endParaRPr>
          </a:p>
          <a:p>
            <a:r>
              <a:rPr kumimoji="1" lang="ja-JP" altLang="en-US" sz="1200" dirty="0">
                <a:latin typeface="HGSｺﾞｼｯｸE" panose="020B0900000000000000" pitchFamily="50" charset="-128"/>
                <a:ea typeface="HGSｺﾞｼｯｸE" panose="020B0900000000000000" pitchFamily="50" charset="-128"/>
              </a:rPr>
              <a:t>スキー場</a:t>
            </a:r>
          </a:p>
        </p:txBody>
      </p:sp>
      <p:sp>
        <p:nvSpPr>
          <p:cNvPr id="39" name="テキスト ボックス 38">
            <a:extLst>
              <a:ext uri="{FF2B5EF4-FFF2-40B4-BE49-F238E27FC236}">
                <a16:creationId xmlns:a16="http://schemas.microsoft.com/office/drawing/2014/main" id="{FD57CA16-10B6-4C6A-8DE5-E1B800121EB6}"/>
              </a:ext>
            </a:extLst>
          </p:cNvPr>
          <p:cNvSpPr txBox="1"/>
          <p:nvPr/>
        </p:nvSpPr>
        <p:spPr>
          <a:xfrm>
            <a:off x="6871781" y="439060"/>
            <a:ext cx="1120820" cy="276999"/>
          </a:xfrm>
          <a:prstGeom prst="rect">
            <a:avLst/>
          </a:prstGeom>
          <a:solidFill>
            <a:srgbClr val="CCD1B9"/>
          </a:solidFill>
        </p:spPr>
        <p:txBody>
          <a:bodyPr wrap="none" rtlCol="0">
            <a:spAutoFit/>
          </a:bodyPr>
          <a:lstStyle/>
          <a:p>
            <a:r>
              <a:rPr kumimoji="1" lang="ja-JP" altLang="en-US" sz="1200" dirty="0">
                <a:latin typeface="HGSｺﾞｼｯｸE" panose="020B0900000000000000" pitchFamily="50" charset="-128"/>
                <a:ea typeface="HGSｺﾞｼｯｸE" panose="020B0900000000000000" pitchFamily="50" charset="-128"/>
              </a:rPr>
              <a:t>独立（</a:t>
            </a:r>
            <a:r>
              <a:rPr kumimoji="1" lang="en-US" altLang="ja-JP" sz="1200" dirty="0">
                <a:latin typeface="HGSｺﾞｼｯｸE" panose="020B0900000000000000" pitchFamily="50" charset="-128"/>
                <a:ea typeface="HGSｺﾞｼｯｸE" panose="020B0900000000000000" pitchFamily="50" charset="-128"/>
              </a:rPr>
              <a:t>47</a:t>
            </a:r>
            <a:r>
              <a:rPr kumimoji="1" lang="ja-JP" altLang="en-US" sz="1200" dirty="0">
                <a:latin typeface="HGSｺﾞｼｯｸE" panose="020B0900000000000000" pitchFamily="50" charset="-128"/>
                <a:ea typeface="HGSｺﾞｼｯｸE" panose="020B0900000000000000" pitchFamily="50" charset="-128"/>
              </a:rPr>
              <a:t>歳）</a:t>
            </a:r>
          </a:p>
        </p:txBody>
      </p:sp>
      <p:sp>
        <p:nvSpPr>
          <p:cNvPr id="40" name="テキスト ボックス 39">
            <a:extLst>
              <a:ext uri="{FF2B5EF4-FFF2-40B4-BE49-F238E27FC236}">
                <a16:creationId xmlns:a16="http://schemas.microsoft.com/office/drawing/2014/main" id="{13DA0886-0817-458C-B8DF-7AA707EF3A99}"/>
              </a:ext>
            </a:extLst>
          </p:cNvPr>
          <p:cNvSpPr txBox="1"/>
          <p:nvPr/>
        </p:nvSpPr>
        <p:spPr>
          <a:xfrm>
            <a:off x="9318795" y="6400973"/>
            <a:ext cx="1107996" cy="461665"/>
          </a:xfrm>
          <a:prstGeom prst="rect">
            <a:avLst/>
          </a:prstGeom>
          <a:solidFill>
            <a:srgbClr val="CCD1B9"/>
          </a:solidFill>
        </p:spPr>
        <p:txBody>
          <a:bodyPr wrap="none" rtlCol="0">
            <a:spAutoFit/>
          </a:bodyPr>
          <a:lstStyle/>
          <a:p>
            <a:pPr algn="ctr"/>
            <a:r>
              <a:rPr kumimoji="1" lang="ja-JP" altLang="en-US" sz="1200" dirty="0">
                <a:latin typeface="HGSｺﾞｼｯｸE" panose="020B0900000000000000" pitchFamily="50" charset="-128"/>
                <a:ea typeface="HGSｺﾞｼｯｸE" panose="020B0900000000000000" pitchFamily="50" charset="-128"/>
              </a:rPr>
              <a:t>受注しても</a:t>
            </a:r>
            <a:endParaRPr kumimoji="1" lang="en-US" altLang="ja-JP" sz="1200" dirty="0">
              <a:latin typeface="HGSｺﾞｼｯｸE" panose="020B0900000000000000" pitchFamily="50" charset="-128"/>
              <a:ea typeface="HGSｺﾞｼｯｸE" panose="020B0900000000000000" pitchFamily="50" charset="-128"/>
            </a:endParaRPr>
          </a:p>
          <a:p>
            <a:pPr algn="ctr"/>
            <a:r>
              <a:rPr kumimoji="1" lang="ja-JP" altLang="en-US" sz="1200" dirty="0">
                <a:latin typeface="HGSｺﾞｼｯｸE" panose="020B0900000000000000" pitchFamily="50" charset="-128"/>
                <a:ea typeface="HGSｺﾞｼｯｸE" panose="020B0900000000000000" pitchFamily="50" charset="-128"/>
              </a:rPr>
              <a:t>工事できない</a:t>
            </a:r>
          </a:p>
        </p:txBody>
      </p:sp>
      <p:sp>
        <p:nvSpPr>
          <p:cNvPr id="41" name="テキスト ボックス 40">
            <a:extLst>
              <a:ext uri="{FF2B5EF4-FFF2-40B4-BE49-F238E27FC236}">
                <a16:creationId xmlns:a16="http://schemas.microsoft.com/office/drawing/2014/main" id="{0067734F-7D56-4F3A-9867-9A8F92B9A56C}"/>
              </a:ext>
            </a:extLst>
          </p:cNvPr>
          <p:cNvSpPr txBox="1"/>
          <p:nvPr/>
        </p:nvSpPr>
        <p:spPr>
          <a:xfrm>
            <a:off x="10200456" y="4520153"/>
            <a:ext cx="1723550" cy="276999"/>
          </a:xfrm>
          <a:prstGeom prst="rect">
            <a:avLst/>
          </a:prstGeom>
          <a:solidFill>
            <a:srgbClr val="CCD1B9"/>
          </a:solidFill>
        </p:spPr>
        <p:txBody>
          <a:bodyPr wrap="none" rtlCol="0">
            <a:spAutoFit/>
          </a:bodyPr>
          <a:lstStyle/>
          <a:p>
            <a:pPr algn="ctr"/>
            <a:r>
              <a:rPr kumimoji="1" lang="ja-JP" altLang="en-US" sz="1200" dirty="0">
                <a:latin typeface="HGSｺﾞｼｯｸE" panose="020B0900000000000000" pitchFamily="50" charset="-128"/>
                <a:ea typeface="HGSｺﾞｼｯｸE" panose="020B0900000000000000" pitchFamily="50" charset="-128"/>
              </a:rPr>
              <a:t>住宅環境に軸足を置く</a:t>
            </a:r>
            <a:endParaRPr kumimoji="1" lang="en-US" altLang="ja-JP" sz="1200" dirty="0">
              <a:latin typeface="HGSｺﾞｼｯｸE" panose="020B0900000000000000" pitchFamily="50" charset="-128"/>
              <a:ea typeface="HGSｺﾞｼｯｸE" panose="020B0900000000000000" pitchFamily="50" charset="-128"/>
            </a:endParaRPr>
          </a:p>
        </p:txBody>
      </p:sp>
      <p:sp>
        <p:nvSpPr>
          <p:cNvPr id="42" name="テキスト ボックス 41">
            <a:extLst>
              <a:ext uri="{FF2B5EF4-FFF2-40B4-BE49-F238E27FC236}">
                <a16:creationId xmlns:a16="http://schemas.microsoft.com/office/drawing/2014/main" id="{5FF27982-8D5C-45DE-AF44-01E4B11AD109}"/>
              </a:ext>
            </a:extLst>
          </p:cNvPr>
          <p:cNvSpPr txBox="1"/>
          <p:nvPr/>
        </p:nvSpPr>
        <p:spPr>
          <a:xfrm>
            <a:off x="10776520" y="2924944"/>
            <a:ext cx="1135247" cy="461665"/>
          </a:xfrm>
          <a:prstGeom prst="rect">
            <a:avLst/>
          </a:prstGeom>
          <a:solidFill>
            <a:srgbClr val="CCD1B9"/>
          </a:solidFill>
        </p:spPr>
        <p:txBody>
          <a:bodyPr wrap="none" rtlCol="0">
            <a:spAutoFit/>
          </a:bodyPr>
          <a:lstStyle/>
          <a:p>
            <a:r>
              <a:rPr kumimoji="1" lang="en-US" altLang="ja-JP" sz="1200" dirty="0">
                <a:latin typeface="HGSｺﾞｼｯｸE" panose="020B0900000000000000" pitchFamily="50" charset="-128"/>
                <a:ea typeface="HGSｺﾞｼｯｸE" panose="020B0900000000000000" pitchFamily="50" charset="-128"/>
              </a:rPr>
              <a:t>EN</a:t>
            </a:r>
            <a:r>
              <a:rPr kumimoji="1" lang="ja-JP" altLang="en-US" sz="1200" dirty="0">
                <a:latin typeface="HGSｺﾞｼｯｸE" panose="020B0900000000000000" pitchFamily="50" charset="-128"/>
                <a:ea typeface="HGSｺﾞｼｯｸE" panose="020B0900000000000000" pitchFamily="50" charset="-128"/>
              </a:rPr>
              <a:t>四ッ谷支会</a:t>
            </a:r>
            <a:endParaRPr kumimoji="1" lang="en-US" altLang="ja-JP" sz="1200" dirty="0">
              <a:latin typeface="HGSｺﾞｼｯｸE" panose="020B0900000000000000" pitchFamily="50" charset="-128"/>
              <a:ea typeface="HGSｺﾞｼｯｸE" panose="020B0900000000000000" pitchFamily="50" charset="-128"/>
            </a:endParaRPr>
          </a:p>
          <a:p>
            <a:r>
              <a:rPr kumimoji="1" lang="ja-JP" altLang="en-US" sz="1200" dirty="0">
                <a:latin typeface="HGSｺﾞｼｯｸE" panose="020B0900000000000000" pitchFamily="50" charset="-128"/>
                <a:ea typeface="HGSｺﾞｼｯｸE" panose="020B0900000000000000" pitchFamily="50" charset="-128"/>
              </a:rPr>
              <a:t>（相互支援）</a:t>
            </a:r>
          </a:p>
        </p:txBody>
      </p:sp>
      <p:sp>
        <p:nvSpPr>
          <p:cNvPr id="43" name="テキスト ボックス 42">
            <a:extLst>
              <a:ext uri="{FF2B5EF4-FFF2-40B4-BE49-F238E27FC236}">
                <a16:creationId xmlns:a16="http://schemas.microsoft.com/office/drawing/2014/main" id="{C7B61B58-E178-4DC8-B5CD-CC3D93EE9E76}"/>
              </a:ext>
            </a:extLst>
          </p:cNvPr>
          <p:cNvSpPr txBox="1"/>
          <p:nvPr/>
        </p:nvSpPr>
        <p:spPr>
          <a:xfrm>
            <a:off x="10767838" y="3598262"/>
            <a:ext cx="954107" cy="276999"/>
          </a:xfrm>
          <a:prstGeom prst="rect">
            <a:avLst/>
          </a:prstGeom>
          <a:solidFill>
            <a:srgbClr val="CCD1B9"/>
          </a:solidFill>
        </p:spPr>
        <p:txBody>
          <a:bodyPr wrap="none" rtlCol="0">
            <a:spAutoFit/>
          </a:bodyPr>
          <a:lstStyle/>
          <a:p>
            <a:r>
              <a:rPr kumimoji="1" lang="ja-JP" altLang="en-US" sz="1200" dirty="0">
                <a:latin typeface="HGSｺﾞｼｯｸE" panose="020B0900000000000000" pitchFamily="50" charset="-128"/>
                <a:ea typeface="HGSｺﾞｼｯｸE" panose="020B0900000000000000" pitchFamily="50" charset="-128"/>
              </a:rPr>
              <a:t>竹灯り制作</a:t>
            </a:r>
          </a:p>
        </p:txBody>
      </p:sp>
      <p:sp>
        <p:nvSpPr>
          <p:cNvPr id="45" name="テキスト ボックス 44">
            <a:extLst>
              <a:ext uri="{FF2B5EF4-FFF2-40B4-BE49-F238E27FC236}">
                <a16:creationId xmlns:a16="http://schemas.microsoft.com/office/drawing/2014/main" id="{CAA69278-8CB7-48DD-8BD4-BBC6342AB7B7}"/>
              </a:ext>
            </a:extLst>
          </p:cNvPr>
          <p:cNvSpPr txBox="1"/>
          <p:nvPr/>
        </p:nvSpPr>
        <p:spPr>
          <a:xfrm>
            <a:off x="11313781" y="2083906"/>
            <a:ext cx="524503" cy="276999"/>
          </a:xfrm>
          <a:prstGeom prst="rect">
            <a:avLst/>
          </a:prstGeom>
          <a:solidFill>
            <a:srgbClr val="CCD1B9"/>
          </a:solidFill>
        </p:spPr>
        <p:txBody>
          <a:bodyPr wrap="none" rtlCol="0">
            <a:spAutoFit/>
          </a:bodyPr>
          <a:lstStyle/>
          <a:p>
            <a:r>
              <a:rPr kumimoji="1" lang="en-US" altLang="ja-JP" sz="1200" dirty="0">
                <a:latin typeface="HGSｺﾞｼｯｸE" panose="020B0900000000000000" pitchFamily="50" charset="-128"/>
                <a:ea typeface="HGSｺﾞｼｯｸE" panose="020B0900000000000000" pitchFamily="50" charset="-128"/>
              </a:rPr>
              <a:t>PR</a:t>
            </a:r>
            <a:r>
              <a:rPr kumimoji="1" lang="ja-JP" altLang="en-US" sz="1200" dirty="0">
                <a:latin typeface="HGSｺﾞｼｯｸE" panose="020B0900000000000000" pitchFamily="50" charset="-128"/>
                <a:ea typeface="HGSｺﾞｼｯｸE" panose="020B0900000000000000" pitchFamily="50" charset="-128"/>
              </a:rPr>
              <a:t>塾</a:t>
            </a:r>
          </a:p>
        </p:txBody>
      </p:sp>
      <p:sp>
        <p:nvSpPr>
          <p:cNvPr id="46" name="テキスト ボックス 45">
            <a:extLst>
              <a:ext uri="{FF2B5EF4-FFF2-40B4-BE49-F238E27FC236}">
                <a16:creationId xmlns:a16="http://schemas.microsoft.com/office/drawing/2014/main" id="{0E7FB6C2-39D9-4B6F-AC33-7126ED3F59B2}"/>
              </a:ext>
            </a:extLst>
          </p:cNvPr>
          <p:cNvSpPr txBox="1"/>
          <p:nvPr/>
        </p:nvSpPr>
        <p:spPr>
          <a:xfrm>
            <a:off x="8473727" y="216747"/>
            <a:ext cx="1653017" cy="276999"/>
          </a:xfrm>
          <a:prstGeom prst="rect">
            <a:avLst/>
          </a:prstGeom>
          <a:solidFill>
            <a:srgbClr val="CCD1B9"/>
          </a:solidFill>
        </p:spPr>
        <p:txBody>
          <a:bodyPr wrap="none" rtlCol="0">
            <a:spAutoFit/>
          </a:bodyPr>
          <a:lstStyle/>
          <a:p>
            <a:r>
              <a:rPr kumimoji="1" lang="en-US" altLang="ja-JP" sz="1200" dirty="0">
                <a:latin typeface="HGSｺﾞｼｯｸE" panose="020B0900000000000000" pitchFamily="50" charset="-128"/>
                <a:ea typeface="HGSｺﾞｼｯｸE" panose="020B0900000000000000" pitchFamily="50" charset="-128"/>
              </a:rPr>
              <a:t>1</a:t>
            </a:r>
            <a:r>
              <a:rPr kumimoji="1" lang="ja-JP" altLang="en-US" sz="1200" dirty="0">
                <a:latin typeface="HGSｺﾞｼｯｸE" panose="020B0900000000000000" pitchFamily="50" charset="-128"/>
                <a:ea typeface="HGSｺﾞｼｯｸE" panose="020B0900000000000000" pitchFamily="50" charset="-128"/>
              </a:rPr>
              <a:t>年中スキー場へ営業</a:t>
            </a:r>
          </a:p>
        </p:txBody>
      </p:sp>
      <p:sp>
        <p:nvSpPr>
          <p:cNvPr id="47" name="テキスト ボックス 46">
            <a:extLst>
              <a:ext uri="{FF2B5EF4-FFF2-40B4-BE49-F238E27FC236}">
                <a16:creationId xmlns:a16="http://schemas.microsoft.com/office/drawing/2014/main" id="{671266FD-83CA-4E1C-A5D9-12CF127A8449}"/>
              </a:ext>
            </a:extLst>
          </p:cNvPr>
          <p:cNvSpPr txBox="1"/>
          <p:nvPr/>
        </p:nvSpPr>
        <p:spPr>
          <a:xfrm>
            <a:off x="8937252" y="542145"/>
            <a:ext cx="1877437" cy="1015663"/>
          </a:xfrm>
          <a:prstGeom prst="rect">
            <a:avLst/>
          </a:prstGeom>
          <a:solidFill>
            <a:srgbClr val="CCD1B9"/>
          </a:solidFill>
        </p:spPr>
        <p:txBody>
          <a:bodyPr wrap="none" rtlCol="0">
            <a:spAutoFit/>
          </a:bodyPr>
          <a:lstStyle/>
          <a:p>
            <a:r>
              <a:rPr kumimoji="1" lang="ja-JP" altLang="en-US" sz="1200" dirty="0">
                <a:latin typeface="HGSｺﾞｼｯｸE" panose="020B0900000000000000" pitchFamily="50" charset="-128"/>
                <a:ea typeface="HGSｺﾞｼｯｸE" panose="020B0900000000000000" pitchFamily="50" charset="-128"/>
              </a:rPr>
              <a:t>スキーも出来る</a:t>
            </a:r>
            <a:endParaRPr kumimoji="1" lang="en-US" altLang="ja-JP" sz="1200" dirty="0">
              <a:latin typeface="HGSｺﾞｼｯｸE" panose="020B0900000000000000" pitchFamily="50" charset="-128"/>
              <a:ea typeface="HGSｺﾞｼｯｸE" panose="020B0900000000000000" pitchFamily="50" charset="-128"/>
            </a:endParaRPr>
          </a:p>
          <a:p>
            <a:r>
              <a:rPr kumimoji="1" lang="ja-JP" altLang="en-US" sz="1200" dirty="0">
                <a:latin typeface="HGSｺﾞｼｯｸE" panose="020B0900000000000000" pitchFamily="50" charset="-128"/>
                <a:ea typeface="HGSｺﾞｼｯｸE" panose="020B0900000000000000" pitchFamily="50" charset="-128"/>
              </a:rPr>
              <a:t>キャンプも出来る</a:t>
            </a:r>
            <a:endParaRPr kumimoji="1" lang="en-US" altLang="ja-JP" sz="1200" dirty="0">
              <a:latin typeface="HGSｺﾞｼｯｸE" panose="020B0900000000000000" pitchFamily="50" charset="-128"/>
              <a:ea typeface="HGSｺﾞｼｯｸE" panose="020B0900000000000000" pitchFamily="50" charset="-128"/>
            </a:endParaRPr>
          </a:p>
          <a:p>
            <a:r>
              <a:rPr kumimoji="1" lang="ja-JP" altLang="en-US" sz="1200" dirty="0">
                <a:latin typeface="HGSｺﾞｼｯｸE" panose="020B0900000000000000" pitchFamily="50" charset="-128"/>
                <a:ea typeface="HGSｺﾞｼｯｸE" panose="020B0900000000000000" pitchFamily="50" charset="-128"/>
              </a:rPr>
              <a:t>仕事も出来る</a:t>
            </a:r>
            <a:endParaRPr kumimoji="1" lang="en-US" altLang="ja-JP" sz="1200" dirty="0">
              <a:latin typeface="HGSｺﾞｼｯｸE" panose="020B0900000000000000" pitchFamily="50" charset="-128"/>
              <a:ea typeface="HGSｺﾞｼｯｸE" panose="020B0900000000000000" pitchFamily="50" charset="-128"/>
            </a:endParaRPr>
          </a:p>
          <a:p>
            <a:endParaRPr kumimoji="1" lang="en-US" altLang="ja-JP" sz="1200" dirty="0">
              <a:latin typeface="HGSｺﾞｼｯｸE" panose="020B0900000000000000" pitchFamily="50" charset="-128"/>
              <a:ea typeface="HGSｺﾞｼｯｸE" panose="020B0900000000000000" pitchFamily="50" charset="-128"/>
            </a:endParaRPr>
          </a:p>
          <a:p>
            <a:r>
              <a:rPr kumimoji="1" lang="ja-JP" altLang="en-US" sz="1200" dirty="0">
                <a:latin typeface="HGSｺﾞｼｯｸE" panose="020B0900000000000000" pitchFamily="50" charset="-128"/>
                <a:ea typeface="HGSｺﾞｼｯｸE" panose="020B0900000000000000" pitchFamily="50" charset="-128"/>
              </a:rPr>
              <a:t>住宅の照明設計も出来る</a:t>
            </a:r>
          </a:p>
        </p:txBody>
      </p:sp>
      <p:sp>
        <p:nvSpPr>
          <p:cNvPr id="48" name="テキスト ボックス 47">
            <a:extLst>
              <a:ext uri="{FF2B5EF4-FFF2-40B4-BE49-F238E27FC236}">
                <a16:creationId xmlns:a16="http://schemas.microsoft.com/office/drawing/2014/main" id="{5E871E1A-2FF6-4969-8CC4-1760015BDC47}"/>
              </a:ext>
            </a:extLst>
          </p:cNvPr>
          <p:cNvSpPr txBox="1"/>
          <p:nvPr/>
        </p:nvSpPr>
        <p:spPr>
          <a:xfrm>
            <a:off x="10424164" y="6470814"/>
            <a:ext cx="813043" cy="276999"/>
          </a:xfrm>
          <a:prstGeom prst="rect">
            <a:avLst/>
          </a:prstGeom>
          <a:solidFill>
            <a:srgbClr val="CCD1B9"/>
          </a:solidFill>
        </p:spPr>
        <p:txBody>
          <a:bodyPr wrap="none" rtlCol="0">
            <a:spAutoFit/>
          </a:bodyPr>
          <a:lstStyle/>
          <a:p>
            <a:pPr algn="ctr"/>
            <a:r>
              <a:rPr kumimoji="1" lang="ja-JP" altLang="en-US" sz="1200" dirty="0">
                <a:latin typeface="HGSｺﾞｼｯｸE" panose="020B0900000000000000" pitchFamily="50" charset="-128"/>
                <a:ea typeface="HGSｺﾞｼｯｸE" panose="020B0900000000000000" pitchFamily="50" charset="-128"/>
              </a:rPr>
              <a:t>（</a:t>
            </a:r>
            <a:r>
              <a:rPr kumimoji="1" lang="en-US" altLang="ja-JP" sz="1200" dirty="0">
                <a:latin typeface="HGSｺﾞｼｯｸE" panose="020B0900000000000000" pitchFamily="50" charset="-128"/>
                <a:ea typeface="HGSｺﾞｼｯｸE" panose="020B0900000000000000" pitchFamily="50" charset="-128"/>
              </a:rPr>
              <a:t>53</a:t>
            </a:r>
            <a:r>
              <a:rPr kumimoji="1" lang="ja-JP" altLang="en-US" sz="1200" dirty="0">
                <a:latin typeface="HGSｺﾞｼｯｸE" panose="020B0900000000000000" pitchFamily="50" charset="-128"/>
                <a:ea typeface="HGSｺﾞｼｯｸE" panose="020B0900000000000000" pitchFamily="50" charset="-128"/>
              </a:rPr>
              <a:t>歳）</a:t>
            </a:r>
            <a:endParaRPr kumimoji="1" lang="en-US" altLang="ja-JP" sz="1200" dirty="0">
              <a:latin typeface="HGSｺﾞｼｯｸE" panose="020B0900000000000000" pitchFamily="50" charset="-128"/>
              <a:ea typeface="HGSｺﾞｼｯｸE" panose="020B0900000000000000" pitchFamily="50" charset="-128"/>
            </a:endParaRPr>
          </a:p>
        </p:txBody>
      </p:sp>
      <p:sp>
        <p:nvSpPr>
          <p:cNvPr id="44" name="楕円 43">
            <a:extLst>
              <a:ext uri="{FF2B5EF4-FFF2-40B4-BE49-F238E27FC236}">
                <a16:creationId xmlns:a16="http://schemas.microsoft.com/office/drawing/2014/main" id="{0FBEC37C-230C-450A-B3D8-8677C4E602E5}"/>
              </a:ext>
            </a:extLst>
          </p:cNvPr>
          <p:cNvSpPr/>
          <p:nvPr/>
        </p:nvSpPr>
        <p:spPr>
          <a:xfrm>
            <a:off x="8194986" y="332496"/>
            <a:ext cx="161488" cy="161488"/>
          </a:xfrm>
          <a:prstGeom prst="ellipse">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楕円 48">
            <a:extLst>
              <a:ext uri="{FF2B5EF4-FFF2-40B4-BE49-F238E27FC236}">
                <a16:creationId xmlns:a16="http://schemas.microsoft.com/office/drawing/2014/main" id="{7659F045-8D16-4A9D-8794-9350B92BCFF2}"/>
              </a:ext>
            </a:extLst>
          </p:cNvPr>
          <p:cNvSpPr/>
          <p:nvPr/>
        </p:nvSpPr>
        <p:spPr>
          <a:xfrm>
            <a:off x="9113563" y="3725449"/>
            <a:ext cx="161488" cy="161488"/>
          </a:xfrm>
          <a:prstGeom prst="ellipse">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テキスト ボックス 49">
            <a:extLst>
              <a:ext uri="{FF2B5EF4-FFF2-40B4-BE49-F238E27FC236}">
                <a16:creationId xmlns:a16="http://schemas.microsoft.com/office/drawing/2014/main" id="{521E2BCA-42CD-4E85-A51F-6C55CA33A506}"/>
              </a:ext>
            </a:extLst>
          </p:cNvPr>
          <p:cNvSpPr txBox="1"/>
          <p:nvPr/>
        </p:nvSpPr>
        <p:spPr>
          <a:xfrm>
            <a:off x="8565931" y="3998091"/>
            <a:ext cx="1595309" cy="276999"/>
          </a:xfrm>
          <a:prstGeom prst="rect">
            <a:avLst/>
          </a:prstGeom>
          <a:solidFill>
            <a:srgbClr val="CCD1B9"/>
          </a:solidFill>
        </p:spPr>
        <p:txBody>
          <a:bodyPr wrap="none" rtlCol="0">
            <a:spAutoFit/>
          </a:bodyPr>
          <a:lstStyle/>
          <a:p>
            <a:pPr algn="ctr"/>
            <a:r>
              <a:rPr kumimoji="1" lang="ja-JP" altLang="en-US" sz="1200" dirty="0">
                <a:latin typeface="HGSｺﾞｼｯｸE" panose="020B0900000000000000" pitchFamily="50" charset="-128"/>
                <a:ea typeface="HGSｺﾞｼｯｸE" panose="020B0900000000000000" pitchFamily="50" charset="-128"/>
              </a:rPr>
              <a:t>新型コロナ（</a:t>
            </a:r>
            <a:r>
              <a:rPr kumimoji="1" lang="en-US" altLang="ja-JP" sz="1200" dirty="0">
                <a:latin typeface="HGSｺﾞｼｯｸE" panose="020B0900000000000000" pitchFamily="50" charset="-128"/>
                <a:ea typeface="HGSｺﾞｼｯｸE" panose="020B0900000000000000" pitchFamily="50" charset="-128"/>
              </a:rPr>
              <a:t>2020</a:t>
            </a:r>
            <a:r>
              <a:rPr kumimoji="1" lang="ja-JP" altLang="en-US" sz="1200" dirty="0">
                <a:latin typeface="HGSｺﾞｼｯｸE" panose="020B0900000000000000" pitchFamily="50" charset="-128"/>
                <a:ea typeface="HGSｺﾞｼｯｸE" panose="020B0900000000000000" pitchFamily="50" charset="-128"/>
              </a:rPr>
              <a:t>）</a:t>
            </a:r>
            <a:endParaRPr kumimoji="1" lang="en-US" altLang="ja-JP" sz="1200" dirty="0">
              <a:latin typeface="HGSｺﾞｼｯｸE" panose="020B0900000000000000" pitchFamily="50" charset="-128"/>
              <a:ea typeface="HGSｺﾞｼｯｸE" panose="020B0900000000000000" pitchFamily="50" charset="-128"/>
            </a:endParaRPr>
          </a:p>
        </p:txBody>
      </p:sp>
      <p:sp>
        <p:nvSpPr>
          <p:cNvPr id="51" name="楕円 50">
            <a:extLst>
              <a:ext uri="{FF2B5EF4-FFF2-40B4-BE49-F238E27FC236}">
                <a16:creationId xmlns:a16="http://schemas.microsoft.com/office/drawing/2014/main" id="{F3714E28-A3F6-4DE4-87C8-C685A9A11FF9}"/>
              </a:ext>
            </a:extLst>
          </p:cNvPr>
          <p:cNvSpPr/>
          <p:nvPr/>
        </p:nvSpPr>
        <p:spPr>
          <a:xfrm>
            <a:off x="8786319" y="2032879"/>
            <a:ext cx="161488" cy="161488"/>
          </a:xfrm>
          <a:prstGeom prst="ellipse">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テキスト ボックス 51">
            <a:extLst>
              <a:ext uri="{FF2B5EF4-FFF2-40B4-BE49-F238E27FC236}">
                <a16:creationId xmlns:a16="http://schemas.microsoft.com/office/drawing/2014/main" id="{6916DF10-7260-42AD-83C9-04E5123CA12F}"/>
              </a:ext>
            </a:extLst>
          </p:cNvPr>
          <p:cNvSpPr txBox="1"/>
          <p:nvPr/>
        </p:nvSpPr>
        <p:spPr>
          <a:xfrm>
            <a:off x="9065124" y="1965162"/>
            <a:ext cx="646331" cy="276999"/>
          </a:xfrm>
          <a:prstGeom prst="rect">
            <a:avLst/>
          </a:prstGeom>
          <a:solidFill>
            <a:srgbClr val="CCD1B9"/>
          </a:solidFill>
        </p:spPr>
        <p:txBody>
          <a:bodyPr wrap="none" rtlCol="0">
            <a:spAutoFit/>
          </a:bodyPr>
          <a:lstStyle/>
          <a:p>
            <a:pPr algn="ctr"/>
            <a:r>
              <a:rPr kumimoji="1" lang="ja-JP" altLang="en-US" sz="1200" dirty="0">
                <a:latin typeface="HGSｺﾞｼｯｸE" panose="020B0900000000000000" pitchFamily="50" charset="-128"/>
                <a:ea typeface="HGSｺﾞｼｯｸE" panose="020B0900000000000000" pitchFamily="50" charset="-128"/>
              </a:rPr>
              <a:t>雪不足</a:t>
            </a:r>
            <a:endParaRPr kumimoji="1" lang="en-US" altLang="ja-JP" sz="1200" dirty="0">
              <a:latin typeface="HGSｺﾞｼｯｸE" panose="020B0900000000000000" pitchFamily="50" charset="-128"/>
              <a:ea typeface="HGSｺﾞｼｯｸE" panose="020B0900000000000000" pitchFamily="50" charset="-128"/>
            </a:endParaRPr>
          </a:p>
        </p:txBody>
      </p:sp>
      <p:sp>
        <p:nvSpPr>
          <p:cNvPr id="53" name="楕円 52">
            <a:extLst>
              <a:ext uri="{FF2B5EF4-FFF2-40B4-BE49-F238E27FC236}">
                <a16:creationId xmlns:a16="http://schemas.microsoft.com/office/drawing/2014/main" id="{8E713485-A5FC-44E4-8A7E-23A9A502A1E9}"/>
              </a:ext>
            </a:extLst>
          </p:cNvPr>
          <p:cNvSpPr/>
          <p:nvPr/>
        </p:nvSpPr>
        <p:spPr>
          <a:xfrm>
            <a:off x="10298535" y="4275090"/>
            <a:ext cx="161488" cy="161488"/>
          </a:xfrm>
          <a:prstGeom prst="ellipse">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699451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99D8FD05-5D55-46B5-943F-F882EC133035}"/>
              </a:ext>
            </a:extLst>
          </p:cNvPr>
          <p:cNvSpPr/>
          <p:nvPr/>
        </p:nvSpPr>
        <p:spPr>
          <a:xfrm>
            <a:off x="419450" y="427839"/>
            <a:ext cx="3003258" cy="77820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214003FA-A1BC-46B2-A061-42D12A007D14}"/>
              </a:ext>
            </a:extLst>
          </p:cNvPr>
          <p:cNvSpPr/>
          <p:nvPr/>
        </p:nvSpPr>
        <p:spPr>
          <a:xfrm rot="20062277">
            <a:off x="547149" y="557063"/>
            <a:ext cx="555859" cy="5558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63E83D73-C1C8-49DE-BE9D-96BC17918E1E}"/>
              </a:ext>
            </a:extLst>
          </p:cNvPr>
          <p:cNvSpPr txBox="1"/>
          <p:nvPr/>
        </p:nvSpPr>
        <p:spPr>
          <a:xfrm>
            <a:off x="505894" y="301993"/>
            <a:ext cx="681597" cy="1015663"/>
          </a:xfrm>
          <a:prstGeom prst="rect">
            <a:avLst/>
          </a:prstGeom>
          <a:noFill/>
        </p:spPr>
        <p:txBody>
          <a:bodyPr wrap="none" rtlCol="0">
            <a:spAutoFit/>
          </a:bodyPr>
          <a:lstStyle/>
          <a:p>
            <a:r>
              <a:rPr kumimoji="1" lang="en-US" altLang="ja-JP" sz="6000" dirty="0">
                <a:solidFill>
                  <a:schemeClr val="bg1"/>
                </a:solidFill>
                <a:latin typeface="Engravers MT" panose="02090707080505020304" pitchFamily="18" charset="0"/>
                <a:cs typeface="Narkisim" panose="020B0604020202020204" pitchFamily="34" charset="-79"/>
              </a:rPr>
              <a:t>4</a:t>
            </a:r>
            <a:endParaRPr kumimoji="1" lang="ja-JP" altLang="en-US" sz="6000" dirty="0">
              <a:solidFill>
                <a:schemeClr val="bg1"/>
              </a:solidFill>
              <a:latin typeface="Engravers MT" panose="02090707080505020304" pitchFamily="18" charset="0"/>
              <a:cs typeface="Narkisim" panose="020B0604020202020204" pitchFamily="34" charset="-79"/>
            </a:endParaRPr>
          </a:p>
        </p:txBody>
      </p:sp>
      <p:sp>
        <p:nvSpPr>
          <p:cNvPr id="9" name="テキスト ボックス 8">
            <a:extLst>
              <a:ext uri="{FF2B5EF4-FFF2-40B4-BE49-F238E27FC236}">
                <a16:creationId xmlns:a16="http://schemas.microsoft.com/office/drawing/2014/main" id="{BE47909C-9F45-463A-90E7-45D6FDBC98CF}"/>
              </a:ext>
            </a:extLst>
          </p:cNvPr>
          <p:cNvSpPr txBox="1"/>
          <p:nvPr/>
        </p:nvSpPr>
        <p:spPr>
          <a:xfrm>
            <a:off x="1828799" y="822716"/>
            <a:ext cx="1585690" cy="400110"/>
          </a:xfrm>
          <a:prstGeom prst="rect">
            <a:avLst/>
          </a:prstGeom>
          <a:noFill/>
        </p:spPr>
        <p:txBody>
          <a:bodyPr wrap="none" rtlCol="0">
            <a:spAutoFit/>
          </a:bodyPr>
          <a:lstStyle/>
          <a:p>
            <a:r>
              <a:rPr kumimoji="1" lang="en-US" altLang="ja-JP" sz="2000" dirty="0">
                <a:solidFill>
                  <a:schemeClr val="bg1"/>
                </a:solidFill>
                <a:latin typeface="HGP明朝B" panose="02020800000000000000" pitchFamily="18" charset="-128"/>
                <a:ea typeface="HGP明朝B" panose="02020800000000000000" pitchFamily="18" charset="-128"/>
              </a:rPr>
              <a:t>Performance</a:t>
            </a:r>
            <a:endParaRPr kumimoji="1" lang="ja-JP" altLang="en-US" sz="2000" dirty="0">
              <a:solidFill>
                <a:schemeClr val="bg1"/>
              </a:solidFill>
              <a:latin typeface="HGP明朝B" panose="02020800000000000000" pitchFamily="18" charset="-128"/>
              <a:ea typeface="HGP明朝B" panose="02020800000000000000" pitchFamily="18" charset="-128"/>
            </a:endParaRPr>
          </a:p>
        </p:txBody>
      </p:sp>
      <p:sp>
        <p:nvSpPr>
          <p:cNvPr id="11" name="テキスト ボックス 10">
            <a:extLst>
              <a:ext uri="{FF2B5EF4-FFF2-40B4-BE49-F238E27FC236}">
                <a16:creationId xmlns:a16="http://schemas.microsoft.com/office/drawing/2014/main" id="{9D0AA001-83AA-4175-9696-A21439318359}"/>
              </a:ext>
            </a:extLst>
          </p:cNvPr>
          <p:cNvSpPr txBox="1"/>
          <p:nvPr/>
        </p:nvSpPr>
        <p:spPr>
          <a:xfrm>
            <a:off x="2503289" y="552382"/>
            <a:ext cx="902811" cy="307777"/>
          </a:xfrm>
          <a:prstGeom prst="rect">
            <a:avLst/>
          </a:prstGeom>
          <a:noFill/>
        </p:spPr>
        <p:txBody>
          <a:bodyPr wrap="none" rtlCol="0">
            <a:spAutoFit/>
          </a:bodyPr>
          <a:lstStyle/>
          <a:p>
            <a:pPr algn="ctr"/>
            <a:r>
              <a:rPr kumimoji="1" lang="ja-JP" altLang="en-US" sz="1400" dirty="0">
                <a:solidFill>
                  <a:schemeClr val="bg1"/>
                </a:solidFill>
                <a:latin typeface="HGP明朝B" panose="02020800000000000000" pitchFamily="18" charset="-128"/>
                <a:ea typeface="HGP明朝B" panose="02020800000000000000" pitchFamily="18" charset="-128"/>
              </a:rPr>
              <a:t>業務実績</a:t>
            </a:r>
          </a:p>
        </p:txBody>
      </p:sp>
      <p:sp>
        <p:nvSpPr>
          <p:cNvPr id="12" name="正方形/長方形 11">
            <a:extLst>
              <a:ext uri="{FF2B5EF4-FFF2-40B4-BE49-F238E27FC236}">
                <a16:creationId xmlns:a16="http://schemas.microsoft.com/office/drawing/2014/main" id="{06515902-14B8-4A39-B6C1-0D55A65EB741}"/>
              </a:ext>
            </a:extLst>
          </p:cNvPr>
          <p:cNvSpPr/>
          <p:nvPr/>
        </p:nvSpPr>
        <p:spPr>
          <a:xfrm>
            <a:off x="1040684" y="2105637"/>
            <a:ext cx="217666" cy="217666"/>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25B62F37-5E40-4644-A6A4-2C14918545EE}"/>
              </a:ext>
            </a:extLst>
          </p:cNvPr>
          <p:cNvSpPr txBox="1"/>
          <p:nvPr/>
        </p:nvSpPr>
        <p:spPr>
          <a:xfrm>
            <a:off x="1340742" y="2075970"/>
            <a:ext cx="2728632" cy="276999"/>
          </a:xfrm>
          <a:prstGeom prst="rect">
            <a:avLst/>
          </a:prstGeom>
          <a:noFill/>
        </p:spPr>
        <p:txBody>
          <a:bodyPr wrap="none" rtlCol="0">
            <a:spAutoFit/>
          </a:bodyPr>
          <a:lstStyle/>
          <a:p>
            <a:r>
              <a:rPr kumimoji="1" lang="ja-JP" altLang="en-US" sz="1200" dirty="0">
                <a:latin typeface="HGP明朝B" panose="02020800000000000000" pitchFamily="18" charset="-128"/>
                <a:ea typeface="HGP明朝B" panose="02020800000000000000" pitchFamily="18" charset="-128"/>
              </a:rPr>
              <a:t>約</a:t>
            </a:r>
            <a:r>
              <a:rPr kumimoji="1" lang="en-US" altLang="ja-JP" sz="1200" dirty="0">
                <a:latin typeface="HGP明朝B" panose="02020800000000000000" pitchFamily="18" charset="-128"/>
                <a:ea typeface="HGP明朝B" panose="02020800000000000000" pitchFamily="18" charset="-128"/>
              </a:rPr>
              <a:t>600</a:t>
            </a:r>
            <a:r>
              <a:rPr kumimoji="1" lang="ja-JP" altLang="en-US" sz="1200" dirty="0">
                <a:latin typeface="HGP明朝B" panose="02020800000000000000" pitchFamily="18" charset="-128"/>
                <a:ea typeface="HGP明朝B" panose="02020800000000000000" pitchFamily="18" charset="-128"/>
              </a:rPr>
              <a:t>戸のマンション占有部の照明設計</a:t>
            </a:r>
            <a:endParaRPr kumimoji="1" lang="en-US" altLang="ja-JP" sz="1200" dirty="0">
              <a:latin typeface="HGP明朝B" panose="02020800000000000000" pitchFamily="18" charset="-128"/>
              <a:ea typeface="HGP明朝B" panose="02020800000000000000" pitchFamily="18" charset="-128"/>
            </a:endParaRPr>
          </a:p>
        </p:txBody>
      </p:sp>
      <p:sp>
        <p:nvSpPr>
          <p:cNvPr id="14" name="正方形/長方形 13">
            <a:extLst>
              <a:ext uri="{FF2B5EF4-FFF2-40B4-BE49-F238E27FC236}">
                <a16:creationId xmlns:a16="http://schemas.microsoft.com/office/drawing/2014/main" id="{4FFF5A27-7A48-4AB3-AA30-154984E70188}"/>
              </a:ext>
            </a:extLst>
          </p:cNvPr>
          <p:cNvSpPr/>
          <p:nvPr/>
        </p:nvSpPr>
        <p:spPr>
          <a:xfrm>
            <a:off x="1040684" y="2516698"/>
            <a:ext cx="217666" cy="217666"/>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DA46BBEB-0F34-48B1-B2AF-B6AD9D881EFE}"/>
              </a:ext>
            </a:extLst>
          </p:cNvPr>
          <p:cNvSpPr txBox="1"/>
          <p:nvPr/>
        </p:nvSpPr>
        <p:spPr>
          <a:xfrm>
            <a:off x="1340742" y="2487031"/>
            <a:ext cx="3809056" cy="276999"/>
          </a:xfrm>
          <a:prstGeom prst="rect">
            <a:avLst/>
          </a:prstGeom>
          <a:noFill/>
        </p:spPr>
        <p:txBody>
          <a:bodyPr wrap="none" rtlCol="0">
            <a:spAutoFit/>
          </a:bodyPr>
          <a:lstStyle/>
          <a:p>
            <a:r>
              <a:rPr kumimoji="1" lang="ja-JP" altLang="en-US" sz="1200" dirty="0">
                <a:latin typeface="HGP明朝B" panose="02020800000000000000" pitchFamily="18" charset="-128"/>
                <a:ea typeface="HGP明朝B" panose="02020800000000000000" pitchFamily="18" charset="-128"/>
              </a:rPr>
              <a:t>西武・そごう・大丸百貨店などの共有スペースの照明設計</a:t>
            </a:r>
            <a:endParaRPr kumimoji="1" lang="en-US" altLang="ja-JP" sz="1200" dirty="0">
              <a:latin typeface="HGP明朝B" panose="02020800000000000000" pitchFamily="18" charset="-128"/>
              <a:ea typeface="HGP明朝B" panose="02020800000000000000" pitchFamily="18" charset="-128"/>
            </a:endParaRPr>
          </a:p>
        </p:txBody>
      </p:sp>
      <p:sp>
        <p:nvSpPr>
          <p:cNvPr id="16" name="正方形/長方形 15">
            <a:extLst>
              <a:ext uri="{FF2B5EF4-FFF2-40B4-BE49-F238E27FC236}">
                <a16:creationId xmlns:a16="http://schemas.microsoft.com/office/drawing/2014/main" id="{8F17F9E6-9EB7-4261-80E8-084C7B171561}"/>
              </a:ext>
            </a:extLst>
          </p:cNvPr>
          <p:cNvSpPr/>
          <p:nvPr/>
        </p:nvSpPr>
        <p:spPr>
          <a:xfrm>
            <a:off x="1040684" y="2957426"/>
            <a:ext cx="217666" cy="217666"/>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016B16FE-A52C-47B1-8EE9-60AEA86574CE}"/>
              </a:ext>
            </a:extLst>
          </p:cNvPr>
          <p:cNvSpPr txBox="1"/>
          <p:nvPr/>
        </p:nvSpPr>
        <p:spPr>
          <a:xfrm>
            <a:off x="1340742" y="2927759"/>
            <a:ext cx="3196709" cy="276999"/>
          </a:xfrm>
          <a:prstGeom prst="rect">
            <a:avLst/>
          </a:prstGeom>
          <a:noFill/>
        </p:spPr>
        <p:txBody>
          <a:bodyPr wrap="none" rtlCol="0">
            <a:spAutoFit/>
          </a:bodyPr>
          <a:lstStyle/>
          <a:p>
            <a:r>
              <a:rPr kumimoji="1" lang="ja-JP" altLang="en-US" sz="1200" dirty="0">
                <a:latin typeface="HGP明朝B" panose="02020800000000000000" pitchFamily="18" charset="-128"/>
                <a:ea typeface="HGP明朝B" panose="02020800000000000000" pitchFamily="18" charset="-128"/>
              </a:rPr>
              <a:t>百貨店内のテナントの照明設計　</a:t>
            </a:r>
            <a:r>
              <a:rPr kumimoji="1" lang="en-US" altLang="ja-JP" sz="1200" dirty="0">
                <a:latin typeface="HGP明朝B" panose="02020800000000000000" pitchFamily="18" charset="-128"/>
                <a:ea typeface="HGP明朝B" panose="02020800000000000000" pitchFamily="18" charset="-128"/>
              </a:rPr>
              <a:t>10,000</a:t>
            </a:r>
            <a:r>
              <a:rPr kumimoji="1" lang="ja-JP" altLang="en-US" sz="1200" dirty="0">
                <a:latin typeface="HGP明朝B" panose="02020800000000000000" pitchFamily="18" charset="-128"/>
                <a:ea typeface="HGP明朝B" panose="02020800000000000000" pitchFamily="18" charset="-128"/>
              </a:rPr>
              <a:t>社以上</a:t>
            </a:r>
            <a:endParaRPr kumimoji="1" lang="en-US" altLang="ja-JP" sz="1200" dirty="0">
              <a:latin typeface="HGP明朝B" panose="02020800000000000000" pitchFamily="18" charset="-128"/>
              <a:ea typeface="HGP明朝B" panose="02020800000000000000" pitchFamily="18" charset="-128"/>
            </a:endParaRPr>
          </a:p>
        </p:txBody>
      </p:sp>
      <p:sp>
        <p:nvSpPr>
          <p:cNvPr id="18" name="正方形/長方形 17">
            <a:extLst>
              <a:ext uri="{FF2B5EF4-FFF2-40B4-BE49-F238E27FC236}">
                <a16:creationId xmlns:a16="http://schemas.microsoft.com/office/drawing/2014/main" id="{23EE74BB-5C10-4370-812D-C27E28C4CE60}"/>
              </a:ext>
            </a:extLst>
          </p:cNvPr>
          <p:cNvSpPr/>
          <p:nvPr/>
        </p:nvSpPr>
        <p:spPr>
          <a:xfrm>
            <a:off x="1040684" y="3399041"/>
            <a:ext cx="217666" cy="217666"/>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7382D802-93ED-4346-A7ED-1C4D9298C00E}"/>
              </a:ext>
            </a:extLst>
          </p:cNvPr>
          <p:cNvSpPr txBox="1"/>
          <p:nvPr/>
        </p:nvSpPr>
        <p:spPr>
          <a:xfrm>
            <a:off x="1340742" y="3369374"/>
            <a:ext cx="4929555" cy="276999"/>
          </a:xfrm>
          <a:prstGeom prst="rect">
            <a:avLst/>
          </a:prstGeom>
          <a:noFill/>
        </p:spPr>
        <p:txBody>
          <a:bodyPr wrap="none" rtlCol="0">
            <a:spAutoFit/>
          </a:bodyPr>
          <a:lstStyle/>
          <a:p>
            <a:r>
              <a:rPr kumimoji="1" lang="ja-JP" altLang="en-US" sz="1200" dirty="0">
                <a:latin typeface="HGP明朝B" panose="02020800000000000000" pitchFamily="18" charset="-128"/>
                <a:ea typeface="HGP明朝B" panose="02020800000000000000" pitchFamily="18" charset="-128"/>
              </a:rPr>
              <a:t>カルディー珈琲、上島珈琲などのチェーン店の照明設計マニュアル作成</a:t>
            </a:r>
            <a:endParaRPr kumimoji="1" lang="en-US" altLang="ja-JP" sz="1200" dirty="0">
              <a:latin typeface="HGP明朝B" panose="02020800000000000000" pitchFamily="18" charset="-128"/>
              <a:ea typeface="HGP明朝B" panose="02020800000000000000" pitchFamily="18" charset="-128"/>
            </a:endParaRPr>
          </a:p>
        </p:txBody>
      </p:sp>
      <p:sp>
        <p:nvSpPr>
          <p:cNvPr id="21" name="正方形/長方形 20">
            <a:extLst>
              <a:ext uri="{FF2B5EF4-FFF2-40B4-BE49-F238E27FC236}">
                <a16:creationId xmlns:a16="http://schemas.microsoft.com/office/drawing/2014/main" id="{B0BA797C-7575-41A9-B75A-56E490AAE82F}"/>
              </a:ext>
            </a:extLst>
          </p:cNvPr>
          <p:cNvSpPr/>
          <p:nvPr/>
        </p:nvSpPr>
        <p:spPr>
          <a:xfrm>
            <a:off x="1040684" y="3833893"/>
            <a:ext cx="217666" cy="217666"/>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3CE2A291-04DF-4015-BAF8-576CC4A48B2B}"/>
              </a:ext>
            </a:extLst>
          </p:cNvPr>
          <p:cNvSpPr txBox="1"/>
          <p:nvPr/>
        </p:nvSpPr>
        <p:spPr>
          <a:xfrm>
            <a:off x="1340742" y="3804226"/>
            <a:ext cx="4839786" cy="276999"/>
          </a:xfrm>
          <a:prstGeom prst="rect">
            <a:avLst/>
          </a:prstGeom>
          <a:noFill/>
        </p:spPr>
        <p:txBody>
          <a:bodyPr wrap="none" rtlCol="0">
            <a:spAutoFit/>
          </a:bodyPr>
          <a:lstStyle/>
          <a:p>
            <a:r>
              <a:rPr kumimoji="1" lang="ja-JP" altLang="en-US" sz="1200" dirty="0">
                <a:latin typeface="HGP明朝B" panose="02020800000000000000" pitchFamily="18" charset="-128"/>
                <a:ea typeface="HGP明朝B" panose="02020800000000000000" pitchFamily="18" charset="-128"/>
              </a:rPr>
              <a:t>スキー場ナイター照明設計（全国初）　群馬　他、長野、新潟、宮城、山形</a:t>
            </a:r>
            <a:endParaRPr kumimoji="1" lang="en-US" altLang="ja-JP" sz="1200" dirty="0">
              <a:latin typeface="HGP明朝B" panose="02020800000000000000" pitchFamily="18" charset="-128"/>
              <a:ea typeface="HGP明朝B" panose="02020800000000000000" pitchFamily="18" charset="-128"/>
            </a:endParaRPr>
          </a:p>
        </p:txBody>
      </p:sp>
      <p:sp>
        <p:nvSpPr>
          <p:cNvPr id="24" name="正方形/長方形 23">
            <a:extLst>
              <a:ext uri="{FF2B5EF4-FFF2-40B4-BE49-F238E27FC236}">
                <a16:creationId xmlns:a16="http://schemas.microsoft.com/office/drawing/2014/main" id="{94797F5B-8894-4C6D-AC43-8A0953C486BD}"/>
              </a:ext>
            </a:extLst>
          </p:cNvPr>
          <p:cNvSpPr/>
          <p:nvPr/>
        </p:nvSpPr>
        <p:spPr>
          <a:xfrm>
            <a:off x="1040684" y="4319365"/>
            <a:ext cx="217666" cy="217666"/>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6CE39134-E954-4C0B-8D49-C2C638191214}"/>
              </a:ext>
            </a:extLst>
          </p:cNvPr>
          <p:cNvSpPr txBox="1"/>
          <p:nvPr/>
        </p:nvSpPr>
        <p:spPr>
          <a:xfrm>
            <a:off x="1340742" y="4289698"/>
            <a:ext cx="3648756" cy="276999"/>
          </a:xfrm>
          <a:prstGeom prst="rect">
            <a:avLst/>
          </a:prstGeom>
          <a:noFill/>
        </p:spPr>
        <p:txBody>
          <a:bodyPr wrap="none" rtlCol="0">
            <a:spAutoFit/>
          </a:bodyPr>
          <a:lstStyle/>
          <a:p>
            <a:r>
              <a:rPr kumimoji="1" lang="ja-JP" altLang="en-US" sz="1200" dirty="0">
                <a:latin typeface="HGP明朝B" panose="02020800000000000000" pitchFamily="18" charset="-128"/>
                <a:ea typeface="HGP明朝B" panose="02020800000000000000" pitchFamily="18" charset="-128"/>
              </a:rPr>
              <a:t>スキー場夏のナイトツアー。照明デザイン　（長野白馬）</a:t>
            </a:r>
            <a:endParaRPr kumimoji="1" lang="en-US" altLang="ja-JP" sz="1200" dirty="0">
              <a:latin typeface="HGP明朝B" panose="02020800000000000000" pitchFamily="18" charset="-128"/>
              <a:ea typeface="HGP明朝B" panose="02020800000000000000" pitchFamily="18" charset="-128"/>
            </a:endParaRPr>
          </a:p>
        </p:txBody>
      </p:sp>
      <p:sp>
        <p:nvSpPr>
          <p:cNvPr id="26" name="正方形/長方形 25">
            <a:extLst>
              <a:ext uri="{FF2B5EF4-FFF2-40B4-BE49-F238E27FC236}">
                <a16:creationId xmlns:a16="http://schemas.microsoft.com/office/drawing/2014/main" id="{1FE24619-5CB6-4572-A553-2A4037CE4153}"/>
              </a:ext>
            </a:extLst>
          </p:cNvPr>
          <p:cNvSpPr/>
          <p:nvPr/>
        </p:nvSpPr>
        <p:spPr>
          <a:xfrm>
            <a:off x="1040684" y="4804837"/>
            <a:ext cx="217666" cy="217666"/>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a:extLst>
              <a:ext uri="{FF2B5EF4-FFF2-40B4-BE49-F238E27FC236}">
                <a16:creationId xmlns:a16="http://schemas.microsoft.com/office/drawing/2014/main" id="{F6E83425-167B-45C8-873F-A21CC2D35FBC}"/>
              </a:ext>
            </a:extLst>
          </p:cNvPr>
          <p:cNvSpPr txBox="1"/>
          <p:nvPr/>
        </p:nvSpPr>
        <p:spPr>
          <a:xfrm>
            <a:off x="1340742" y="4775170"/>
            <a:ext cx="3230372" cy="276999"/>
          </a:xfrm>
          <a:prstGeom prst="rect">
            <a:avLst/>
          </a:prstGeom>
          <a:noFill/>
        </p:spPr>
        <p:txBody>
          <a:bodyPr wrap="none" rtlCol="0">
            <a:spAutoFit/>
          </a:bodyPr>
          <a:lstStyle/>
          <a:p>
            <a:r>
              <a:rPr kumimoji="1" lang="ja-JP" altLang="en-US" sz="1200" dirty="0">
                <a:latin typeface="HGP明朝B" panose="02020800000000000000" pitchFamily="18" charset="-128"/>
                <a:ea typeface="HGP明朝B" panose="02020800000000000000" pitchFamily="18" charset="-128"/>
              </a:rPr>
              <a:t>住宅展示場照明設計　個人宅照明設計　多数</a:t>
            </a:r>
            <a:endParaRPr kumimoji="1" lang="en-US" altLang="ja-JP" sz="1200" dirty="0">
              <a:latin typeface="HGP明朝B" panose="02020800000000000000" pitchFamily="18" charset="-128"/>
              <a:ea typeface="HGP明朝B" panose="02020800000000000000" pitchFamily="18" charset="-128"/>
            </a:endParaRPr>
          </a:p>
        </p:txBody>
      </p:sp>
      <p:sp>
        <p:nvSpPr>
          <p:cNvPr id="28" name="正方形/長方形 27">
            <a:extLst>
              <a:ext uri="{FF2B5EF4-FFF2-40B4-BE49-F238E27FC236}">
                <a16:creationId xmlns:a16="http://schemas.microsoft.com/office/drawing/2014/main" id="{BA120D35-344F-4222-89CF-DF7ED2EAE43C}"/>
              </a:ext>
            </a:extLst>
          </p:cNvPr>
          <p:cNvSpPr/>
          <p:nvPr/>
        </p:nvSpPr>
        <p:spPr>
          <a:xfrm>
            <a:off x="1040684" y="5290309"/>
            <a:ext cx="217666" cy="217666"/>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a:extLst>
              <a:ext uri="{FF2B5EF4-FFF2-40B4-BE49-F238E27FC236}">
                <a16:creationId xmlns:a16="http://schemas.microsoft.com/office/drawing/2014/main" id="{1D6FE563-24A1-4334-BF87-BFE2AAEEA77F}"/>
              </a:ext>
            </a:extLst>
          </p:cNvPr>
          <p:cNvSpPr txBox="1"/>
          <p:nvPr/>
        </p:nvSpPr>
        <p:spPr>
          <a:xfrm>
            <a:off x="1340742" y="5260642"/>
            <a:ext cx="2861681" cy="276999"/>
          </a:xfrm>
          <a:prstGeom prst="rect">
            <a:avLst/>
          </a:prstGeom>
          <a:noFill/>
        </p:spPr>
        <p:txBody>
          <a:bodyPr wrap="none" rtlCol="0">
            <a:spAutoFit/>
          </a:bodyPr>
          <a:lstStyle/>
          <a:p>
            <a:r>
              <a:rPr kumimoji="1" lang="ja-JP" altLang="en-US" sz="1200" dirty="0">
                <a:latin typeface="HGP明朝B" panose="02020800000000000000" pitchFamily="18" charset="-128"/>
                <a:ea typeface="HGP明朝B" panose="02020800000000000000" pitchFamily="18" charset="-128"/>
              </a:rPr>
              <a:t>新建新聞社　マイスターとして執筆連載中</a:t>
            </a:r>
            <a:endParaRPr kumimoji="1" lang="en-US" altLang="ja-JP" sz="1200" dirty="0">
              <a:latin typeface="HGP明朝B" panose="02020800000000000000" pitchFamily="18" charset="-128"/>
              <a:ea typeface="HGP明朝B" panose="02020800000000000000" pitchFamily="18" charset="-128"/>
            </a:endParaRPr>
          </a:p>
        </p:txBody>
      </p:sp>
      <p:sp>
        <p:nvSpPr>
          <p:cNvPr id="30" name="正方形/長方形 29">
            <a:extLst>
              <a:ext uri="{FF2B5EF4-FFF2-40B4-BE49-F238E27FC236}">
                <a16:creationId xmlns:a16="http://schemas.microsoft.com/office/drawing/2014/main" id="{B3CAB9AD-4F64-4335-871A-78DC6E7A38B6}"/>
              </a:ext>
            </a:extLst>
          </p:cNvPr>
          <p:cNvSpPr/>
          <p:nvPr/>
        </p:nvSpPr>
        <p:spPr>
          <a:xfrm>
            <a:off x="1040684" y="5787952"/>
            <a:ext cx="217666" cy="217666"/>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BD526F40-1DD1-4F74-8EFC-A85B15F35315}"/>
              </a:ext>
            </a:extLst>
          </p:cNvPr>
          <p:cNvSpPr txBox="1"/>
          <p:nvPr/>
        </p:nvSpPr>
        <p:spPr>
          <a:xfrm>
            <a:off x="1340742" y="5758285"/>
            <a:ext cx="2501006" cy="276999"/>
          </a:xfrm>
          <a:prstGeom prst="rect">
            <a:avLst/>
          </a:prstGeom>
          <a:noFill/>
        </p:spPr>
        <p:txBody>
          <a:bodyPr wrap="none" rtlCol="0">
            <a:spAutoFit/>
          </a:bodyPr>
          <a:lstStyle/>
          <a:p>
            <a:r>
              <a:rPr kumimoji="1" lang="ja-JP" altLang="en-US" sz="1200" dirty="0">
                <a:latin typeface="HGP明朝B" panose="02020800000000000000" pitchFamily="18" charset="-128"/>
                <a:ea typeface="HGP明朝B" panose="02020800000000000000" pitchFamily="18" charset="-128"/>
              </a:rPr>
              <a:t>住宅産業塾　照明コラム執筆連載中</a:t>
            </a:r>
            <a:endParaRPr kumimoji="1" lang="en-US" altLang="ja-JP" sz="1200" dirty="0">
              <a:latin typeface="HGP明朝B" panose="02020800000000000000" pitchFamily="18" charset="-128"/>
              <a:ea typeface="HGP明朝B" panose="02020800000000000000" pitchFamily="18" charset="-128"/>
            </a:endParaRPr>
          </a:p>
        </p:txBody>
      </p:sp>
      <p:sp>
        <p:nvSpPr>
          <p:cNvPr id="32" name="正方形/長方形 31">
            <a:extLst>
              <a:ext uri="{FF2B5EF4-FFF2-40B4-BE49-F238E27FC236}">
                <a16:creationId xmlns:a16="http://schemas.microsoft.com/office/drawing/2014/main" id="{8D66B306-4B4C-4DBB-86C3-005EC1E3FA3F}"/>
              </a:ext>
            </a:extLst>
          </p:cNvPr>
          <p:cNvSpPr/>
          <p:nvPr/>
        </p:nvSpPr>
        <p:spPr>
          <a:xfrm>
            <a:off x="6778753" y="2075971"/>
            <a:ext cx="217666" cy="217666"/>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a:extLst>
              <a:ext uri="{FF2B5EF4-FFF2-40B4-BE49-F238E27FC236}">
                <a16:creationId xmlns:a16="http://schemas.microsoft.com/office/drawing/2014/main" id="{6AF065CB-1F4F-488F-B905-89C5B7EEB651}"/>
              </a:ext>
            </a:extLst>
          </p:cNvPr>
          <p:cNvSpPr txBox="1"/>
          <p:nvPr/>
        </p:nvSpPr>
        <p:spPr>
          <a:xfrm>
            <a:off x="7078811" y="2046304"/>
            <a:ext cx="3355406" cy="276999"/>
          </a:xfrm>
          <a:prstGeom prst="rect">
            <a:avLst/>
          </a:prstGeom>
          <a:noFill/>
        </p:spPr>
        <p:txBody>
          <a:bodyPr wrap="none" rtlCol="0">
            <a:spAutoFit/>
          </a:bodyPr>
          <a:lstStyle/>
          <a:p>
            <a:r>
              <a:rPr kumimoji="1" lang="ja-JP" altLang="en-US" sz="1200" dirty="0">
                <a:latin typeface="HGP明朝B" panose="02020800000000000000" pitchFamily="18" charset="-128"/>
                <a:ea typeface="HGP明朝B" panose="02020800000000000000" pitchFamily="18" charset="-128"/>
              </a:rPr>
              <a:t>竹灯り・竹灯籠制作　（制作販売・ワークショップ）　</a:t>
            </a:r>
            <a:endParaRPr kumimoji="1" lang="en-US" altLang="ja-JP" sz="1200" dirty="0">
              <a:latin typeface="HGP明朝B" panose="02020800000000000000" pitchFamily="18" charset="-128"/>
              <a:ea typeface="HGP明朝B" panose="02020800000000000000" pitchFamily="18" charset="-128"/>
            </a:endParaRPr>
          </a:p>
        </p:txBody>
      </p:sp>
      <p:sp>
        <p:nvSpPr>
          <p:cNvPr id="34" name="正方形/長方形 33">
            <a:extLst>
              <a:ext uri="{FF2B5EF4-FFF2-40B4-BE49-F238E27FC236}">
                <a16:creationId xmlns:a16="http://schemas.microsoft.com/office/drawing/2014/main" id="{105B4B5C-0E53-4BD3-8605-68D47373BC88}"/>
              </a:ext>
            </a:extLst>
          </p:cNvPr>
          <p:cNvSpPr/>
          <p:nvPr/>
        </p:nvSpPr>
        <p:spPr>
          <a:xfrm>
            <a:off x="6778753" y="2516698"/>
            <a:ext cx="217666" cy="217666"/>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a:extLst>
              <a:ext uri="{FF2B5EF4-FFF2-40B4-BE49-F238E27FC236}">
                <a16:creationId xmlns:a16="http://schemas.microsoft.com/office/drawing/2014/main" id="{86824047-E279-49C1-A6DC-3D2A291A804E}"/>
              </a:ext>
            </a:extLst>
          </p:cNvPr>
          <p:cNvSpPr txBox="1"/>
          <p:nvPr/>
        </p:nvSpPr>
        <p:spPr>
          <a:xfrm>
            <a:off x="7078811" y="2487031"/>
            <a:ext cx="3748142" cy="276999"/>
          </a:xfrm>
          <a:prstGeom prst="rect">
            <a:avLst/>
          </a:prstGeom>
          <a:noFill/>
        </p:spPr>
        <p:txBody>
          <a:bodyPr wrap="none" rtlCol="0">
            <a:spAutoFit/>
          </a:bodyPr>
          <a:lstStyle/>
          <a:p>
            <a:r>
              <a:rPr kumimoji="1" lang="ja-JP" altLang="en-US" sz="1200" dirty="0">
                <a:latin typeface="HGP明朝B" panose="02020800000000000000" pitchFamily="18" charset="-128"/>
                <a:ea typeface="HGP明朝B" panose="02020800000000000000" pitchFamily="18" charset="-128"/>
              </a:rPr>
              <a:t>工務店用オリジナル商材開発（手摺照明・ニッチ照明）　</a:t>
            </a:r>
            <a:endParaRPr kumimoji="1" lang="en-US" altLang="ja-JP" sz="1200" dirty="0">
              <a:latin typeface="HGP明朝B" panose="02020800000000000000" pitchFamily="18" charset="-128"/>
              <a:ea typeface="HGP明朝B" panose="02020800000000000000" pitchFamily="18" charset="-128"/>
            </a:endParaRPr>
          </a:p>
        </p:txBody>
      </p:sp>
      <p:sp>
        <p:nvSpPr>
          <p:cNvPr id="36" name="正方形/長方形 35">
            <a:extLst>
              <a:ext uri="{FF2B5EF4-FFF2-40B4-BE49-F238E27FC236}">
                <a16:creationId xmlns:a16="http://schemas.microsoft.com/office/drawing/2014/main" id="{5BFBBCAB-E317-493B-BB7F-26D4E121305B}"/>
              </a:ext>
            </a:extLst>
          </p:cNvPr>
          <p:cNvSpPr/>
          <p:nvPr/>
        </p:nvSpPr>
        <p:spPr>
          <a:xfrm>
            <a:off x="6778753" y="2957425"/>
            <a:ext cx="217666" cy="217666"/>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テキスト ボックス 36">
            <a:extLst>
              <a:ext uri="{FF2B5EF4-FFF2-40B4-BE49-F238E27FC236}">
                <a16:creationId xmlns:a16="http://schemas.microsoft.com/office/drawing/2014/main" id="{913E1527-F15F-4FF6-8C37-ACD49CF34CF6}"/>
              </a:ext>
            </a:extLst>
          </p:cNvPr>
          <p:cNvSpPr txBox="1"/>
          <p:nvPr/>
        </p:nvSpPr>
        <p:spPr>
          <a:xfrm>
            <a:off x="7078811" y="2927758"/>
            <a:ext cx="2943434" cy="276999"/>
          </a:xfrm>
          <a:prstGeom prst="rect">
            <a:avLst/>
          </a:prstGeom>
          <a:noFill/>
        </p:spPr>
        <p:txBody>
          <a:bodyPr wrap="none" rtlCol="0">
            <a:spAutoFit/>
          </a:bodyPr>
          <a:lstStyle/>
          <a:p>
            <a:r>
              <a:rPr kumimoji="1" lang="ja-JP" altLang="en-US" sz="1200" dirty="0">
                <a:latin typeface="HGP明朝B" panose="02020800000000000000" pitchFamily="18" charset="-128"/>
                <a:ea typeface="HGP明朝B" panose="02020800000000000000" pitchFamily="18" charset="-128"/>
              </a:rPr>
              <a:t>オンラインセミナー　（住宅照明の考え方）　</a:t>
            </a:r>
            <a:endParaRPr kumimoji="1" lang="en-US" altLang="ja-JP" sz="1200" dirty="0">
              <a:latin typeface="HGP明朝B" panose="02020800000000000000" pitchFamily="18" charset="-128"/>
              <a:ea typeface="HGP明朝B" panose="02020800000000000000" pitchFamily="18" charset="-128"/>
            </a:endParaRPr>
          </a:p>
        </p:txBody>
      </p:sp>
      <p:sp>
        <p:nvSpPr>
          <p:cNvPr id="38" name="正方形/長方形 37">
            <a:extLst>
              <a:ext uri="{FF2B5EF4-FFF2-40B4-BE49-F238E27FC236}">
                <a16:creationId xmlns:a16="http://schemas.microsoft.com/office/drawing/2014/main" id="{66401594-1E15-4583-8228-420ED8C57C34}"/>
              </a:ext>
            </a:extLst>
          </p:cNvPr>
          <p:cNvSpPr/>
          <p:nvPr/>
        </p:nvSpPr>
        <p:spPr>
          <a:xfrm>
            <a:off x="6778753" y="3399041"/>
            <a:ext cx="217666" cy="217666"/>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a:extLst>
              <a:ext uri="{FF2B5EF4-FFF2-40B4-BE49-F238E27FC236}">
                <a16:creationId xmlns:a16="http://schemas.microsoft.com/office/drawing/2014/main" id="{15165EAC-B552-40D0-BE31-C50AF267F41F}"/>
              </a:ext>
            </a:extLst>
          </p:cNvPr>
          <p:cNvSpPr txBox="1"/>
          <p:nvPr/>
        </p:nvSpPr>
        <p:spPr>
          <a:xfrm>
            <a:off x="7078811" y="3369374"/>
            <a:ext cx="4588115" cy="276999"/>
          </a:xfrm>
          <a:prstGeom prst="rect">
            <a:avLst/>
          </a:prstGeom>
          <a:noFill/>
        </p:spPr>
        <p:txBody>
          <a:bodyPr wrap="none" rtlCol="0">
            <a:spAutoFit/>
          </a:bodyPr>
          <a:lstStyle/>
          <a:p>
            <a:r>
              <a:rPr kumimoji="1" lang="ja-JP" altLang="en-US" sz="1200" dirty="0">
                <a:latin typeface="HGP明朝B" panose="02020800000000000000" pitchFamily="18" charset="-128"/>
                <a:ea typeface="HGP明朝B" panose="02020800000000000000" pitchFamily="18" charset="-128"/>
              </a:rPr>
              <a:t>飲食店照明リニューアル　（料理が驚くほど美味しく見える照明提案）　</a:t>
            </a:r>
            <a:endParaRPr kumimoji="1" lang="en-US" altLang="ja-JP" sz="1200" dirty="0">
              <a:latin typeface="HGP明朝B" panose="02020800000000000000" pitchFamily="18" charset="-128"/>
              <a:ea typeface="HGP明朝B" panose="02020800000000000000" pitchFamily="18" charset="-128"/>
            </a:endParaRPr>
          </a:p>
        </p:txBody>
      </p:sp>
      <p:sp>
        <p:nvSpPr>
          <p:cNvPr id="40" name="正方形/長方形 39">
            <a:extLst>
              <a:ext uri="{FF2B5EF4-FFF2-40B4-BE49-F238E27FC236}">
                <a16:creationId xmlns:a16="http://schemas.microsoft.com/office/drawing/2014/main" id="{23FE3840-295D-45D4-B5D3-76E95FE1B4F2}"/>
              </a:ext>
            </a:extLst>
          </p:cNvPr>
          <p:cNvSpPr/>
          <p:nvPr/>
        </p:nvSpPr>
        <p:spPr>
          <a:xfrm>
            <a:off x="6778753" y="3833893"/>
            <a:ext cx="217666" cy="217666"/>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a:extLst>
              <a:ext uri="{FF2B5EF4-FFF2-40B4-BE49-F238E27FC236}">
                <a16:creationId xmlns:a16="http://schemas.microsoft.com/office/drawing/2014/main" id="{3CA452F2-DA50-4623-A510-1139A2D46F95}"/>
              </a:ext>
            </a:extLst>
          </p:cNvPr>
          <p:cNvSpPr txBox="1"/>
          <p:nvPr/>
        </p:nvSpPr>
        <p:spPr>
          <a:xfrm>
            <a:off x="7078811" y="3804226"/>
            <a:ext cx="3677610" cy="276999"/>
          </a:xfrm>
          <a:prstGeom prst="rect">
            <a:avLst/>
          </a:prstGeom>
          <a:noFill/>
        </p:spPr>
        <p:txBody>
          <a:bodyPr wrap="none" rtlCol="0">
            <a:spAutoFit/>
          </a:bodyPr>
          <a:lstStyle/>
          <a:p>
            <a:r>
              <a:rPr kumimoji="1" lang="ja-JP" altLang="en-US" sz="1200" dirty="0">
                <a:latin typeface="HGP明朝B" panose="02020800000000000000" pitchFamily="18" charset="-128"/>
                <a:ea typeface="HGP明朝B" panose="02020800000000000000" pitchFamily="18" charset="-128"/>
              </a:rPr>
              <a:t>工務店照明バリューアップ　（体験・提案型価値創造）　</a:t>
            </a:r>
            <a:endParaRPr kumimoji="1" lang="en-US" altLang="ja-JP" sz="1200" dirty="0">
              <a:latin typeface="HGP明朝B" panose="02020800000000000000" pitchFamily="18" charset="-128"/>
              <a:ea typeface="HGP明朝B" panose="02020800000000000000" pitchFamily="18" charset="-128"/>
            </a:endParaRPr>
          </a:p>
        </p:txBody>
      </p:sp>
    </p:spTree>
    <p:extLst>
      <p:ext uri="{BB962C8B-B14F-4D97-AF65-F5344CB8AC3E}">
        <p14:creationId xmlns:p14="http://schemas.microsoft.com/office/powerpoint/2010/main" val="33725849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F5BFEB20-1F1B-435D-9BAE-2483E3AC6114}"/>
              </a:ext>
            </a:extLst>
          </p:cNvPr>
          <p:cNvSpPr/>
          <p:nvPr/>
        </p:nvSpPr>
        <p:spPr>
          <a:xfrm>
            <a:off x="419450" y="427839"/>
            <a:ext cx="3003258" cy="77820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8A83E8A3-3067-4CB4-85D0-BB0AFAEDCF5F}"/>
              </a:ext>
            </a:extLst>
          </p:cNvPr>
          <p:cNvSpPr/>
          <p:nvPr/>
        </p:nvSpPr>
        <p:spPr>
          <a:xfrm rot="20062277">
            <a:off x="547149" y="557063"/>
            <a:ext cx="555859" cy="5558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5BC0AE14-19E6-42D0-84CD-71D8B02E8AA0}"/>
              </a:ext>
            </a:extLst>
          </p:cNvPr>
          <p:cNvSpPr txBox="1"/>
          <p:nvPr/>
        </p:nvSpPr>
        <p:spPr>
          <a:xfrm>
            <a:off x="505894" y="301993"/>
            <a:ext cx="681597" cy="1015663"/>
          </a:xfrm>
          <a:prstGeom prst="rect">
            <a:avLst/>
          </a:prstGeom>
          <a:noFill/>
        </p:spPr>
        <p:txBody>
          <a:bodyPr wrap="none" rtlCol="0">
            <a:spAutoFit/>
          </a:bodyPr>
          <a:lstStyle/>
          <a:p>
            <a:r>
              <a:rPr kumimoji="1" lang="en-US" altLang="ja-JP" sz="6000" dirty="0">
                <a:solidFill>
                  <a:schemeClr val="bg1"/>
                </a:solidFill>
                <a:latin typeface="Engravers MT" panose="02090707080505020304" pitchFamily="18" charset="0"/>
                <a:cs typeface="Narkisim" panose="020B0604020202020204" pitchFamily="34" charset="-79"/>
              </a:rPr>
              <a:t>5</a:t>
            </a:r>
            <a:endParaRPr kumimoji="1" lang="ja-JP" altLang="en-US" sz="6000" dirty="0">
              <a:solidFill>
                <a:schemeClr val="bg1"/>
              </a:solidFill>
              <a:latin typeface="Engravers MT" panose="02090707080505020304" pitchFamily="18" charset="0"/>
              <a:cs typeface="Narkisim" panose="020B0604020202020204" pitchFamily="34" charset="-79"/>
            </a:endParaRPr>
          </a:p>
        </p:txBody>
      </p:sp>
      <p:sp>
        <p:nvSpPr>
          <p:cNvPr id="9" name="テキスト ボックス 8">
            <a:extLst>
              <a:ext uri="{FF2B5EF4-FFF2-40B4-BE49-F238E27FC236}">
                <a16:creationId xmlns:a16="http://schemas.microsoft.com/office/drawing/2014/main" id="{2BC689ED-CE70-4D52-B425-8838F6D0F808}"/>
              </a:ext>
            </a:extLst>
          </p:cNvPr>
          <p:cNvSpPr txBox="1"/>
          <p:nvPr/>
        </p:nvSpPr>
        <p:spPr>
          <a:xfrm>
            <a:off x="1904300" y="822716"/>
            <a:ext cx="1471878" cy="400110"/>
          </a:xfrm>
          <a:prstGeom prst="rect">
            <a:avLst/>
          </a:prstGeom>
          <a:noFill/>
        </p:spPr>
        <p:txBody>
          <a:bodyPr wrap="none" rtlCol="0">
            <a:spAutoFit/>
          </a:bodyPr>
          <a:lstStyle/>
          <a:p>
            <a:r>
              <a:rPr kumimoji="1" lang="en-US" altLang="ja-JP" sz="2000" dirty="0">
                <a:solidFill>
                  <a:schemeClr val="bg1"/>
                </a:solidFill>
                <a:latin typeface="HGP明朝B" panose="02020800000000000000" pitchFamily="18" charset="-128"/>
                <a:ea typeface="HGP明朝B" panose="02020800000000000000" pitchFamily="18" charset="-128"/>
              </a:rPr>
              <a:t>Best of Key</a:t>
            </a:r>
            <a:endParaRPr kumimoji="1" lang="ja-JP" altLang="en-US" sz="2000" dirty="0">
              <a:solidFill>
                <a:schemeClr val="bg1"/>
              </a:solidFill>
              <a:latin typeface="HGP明朝B" panose="02020800000000000000" pitchFamily="18" charset="-128"/>
              <a:ea typeface="HGP明朝B" panose="02020800000000000000" pitchFamily="18" charset="-128"/>
            </a:endParaRPr>
          </a:p>
        </p:txBody>
      </p:sp>
      <p:sp>
        <p:nvSpPr>
          <p:cNvPr id="11" name="テキスト ボックス 10">
            <a:extLst>
              <a:ext uri="{FF2B5EF4-FFF2-40B4-BE49-F238E27FC236}">
                <a16:creationId xmlns:a16="http://schemas.microsoft.com/office/drawing/2014/main" id="{5BDCCDF3-109B-4819-97CE-1992078081DA}"/>
              </a:ext>
            </a:extLst>
          </p:cNvPr>
          <p:cNvSpPr txBox="1"/>
          <p:nvPr/>
        </p:nvSpPr>
        <p:spPr>
          <a:xfrm>
            <a:off x="1863540" y="552382"/>
            <a:ext cx="1527982" cy="307777"/>
          </a:xfrm>
          <a:prstGeom prst="rect">
            <a:avLst/>
          </a:prstGeom>
          <a:noFill/>
        </p:spPr>
        <p:txBody>
          <a:bodyPr wrap="none" rtlCol="0">
            <a:spAutoFit/>
          </a:bodyPr>
          <a:lstStyle/>
          <a:p>
            <a:pPr algn="ctr"/>
            <a:r>
              <a:rPr kumimoji="1" lang="ja-JP" altLang="en-US" sz="1400" dirty="0">
                <a:solidFill>
                  <a:schemeClr val="bg1"/>
                </a:solidFill>
                <a:latin typeface="HGP明朝B" panose="02020800000000000000" pitchFamily="18" charset="-128"/>
                <a:ea typeface="HGP明朝B" panose="02020800000000000000" pitchFamily="18" charset="-128"/>
              </a:rPr>
              <a:t>売上アップの「鍵」</a:t>
            </a:r>
          </a:p>
        </p:txBody>
      </p:sp>
      <p:sp>
        <p:nvSpPr>
          <p:cNvPr id="12" name="正方形/長方形 11">
            <a:extLst>
              <a:ext uri="{FF2B5EF4-FFF2-40B4-BE49-F238E27FC236}">
                <a16:creationId xmlns:a16="http://schemas.microsoft.com/office/drawing/2014/main" id="{11BCA11F-AC48-4402-AD4D-7B5E3922FB74}"/>
              </a:ext>
            </a:extLst>
          </p:cNvPr>
          <p:cNvSpPr/>
          <p:nvPr/>
        </p:nvSpPr>
        <p:spPr>
          <a:xfrm>
            <a:off x="2558642" y="1979802"/>
            <a:ext cx="6920918" cy="100667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四角形: 角を丸くする 12">
            <a:extLst>
              <a:ext uri="{FF2B5EF4-FFF2-40B4-BE49-F238E27FC236}">
                <a16:creationId xmlns:a16="http://schemas.microsoft.com/office/drawing/2014/main" id="{645CD5D1-6D6C-4AA7-BAD7-087C8B7D2A07}"/>
              </a:ext>
            </a:extLst>
          </p:cNvPr>
          <p:cNvSpPr/>
          <p:nvPr/>
        </p:nvSpPr>
        <p:spPr>
          <a:xfrm>
            <a:off x="5343787" y="1820703"/>
            <a:ext cx="1138106" cy="318197"/>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9B65B5CE-72CC-4116-8B25-F590AE3D8A42}"/>
              </a:ext>
            </a:extLst>
          </p:cNvPr>
          <p:cNvSpPr txBox="1"/>
          <p:nvPr/>
        </p:nvSpPr>
        <p:spPr>
          <a:xfrm>
            <a:off x="5501296" y="1829092"/>
            <a:ext cx="846707" cy="276999"/>
          </a:xfrm>
          <a:prstGeom prst="rect">
            <a:avLst/>
          </a:prstGeom>
          <a:noFill/>
        </p:spPr>
        <p:txBody>
          <a:bodyPr wrap="none" rtlCol="0">
            <a:spAutoFit/>
          </a:bodyPr>
          <a:lstStyle/>
          <a:p>
            <a:r>
              <a:rPr kumimoji="1" lang="ja-JP" altLang="en-US" sz="1200" dirty="0">
                <a:solidFill>
                  <a:schemeClr val="bg1"/>
                </a:solidFill>
                <a:latin typeface="HGP明朝B" panose="02020800000000000000" pitchFamily="18" charset="-128"/>
                <a:ea typeface="HGP明朝B" panose="02020800000000000000" pitchFamily="18" charset="-128"/>
              </a:rPr>
              <a:t>いままでは</a:t>
            </a:r>
            <a:endParaRPr kumimoji="1" lang="en-US" altLang="ja-JP" sz="1200" dirty="0">
              <a:solidFill>
                <a:schemeClr val="bg1"/>
              </a:solidFill>
              <a:latin typeface="HGP明朝B" panose="02020800000000000000" pitchFamily="18" charset="-128"/>
              <a:ea typeface="HGP明朝B" panose="02020800000000000000" pitchFamily="18" charset="-128"/>
            </a:endParaRPr>
          </a:p>
        </p:txBody>
      </p:sp>
      <p:sp>
        <p:nvSpPr>
          <p:cNvPr id="16" name="正方形/長方形 15">
            <a:extLst>
              <a:ext uri="{FF2B5EF4-FFF2-40B4-BE49-F238E27FC236}">
                <a16:creationId xmlns:a16="http://schemas.microsoft.com/office/drawing/2014/main" id="{BC4227FA-B920-4CB2-BBF7-F3E18C942E81}"/>
              </a:ext>
            </a:extLst>
          </p:cNvPr>
          <p:cNvSpPr/>
          <p:nvPr/>
        </p:nvSpPr>
        <p:spPr>
          <a:xfrm>
            <a:off x="2558642" y="3588099"/>
            <a:ext cx="6920918" cy="100667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四角形: 角を丸くする 16">
            <a:extLst>
              <a:ext uri="{FF2B5EF4-FFF2-40B4-BE49-F238E27FC236}">
                <a16:creationId xmlns:a16="http://schemas.microsoft.com/office/drawing/2014/main" id="{A5DBAD9F-03EC-4AF6-8DDC-45F39DE5C8EA}"/>
              </a:ext>
            </a:extLst>
          </p:cNvPr>
          <p:cNvSpPr/>
          <p:nvPr/>
        </p:nvSpPr>
        <p:spPr>
          <a:xfrm>
            <a:off x="5343787" y="3429000"/>
            <a:ext cx="1138106" cy="318197"/>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2E946AC9-8073-403D-A7D8-06CB2D23EBC2}"/>
              </a:ext>
            </a:extLst>
          </p:cNvPr>
          <p:cNvSpPr txBox="1"/>
          <p:nvPr/>
        </p:nvSpPr>
        <p:spPr>
          <a:xfrm>
            <a:off x="5509685" y="3445778"/>
            <a:ext cx="849913" cy="276999"/>
          </a:xfrm>
          <a:prstGeom prst="rect">
            <a:avLst/>
          </a:prstGeom>
          <a:noFill/>
        </p:spPr>
        <p:txBody>
          <a:bodyPr wrap="none" rtlCol="0">
            <a:spAutoFit/>
          </a:bodyPr>
          <a:lstStyle/>
          <a:p>
            <a:r>
              <a:rPr kumimoji="1" lang="ja-JP" altLang="en-US" sz="1200" dirty="0">
                <a:solidFill>
                  <a:schemeClr val="bg1"/>
                </a:solidFill>
                <a:latin typeface="HGP明朝B" panose="02020800000000000000" pitchFamily="18" charset="-128"/>
                <a:ea typeface="HGP明朝B" panose="02020800000000000000" pitchFamily="18" charset="-128"/>
              </a:rPr>
              <a:t>これからは</a:t>
            </a:r>
            <a:endParaRPr kumimoji="1" lang="en-US" altLang="ja-JP" sz="1200" dirty="0">
              <a:solidFill>
                <a:schemeClr val="bg1"/>
              </a:solidFill>
              <a:latin typeface="HGP明朝B" panose="02020800000000000000" pitchFamily="18" charset="-128"/>
              <a:ea typeface="HGP明朝B" panose="02020800000000000000" pitchFamily="18" charset="-128"/>
            </a:endParaRPr>
          </a:p>
        </p:txBody>
      </p:sp>
      <p:sp>
        <p:nvSpPr>
          <p:cNvPr id="19" name="正方形/長方形 18">
            <a:extLst>
              <a:ext uri="{FF2B5EF4-FFF2-40B4-BE49-F238E27FC236}">
                <a16:creationId xmlns:a16="http://schemas.microsoft.com/office/drawing/2014/main" id="{9BF18A0C-31B6-4F04-8899-3D040CBE53FD}"/>
              </a:ext>
            </a:extLst>
          </p:cNvPr>
          <p:cNvSpPr/>
          <p:nvPr/>
        </p:nvSpPr>
        <p:spPr>
          <a:xfrm>
            <a:off x="2558642" y="5196396"/>
            <a:ext cx="6920918" cy="100667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四角形: 角を丸くする 19">
            <a:extLst>
              <a:ext uri="{FF2B5EF4-FFF2-40B4-BE49-F238E27FC236}">
                <a16:creationId xmlns:a16="http://schemas.microsoft.com/office/drawing/2014/main" id="{5A0E384E-BCCE-4274-8D8F-F5159D496A59}"/>
              </a:ext>
            </a:extLst>
          </p:cNvPr>
          <p:cNvSpPr/>
          <p:nvPr/>
        </p:nvSpPr>
        <p:spPr>
          <a:xfrm>
            <a:off x="5343787" y="5037297"/>
            <a:ext cx="1138106" cy="318197"/>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AB3AC046-2422-4184-A39F-96E82E81CC86}"/>
              </a:ext>
            </a:extLst>
          </p:cNvPr>
          <p:cNvSpPr txBox="1"/>
          <p:nvPr/>
        </p:nvSpPr>
        <p:spPr>
          <a:xfrm>
            <a:off x="5450962" y="5045686"/>
            <a:ext cx="941283" cy="276999"/>
          </a:xfrm>
          <a:prstGeom prst="rect">
            <a:avLst/>
          </a:prstGeom>
          <a:noFill/>
        </p:spPr>
        <p:txBody>
          <a:bodyPr wrap="none" rtlCol="0">
            <a:spAutoFit/>
          </a:bodyPr>
          <a:lstStyle/>
          <a:p>
            <a:r>
              <a:rPr kumimoji="1" lang="ja-JP" altLang="en-US" sz="1200" dirty="0">
                <a:solidFill>
                  <a:schemeClr val="bg1"/>
                </a:solidFill>
                <a:latin typeface="HGP明朝B" panose="02020800000000000000" pitchFamily="18" charset="-128"/>
                <a:ea typeface="HGP明朝B" panose="02020800000000000000" pitchFamily="18" charset="-128"/>
              </a:rPr>
              <a:t>照明の価値</a:t>
            </a:r>
            <a:endParaRPr kumimoji="1" lang="en-US" altLang="ja-JP" sz="1200" dirty="0">
              <a:solidFill>
                <a:schemeClr val="bg1"/>
              </a:solidFill>
              <a:latin typeface="HGP明朝B" panose="02020800000000000000" pitchFamily="18" charset="-128"/>
              <a:ea typeface="HGP明朝B" panose="02020800000000000000" pitchFamily="18" charset="-128"/>
            </a:endParaRPr>
          </a:p>
        </p:txBody>
      </p:sp>
      <p:sp>
        <p:nvSpPr>
          <p:cNvPr id="24" name="テキスト ボックス 23">
            <a:extLst>
              <a:ext uri="{FF2B5EF4-FFF2-40B4-BE49-F238E27FC236}">
                <a16:creationId xmlns:a16="http://schemas.microsoft.com/office/drawing/2014/main" id="{4302DF5A-914B-46ED-8F11-1D61C5E3CE67}"/>
              </a:ext>
            </a:extLst>
          </p:cNvPr>
          <p:cNvSpPr txBox="1"/>
          <p:nvPr/>
        </p:nvSpPr>
        <p:spPr>
          <a:xfrm>
            <a:off x="3550668" y="2373500"/>
            <a:ext cx="4724371" cy="276999"/>
          </a:xfrm>
          <a:prstGeom prst="rect">
            <a:avLst/>
          </a:prstGeom>
          <a:noFill/>
        </p:spPr>
        <p:txBody>
          <a:bodyPr wrap="none" rtlCol="0">
            <a:spAutoFit/>
          </a:bodyPr>
          <a:lstStyle/>
          <a:p>
            <a:pPr algn="ctr"/>
            <a:r>
              <a:rPr kumimoji="1" lang="ja-JP" altLang="en-US" sz="1200" dirty="0">
                <a:latin typeface="HGP明朝B" panose="02020800000000000000" pitchFamily="18" charset="-128"/>
                <a:ea typeface="HGP明朝B" panose="02020800000000000000" pitchFamily="18" charset="-128"/>
              </a:rPr>
              <a:t>躯体の強度、断熱・気密、健康建材などで差別化して販売していた時代</a:t>
            </a:r>
            <a:endParaRPr kumimoji="1" lang="en-US" altLang="ja-JP" sz="1200" dirty="0">
              <a:latin typeface="HGP明朝B" panose="02020800000000000000" pitchFamily="18" charset="-128"/>
              <a:ea typeface="HGP明朝B" panose="02020800000000000000" pitchFamily="18" charset="-128"/>
            </a:endParaRPr>
          </a:p>
        </p:txBody>
      </p:sp>
      <p:sp>
        <p:nvSpPr>
          <p:cNvPr id="26" name="テキスト ボックス 25">
            <a:extLst>
              <a:ext uri="{FF2B5EF4-FFF2-40B4-BE49-F238E27FC236}">
                <a16:creationId xmlns:a16="http://schemas.microsoft.com/office/drawing/2014/main" id="{97AE19BC-FFA3-407F-98C2-9459AC1AEB14}"/>
              </a:ext>
            </a:extLst>
          </p:cNvPr>
          <p:cNvSpPr txBox="1"/>
          <p:nvPr/>
        </p:nvSpPr>
        <p:spPr>
          <a:xfrm>
            <a:off x="3178771" y="3831899"/>
            <a:ext cx="5468164" cy="830997"/>
          </a:xfrm>
          <a:prstGeom prst="rect">
            <a:avLst/>
          </a:prstGeom>
          <a:noFill/>
        </p:spPr>
        <p:txBody>
          <a:bodyPr wrap="none" rtlCol="0">
            <a:spAutoFit/>
          </a:bodyPr>
          <a:lstStyle/>
          <a:p>
            <a:pPr algn="ctr"/>
            <a:r>
              <a:rPr kumimoji="1" lang="ja-JP" altLang="en-US" sz="1200" dirty="0">
                <a:latin typeface="HGP明朝B" panose="02020800000000000000" pitchFamily="18" charset="-128"/>
                <a:ea typeface="HGP明朝B" panose="02020800000000000000" pitchFamily="18" charset="-128"/>
              </a:rPr>
              <a:t>インテリアを楽しみ、目に見える　「満足」　を提供するする時代</a:t>
            </a:r>
            <a:endParaRPr kumimoji="1" lang="en-US" altLang="ja-JP" sz="1200" dirty="0">
              <a:latin typeface="HGP明朝B" panose="02020800000000000000" pitchFamily="18" charset="-128"/>
              <a:ea typeface="HGP明朝B" panose="02020800000000000000" pitchFamily="18" charset="-128"/>
            </a:endParaRPr>
          </a:p>
          <a:p>
            <a:pPr algn="ctr"/>
            <a:r>
              <a:rPr kumimoji="1" lang="ja-JP" altLang="en-US" sz="1200" dirty="0">
                <a:latin typeface="HGP明朝B" panose="02020800000000000000" pitchFamily="18" charset="-128"/>
                <a:ea typeface="HGP明朝B" panose="02020800000000000000" pitchFamily="18" charset="-128"/>
              </a:rPr>
              <a:t>それには、質の高い　「情報」　を整理して提案出来ることが必須</a:t>
            </a:r>
            <a:endParaRPr kumimoji="1" lang="en-US" altLang="ja-JP" sz="1200" dirty="0">
              <a:latin typeface="HGP明朝B" panose="02020800000000000000" pitchFamily="18" charset="-128"/>
              <a:ea typeface="HGP明朝B" panose="02020800000000000000" pitchFamily="18" charset="-128"/>
            </a:endParaRPr>
          </a:p>
          <a:p>
            <a:pPr algn="ctr"/>
            <a:r>
              <a:rPr kumimoji="1" lang="ja-JP" altLang="en-US" sz="1200" dirty="0">
                <a:latin typeface="HGP明朝B" panose="02020800000000000000" pitchFamily="18" charset="-128"/>
                <a:ea typeface="HGP明朝B" panose="02020800000000000000" pitchFamily="18" charset="-128"/>
              </a:rPr>
              <a:t>在宅率が高くなり、且つ、夕方以降の照明を必要とする時間帯をすごす事が多くなる</a:t>
            </a:r>
            <a:endParaRPr kumimoji="1" lang="en-US" altLang="ja-JP" sz="1200" dirty="0">
              <a:latin typeface="HGP明朝B" panose="02020800000000000000" pitchFamily="18" charset="-128"/>
              <a:ea typeface="HGP明朝B" panose="02020800000000000000" pitchFamily="18" charset="-128"/>
            </a:endParaRPr>
          </a:p>
          <a:p>
            <a:pPr algn="ctr"/>
            <a:endParaRPr kumimoji="1" lang="en-US" altLang="ja-JP" sz="1200" dirty="0">
              <a:latin typeface="HGP明朝B" panose="02020800000000000000" pitchFamily="18" charset="-128"/>
              <a:ea typeface="HGP明朝B" panose="02020800000000000000" pitchFamily="18" charset="-128"/>
            </a:endParaRPr>
          </a:p>
        </p:txBody>
      </p:sp>
      <p:sp>
        <p:nvSpPr>
          <p:cNvPr id="27" name="テキスト ボックス 26">
            <a:extLst>
              <a:ext uri="{FF2B5EF4-FFF2-40B4-BE49-F238E27FC236}">
                <a16:creationId xmlns:a16="http://schemas.microsoft.com/office/drawing/2014/main" id="{E506B97C-B50A-4248-920B-82F644814DEE}"/>
              </a:ext>
            </a:extLst>
          </p:cNvPr>
          <p:cNvSpPr txBox="1"/>
          <p:nvPr/>
        </p:nvSpPr>
        <p:spPr>
          <a:xfrm>
            <a:off x="3958202" y="5506204"/>
            <a:ext cx="3926076" cy="646331"/>
          </a:xfrm>
          <a:prstGeom prst="rect">
            <a:avLst/>
          </a:prstGeom>
          <a:noFill/>
        </p:spPr>
        <p:txBody>
          <a:bodyPr wrap="none" rtlCol="0">
            <a:spAutoFit/>
          </a:bodyPr>
          <a:lstStyle/>
          <a:p>
            <a:pPr algn="ctr"/>
            <a:r>
              <a:rPr kumimoji="1" lang="ja-JP" altLang="en-US" sz="1200" dirty="0">
                <a:latin typeface="HGP明朝B" panose="02020800000000000000" pitchFamily="18" charset="-128"/>
                <a:ea typeface="HGP明朝B" panose="02020800000000000000" pitchFamily="18" charset="-128"/>
              </a:rPr>
              <a:t>照明効果での演出が空間の価値を大きく左右する</a:t>
            </a:r>
            <a:endParaRPr kumimoji="1" lang="en-US" altLang="ja-JP" sz="1200" dirty="0">
              <a:latin typeface="HGP明朝B" panose="02020800000000000000" pitchFamily="18" charset="-128"/>
              <a:ea typeface="HGP明朝B" panose="02020800000000000000" pitchFamily="18" charset="-128"/>
            </a:endParaRPr>
          </a:p>
          <a:p>
            <a:pPr algn="ctr"/>
            <a:r>
              <a:rPr kumimoji="1" lang="ja-JP" altLang="en-US" sz="1200" dirty="0">
                <a:latin typeface="HGP明朝B" panose="02020800000000000000" pitchFamily="18" charset="-128"/>
                <a:ea typeface="HGP明朝B" panose="02020800000000000000" pitchFamily="18" charset="-128"/>
              </a:rPr>
              <a:t>「照明の価値」　は　「空間の価値」　に直結する</a:t>
            </a:r>
            <a:endParaRPr kumimoji="1" lang="en-US" altLang="ja-JP" sz="1200" dirty="0">
              <a:latin typeface="HGP明朝B" panose="02020800000000000000" pitchFamily="18" charset="-128"/>
              <a:ea typeface="HGP明朝B" panose="02020800000000000000" pitchFamily="18" charset="-128"/>
            </a:endParaRPr>
          </a:p>
          <a:p>
            <a:pPr algn="ctr"/>
            <a:r>
              <a:rPr kumimoji="1" lang="ja-JP" altLang="en-US" sz="1200" dirty="0">
                <a:latin typeface="HGP明朝B" panose="02020800000000000000" pitchFamily="18" charset="-128"/>
                <a:ea typeface="HGP明朝B" panose="02020800000000000000" pitchFamily="18" charset="-128"/>
              </a:rPr>
              <a:t>空間の価値を最大限に活かすため、照明は脇役に徹する</a:t>
            </a:r>
            <a:endParaRPr kumimoji="1" lang="en-US" altLang="ja-JP" sz="1200" dirty="0">
              <a:latin typeface="HGP明朝B" panose="02020800000000000000" pitchFamily="18" charset="-128"/>
              <a:ea typeface="HGP明朝B" panose="02020800000000000000" pitchFamily="18" charset="-128"/>
            </a:endParaRPr>
          </a:p>
        </p:txBody>
      </p:sp>
    </p:spTree>
    <p:extLst>
      <p:ext uri="{BB962C8B-B14F-4D97-AF65-F5344CB8AC3E}">
        <p14:creationId xmlns:p14="http://schemas.microsoft.com/office/powerpoint/2010/main" val="24704633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4A1A553B-069C-4FE2-9904-53919932ED58}"/>
              </a:ext>
            </a:extLst>
          </p:cNvPr>
          <p:cNvSpPr/>
          <p:nvPr/>
        </p:nvSpPr>
        <p:spPr>
          <a:xfrm>
            <a:off x="419450" y="427839"/>
            <a:ext cx="3003258" cy="77820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948077D9-DB1D-49B1-80A5-AA7EE7A27DE7}"/>
              </a:ext>
            </a:extLst>
          </p:cNvPr>
          <p:cNvSpPr/>
          <p:nvPr/>
        </p:nvSpPr>
        <p:spPr>
          <a:xfrm rot="20062277">
            <a:off x="547149" y="557063"/>
            <a:ext cx="555859" cy="5558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47DFB5ED-D7C2-4316-B881-92D9303F93EB}"/>
              </a:ext>
            </a:extLst>
          </p:cNvPr>
          <p:cNvSpPr txBox="1"/>
          <p:nvPr/>
        </p:nvSpPr>
        <p:spPr>
          <a:xfrm>
            <a:off x="505894" y="301993"/>
            <a:ext cx="681597" cy="1015663"/>
          </a:xfrm>
          <a:prstGeom prst="rect">
            <a:avLst/>
          </a:prstGeom>
          <a:noFill/>
        </p:spPr>
        <p:txBody>
          <a:bodyPr wrap="none" rtlCol="0">
            <a:spAutoFit/>
          </a:bodyPr>
          <a:lstStyle/>
          <a:p>
            <a:r>
              <a:rPr kumimoji="1" lang="en-US" altLang="ja-JP" sz="6000" dirty="0">
                <a:solidFill>
                  <a:schemeClr val="bg1"/>
                </a:solidFill>
                <a:latin typeface="Engravers MT" panose="02090707080505020304" pitchFamily="18" charset="0"/>
                <a:cs typeface="Narkisim" panose="020B0604020202020204" pitchFamily="34" charset="-79"/>
              </a:rPr>
              <a:t>6</a:t>
            </a:r>
            <a:endParaRPr kumimoji="1" lang="ja-JP" altLang="en-US" sz="6000" dirty="0">
              <a:solidFill>
                <a:schemeClr val="bg1"/>
              </a:solidFill>
              <a:latin typeface="Engravers MT" panose="02090707080505020304" pitchFamily="18" charset="0"/>
              <a:cs typeface="Narkisim" panose="020B0604020202020204" pitchFamily="34" charset="-79"/>
            </a:endParaRPr>
          </a:p>
        </p:txBody>
      </p:sp>
      <p:sp>
        <p:nvSpPr>
          <p:cNvPr id="9" name="テキスト ボックス 8">
            <a:extLst>
              <a:ext uri="{FF2B5EF4-FFF2-40B4-BE49-F238E27FC236}">
                <a16:creationId xmlns:a16="http://schemas.microsoft.com/office/drawing/2014/main" id="{5383BE36-6650-44A9-88F9-889919CD1C60}"/>
              </a:ext>
            </a:extLst>
          </p:cNvPr>
          <p:cNvSpPr txBox="1"/>
          <p:nvPr/>
        </p:nvSpPr>
        <p:spPr>
          <a:xfrm>
            <a:off x="2341158" y="816943"/>
            <a:ext cx="779381" cy="400110"/>
          </a:xfrm>
          <a:prstGeom prst="rect">
            <a:avLst/>
          </a:prstGeom>
          <a:noFill/>
        </p:spPr>
        <p:txBody>
          <a:bodyPr wrap="none" rtlCol="0">
            <a:spAutoFit/>
          </a:bodyPr>
          <a:lstStyle/>
          <a:p>
            <a:r>
              <a:rPr kumimoji="0" lang="en-US" altLang="ja-JP" sz="2000" b="0" i="0" u="none" strike="noStrike" cap="none" normalizeH="0" baseline="0" dirty="0">
                <a:ln>
                  <a:noFill/>
                </a:ln>
                <a:solidFill>
                  <a:schemeClr val="bg1"/>
                </a:solidFill>
                <a:effectLst/>
                <a:latin typeface="Abadi" panose="020B0604020104020204" pitchFamily="34" charset="0"/>
                <a:ea typeface="HGP明朝B" panose="02020800000000000000" pitchFamily="18" charset="-128"/>
                <a:cs typeface="Aharoni" panose="02010803020104030203" pitchFamily="2" charset="-79"/>
              </a:rPr>
              <a:t>Flow</a:t>
            </a:r>
            <a:r>
              <a:rPr kumimoji="0" lang="ja-JP" altLang="ja-JP" sz="2000" b="0" i="0" u="none" strike="noStrike" cap="none" normalizeH="0" baseline="0" dirty="0">
                <a:ln>
                  <a:noFill/>
                </a:ln>
                <a:solidFill>
                  <a:schemeClr val="bg1"/>
                </a:solidFill>
                <a:effectLst/>
                <a:latin typeface="Abadi" panose="020B0604020104020204" pitchFamily="34" charset="0"/>
                <a:ea typeface="HGP明朝B" panose="02020800000000000000" pitchFamily="18" charset="-128"/>
                <a:cs typeface="Aharoni" panose="02010803020104030203" pitchFamily="2" charset="-79"/>
              </a:rPr>
              <a:t> </a:t>
            </a:r>
            <a:endParaRPr kumimoji="1" lang="ja-JP" altLang="en-US" sz="2000" dirty="0">
              <a:solidFill>
                <a:schemeClr val="bg1"/>
              </a:solidFill>
              <a:latin typeface="Abadi" panose="020B0604020104020204" pitchFamily="34" charset="0"/>
              <a:ea typeface="HGP明朝B" panose="02020800000000000000" pitchFamily="18" charset="-128"/>
              <a:cs typeface="Aharoni" panose="02010803020104030203" pitchFamily="2" charset="-79"/>
            </a:endParaRPr>
          </a:p>
        </p:txBody>
      </p:sp>
      <p:sp>
        <p:nvSpPr>
          <p:cNvPr id="11" name="テキスト ボックス 10">
            <a:extLst>
              <a:ext uri="{FF2B5EF4-FFF2-40B4-BE49-F238E27FC236}">
                <a16:creationId xmlns:a16="http://schemas.microsoft.com/office/drawing/2014/main" id="{502CAD86-2E2A-4444-A6BE-80656F5A339A}"/>
              </a:ext>
            </a:extLst>
          </p:cNvPr>
          <p:cNvSpPr txBox="1"/>
          <p:nvPr/>
        </p:nvSpPr>
        <p:spPr>
          <a:xfrm>
            <a:off x="2072658" y="465660"/>
            <a:ext cx="1316386" cy="369332"/>
          </a:xfrm>
          <a:prstGeom prst="rect">
            <a:avLst/>
          </a:prstGeom>
          <a:noFill/>
        </p:spPr>
        <p:txBody>
          <a:bodyPr wrap="none" rtlCol="0">
            <a:spAutoFit/>
          </a:bodyPr>
          <a:lstStyle/>
          <a:p>
            <a:pPr algn="ctr"/>
            <a:r>
              <a:rPr kumimoji="1" lang="ja-JP" altLang="en-US" dirty="0">
                <a:solidFill>
                  <a:schemeClr val="bg1"/>
                </a:solidFill>
                <a:latin typeface="HGP明朝B" panose="02020800000000000000" pitchFamily="18" charset="-128"/>
                <a:ea typeface="HGP明朝B" panose="02020800000000000000" pitchFamily="18" charset="-128"/>
              </a:rPr>
              <a:t>業務の流れ</a:t>
            </a:r>
            <a:endParaRPr kumimoji="1" lang="en-US" altLang="ja-JP" dirty="0">
              <a:solidFill>
                <a:schemeClr val="bg1"/>
              </a:solidFill>
              <a:latin typeface="HGP明朝B" panose="02020800000000000000" pitchFamily="18" charset="-128"/>
              <a:ea typeface="HGP明朝B" panose="02020800000000000000" pitchFamily="18" charset="-128"/>
            </a:endParaRPr>
          </a:p>
        </p:txBody>
      </p:sp>
      <p:sp>
        <p:nvSpPr>
          <p:cNvPr id="12" name="正方形/長方形 11">
            <a:extLst>
              <a:ext uri="{FF2B5EF4-FFF2-40B4-BE49-F238E27FC236}">
                <a16:creationId xmlns:a16="http://schemas.microsoft.com/office/drawing/2014/main" id="{C61D317F-CC87-4C80-8E1F-CAA4F1257A70}"/>
              </a:ext>
            </a:extLst>
          </p:cNvPr>
          <p:cNvSpPr/>
          <p:nvPr/>
        </p:nvSpPr>
        <p:spPr>
          <a:xfrm>
            <a:off x="479376" y="2030136"/>
            <a:ext cx="1194557" cy="436220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94044BCB-3F56-4B0D-BFB9-0EA3B40A401D}"/>
              </a:ext>
            </a:extLst>
          </p:cNvPr>
          <p:cNvSpPr/>
          <p:nvPr/>
        </p:nvSpPr>
        <p:spPr>
          <a:xfrm>
            <a:off x="3590028" y="2030136"/>
            <a:ext cx="3904599" cy="3055048"/>
          </a:xfrm>
          <a:prstGeom prst="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960AA2C9-9F70-424A-92A0-1C7363D0E3D3}"/>
              </a:ext>
            </a:extLst>
          </p:cNvPr>
          <p:cNvSpPr/>
          <p:nvPr/>
        </p:nvSpPr>
        <p:spPr>
          <a:xfrm>
            <a:off x="3590028" y="5356370"/>
            <a:ext cx="3904587" cy="103596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8B16B343-A7F5-42C7-84B0-9FE1BC8238CB}"/>
              </a:ext>
            </a:extLst>
          </p:cNvPr>
          <p:cNvSpPr/>
          <p:nvPr/>
        </p:nvSpPr>
        <p:spPr>
          <a:xfrm>
            <a:off x="7746324" y="2027830"/>
            <a:ext cx="1026243" cy="436220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0C34816D-CB08-4BF4-9265-CEDA416250B7}"/>
              </a:ext>
            </a:extLst>
          </p:cNvPr>
          <p:cNvSpPr/>
          <p:nvPr/>
        </p:nvSpPr>
        <p:spPr>
          <a:xfrm>
            <a:off x="9606261" y="2030136"/>
            <a:ext cx="1026243" cy="436220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305AF637-E416-444D-9B1D-B66405F5D622}"/>
              </a:ext>
            </a:extLst>
          </p:cNvPr>
          <p:cNvSpPr/>
          <p:nvPr/>
        </p:nvSpPr>
        <p:spPr>
          <a:xfrm>
            <a:off x="10902899" y="2030136"/>
            <a:ext cx="1026243" cy="436220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89C5FD5A-F1E7-4349-97F9-50843EFF69F3}"/>
              </a:ext>
            </a:extLst>
          </p:cNvPr>
          <p:cNvSpPr txBox="1"/>
          <p:nvPr/>
        </p:nvSpPr>
        <p:spPr>
          <a:xfrm>
            <a:off x="495947" y="3681898"/>
            <a:ext cx="1194558" cy="646331"/>
          </a:xfrm>
          <a:prstGeom prst="rect">
            <a:avLst/>
          </a:prstGeom>
          <a:noFill/>
        </p:spPr>
        <p:txBody>
          <a:bodyPr wrap="none" rtlCol="0">
            <a:spAutoFit/>
          </a:bodyPr>
          <a:lstStyle/>
          <a:p>
            <a:pPr algn="ctr"/>
            <a:r>
              <a:rPr kumimoji="1" lang="ja-JP" altLang="en-US" dirty="0">
                <a:latin typeface="HGP明朝B" panose="02020800000000000000" pitchFamily="18" charset="-128"/>
                <a:ea typeface="HGP明朝B" panose="02020800000000000000" pitchFamily="18" charset="-128"/>
              </a:rPr>
              <a:t>オンライン</a:t>
            </a:r>
            <a:endParaRPr kumimoji="1" lang="en-US" altLang="ja-JP" dirty="0">
              <a:latin typeface="HGP明朝B" panose="02020800000000000000" pitchFamily="18" charset="-128"/>
              <a:ea typeface="HGP明朝B" panose="02020800000000000000" pitchFamily="18" charset="-128"/>
            </a:endParaRPr>
          </a:p>
          <a:p>
            <a:pPr algn="ctr"/>
            <a:r>
              <a:rPr kumimoji="1" lang="ja-JP" altLang="en-US" dirty="0">
                <a:latin typeface="HGP明朝B" panose="02020800000000000000" pitchFamily="18" charset="-128"/>
                <a:ea typeface="HGP明朝B" panose="02020800000000000000" pitchFamily="18" charset="-128"/>
              </a:rPr>
              <a:t>セミナー</a:t>
            </a:r>
          </a:p>
        </p:txBody>
      </p:sp>
      <p:sp>
        <p:nvSpPr>
          <p:cNvPr id="19" name="テキスト ボックス 18">
            <a:extLst>
              <a:ext uri="{FF2B5EF4-FFF2-40B4-BE49-F238E27FC236}">
                <a16:creationId xmlns:a16="http://schemas.microsoft.com/office/drawing/2014/main" id="{05D54964-553E-4D35-B32F-AB9AE14C7EF3}"/>
              </a:ext>
            </a:extLst>
          </p:cNvPr>
          <p:cNvSpPr txBox="1"/>
          <p:nvPr/>
        </p:nvSpPr>
        <p:spPr>
          <a:xfrm>
            <a:off x="3963768" y="3136612"/>
            <a:ext cx="3448380" cy="584775"/>
          </a:xfrm>
          <a:prstGeom prst="rect">
            <a:avLst/>
          </a:prstGeom>
          <a:noFill/>
        </p:spPr>
        <p:txBody>
          <a:bodyPr wrap="none" rtlCol="0">
            <a:spAutoFit/>
          </a:bodyPr>
          <a:lstStyle/>
          <a:p>
            <a:r>
              <a:rPr kumimoji="1" lang="ja-JP" altLang="en-US" sz="3200" dirty="0">
                <a:latin typeface="HGP明朝B" panose="02020800000000000000" pitchFamily="18" charset="-128"/>
                <a:ea typeface="HGP明朝B" panose="02020800000000000000" pitchFamily="18" charset="-128"/>
              </a:rPr>
              <a:t>照明サポートプラン</a:t>
            </a:r>
          </a:p>
        </p:txBody>
      </p:sp>
      <p:sp>
        <p:nvSpPr>
          <p:cNvPr id="20" name="テキスト ボックス 19">
            <a:extLst>
              <a:ext uri="{FF2B5EF4-FFF2-40B4-BE49-F238E27FC236}">
                <a16:creationId xmlns:a16="http://schemas.microsoft.com/office/drawing/2014/main" id="{108C7DE2-B07A-4FFF-8C6C-4B54F90E884F}"/>
              </a:ext>
            </a:extLst>
          </p:cNvPr>
          <p:cNvSpPr txBox="1"/>
          <p:nvPr/>
        </p:nvSpPr>
        <p:spPr>
          <a:xfrm>
            <a:off x="4515896" y="5643521"/>
            <a:ext cx="2031325" cy="461665"/>
          </a:xfrm>
          <a:prstGeom prst="rect">
            <a:avLst/>
          </a:prstGeom>
          <a:noFill/>
        </p:spPr>
        <p:txBody>
          <a:bodyPr wrap="none" rtlCol="0">
            <a:spAutoFit/>
          </a:bodyPr>
          <a:lstStyle/>
          <a:p>
            <a:r>
              <a:rPr kumimoji="1" lang="ja-JP" altLang="en-US" sz="2400" dirty="0">
                <a:latin typeface="HGP明朝B" panose="02020800000000000000" pitchFamily="18" charset="-128"/>
                <a:ea typeface="HGP明朝B" panose="02020800000000000000" pitchFamily="18" charset="-128"/>
              </a:rPr>
              <a:t>設計業務請負</a:t>
            </a:r>
          </a:p>
        </p:txBody>
      </p:sp>
      <p:sp>
        <p:nvSpPr>
          <p:cNvPr id="21" name="テキスト ボックス 20">
            <a:extLst>
              <a:ext uri="{FF2B5EF4-FFF2-40B4-BE49-F238E27FC236}">
                <a16:creationId xmlns:a16="http://schemas.microsoft.com/office/drawing/2014/main" id="{77048333-AC59-4791-96B7-2E76961A8414}"/>
              </a:ext>
            </a:extLst>
          </p:cNvPr>
          <p:cNvSpPr txBox="1"/>
          <p:nvPr/>
        </p:nvSpPr>
        <p:spPr>
          <a:xfrm>
            <a:off x="9622833" y="3839600"/>
            <a:ext cx="944489" cy="369332"/>
          </a:xfrm>
          <a:prstGeom prst="rect">
            <a:avLst/>
          </a:prstGeom>
          <a:noFill/>
        </p:spPr>
        <p:txBody>
          <a:bodyPr wrap="none" rtlCol="0">
            <a:spAutoFit/>
          </a:bodyPr>
          <a:lstStyle/>
          <a:p>
            <a:r>
              <a:rPr kumimoji="1" lang="en-US" altLang="ja-JP" dirty="0">
                <a:latin typeface="HGP明朝B" panose="02020800000000000000" pitchFamily="18" charset="-128"/>
                <a:ea typeface="HGP明朝B" panose="02020800000000000000" pitchFamily="18" charset="-128"/>
              </a:rPr>
              <a:t>PR</a:t>
            </a:r>
            <a:r>
              <a:rPr kumimoji="1" lang="ja-JP" altLang="en-US" dirty="0">
                <a:latin typeface="HGP明朝B" panose="02020800000000000000" pitchFamily="18" charset="-128"/>
                <a:ea typeface="HGP明朝B" panose="02020800000000000000" pitchFamily="18" charset="-128"/>
              </a:rPr>
              <a:t>設計</a:t>
            </a:r>
          </a:p>
        </p:txBody>
      </p:sp>
      <p:sp>
        <p:nvSpPr>
          <p:cNvPr id="22" name="テキスト ボックス 21">
            <a:extLst>
              <a:ext uri="{FF2B5EF4-FFF2-40B4-BE49-F238E27FC236}">
                <a16:creationId xmlns:a16="http://schemas.microsoft.com/office/drawing/2014/main" id="{754B7FAC-E5F0-4D8D-9D04-F45A06C1E62F}"/>
              </a:ext>
            </a:extLst>
          </p:cNvPr>
          <p:cNvSpPr txBox="1"/>
          <p:nvPr/>
        </p:nvSpPr>
        <p:spPr>
          <a:xfrm>
            <a:off x="10990873" y="2610328"/>
            <a:ext cx="865943" cy="646331"/>
          </a:xfrm>
          <a:prstGeom prst="rect">
            <a:avLst/>
          </a:prstGeom>
          <a:noFill/>
        </p:spPr>
        <p:txBody>
          <a:bodyPr wrap="none" rtlCol="0">
            <a:spAutoFit/>
          </a:bodyPr>
          <a:lstStyle/>
          <a:p>
            <a:r>
              <a:rPr kumimoji="1" lang="ja-JP" altLang="en-US" dirty="0">
                <a:latin typeface="HGP明朝B" panose="02020800000000000000" pitchFamily="18" charset="-128"/>
                <a:ea typeface="HGP明朝B" panose="02020800000000000000" pitchFamily="18" charset="-128"/>
              </a:rPr>
              <a:t>プレス</a:t>
            </a:r>
            <a:endParaRPr kumimoji="1" lang="en-US" altLang="ja-JP" dirty="0">
              <a:latin typeface="HGP明朝B" panose="02020800000000000000" pitchFamily="18" charset="-128"/>
              <a:ea typeface="HGP明朝B" panose="02020800000000000000" pitchFamily="18" charset="-128"/>
            </a:endParaRPr>
          </a:p>
          <a:p>
            <a:r>
              <a:rPr kumimoji="1" lang="ja-JP" altLang="en-US" dirty="0">
                <a:latin typeface="HGP明朝B" panose="02020800000000000000" pitchFamily="18" charset="-128"/>
                <a:ea typeface="HGP明朝B" panose="02020800000000000000" pitchFamily="18" charset="-128"/>
              </a:rPr>
              <a:t>リリース</a:t>
            </a:r>
          </a:p>
        </p:txBody>
      </p:sp>
      <p:sp>
        <p:nvSpPr>
          <p:cNvPr id="23" name="テキスト ボックス 22">
            <a:extLst>
              <a:ext uri="{FF2B5EF4-FFF2-40B4-BE49-F238E27FC236}">
                <a16:creationId xmlns:a16="http://schemas.microsoft.com/office/drawing/2014/main" id="{7B4ABCA5-FA8B-446A-BF71-C17A194F5524}"/>
              </a:ext>
            </a:extLst>
          </p:cNvPr>
          <p:cNvSpPr txBox="1"/>
          <p:nvPr/>
        </p:nvSpPr>
        <p:spPr>
          <a:xfrm>
            <a:off x="7705447" y="3837294"/>
            <a:ext cx="1107996" cy="369332"/>
          </a:xfrm>
          <a:prstGeom prst="rect">
            <a:avLst/>
          </a:prstGeom>
          <a:noFill/>
        </p:spPr>
        <p:txBody>
          <a:bodyPr wrap="none" rtlCol="0">
            <a:spAutoFit/>
          </a:bodyPr>
          <a:lstStyle/>
          <a:p>
            <a:r>
              <a:rPr kumimoji="1" lang="ja-JP" altLang="en-US" dirty="0">
                <a:latin typeface="HGP明朝B" panose="02020800000000000000" pitchFamily="18" charset="-128"/>
                <a:ea typeface="HGP明朝B" panose="02020800000000000000" pitchFamily="18" charset="-128"/>
              </a:rPr>
              <a:t>情報発信</a:t>
            </a:r>
          </a:p>
        </p:txBody>
      </p:sp>
      <p:sp>
        <p:nvSpPr>
          <p:cNvPr id="24" name="テキスト ボックス 23">
            <a:extLst>
              <a:ext uri="{FF2B5EF4-FFF2-40B4-BE49-F238E27FC236}">
                <a16:creationId xmlns:a16="http://schemas.microsoft.com/office/drawing/2014/main" id="{9BF052A3-DE02-44B1-BD36-0DA32653698C}"/>
              </a:ext>
            </a:extLst>
          </p:cNvPr>
          <p:cNvSpPr txBox="1"/>
          <p:nvPr/>
        </p:nvSpPr>
        <p:spPr>
          <a:xfrm>
            <a:off x="10940165" y="4967359"/>
            <a:ext cx="926857" cy="646331"/>
          </a:xfrm>
          <a:prstGeom prst="rect">
            <a:avLst/>
          </a:prstGeom>
          <a:noFill/>
        </p:spPr>
        <p:txBody>
          <a:bodyPr wrap="none" rtlCol="0">
            <a:spAutoFit/>
          </a:bodyPr>
          <a:lstStyle/>
          <a:p>
            <a:pPr algn="ctr"/>
            <a:r>
              <a:rPr kumimoji="1" lang="ja-JP" altLang="en-US" dirty="0">
                <a:latin typeface="HGP明朝B" panose="02020800000000000000" pitchFamily="18" charset="-128"/>
                <a:ea typeface="HGP明朝B" panose="02020800000000000000" pitchFamily="18" charset="-128"/>
              </a:rPr>
              <a:t>メディア</a:t>
            </a:r>
            <a:endParaRPr kumimoji="1" lang="en-US" altLang="ja-JP" dirty="0">
              <a:latin typeface="HGP明朝B" panose="02020800000000000000" pitchFamily="18" charset="-128"/>
              <a:ea typeface="HGP明朝B" panose="02020800000000000000" pitchFamily="18" charset="-128"/>
            </a:endParaRPr>
          </a:p>
          <a:p>
            <a:pPr algn="ctr"/>
            <a:r>
              <a:rPr kumimoji="1" lang="ja-JP" altLang="en-US" dirty="0">
                <a:latin typeface="HGP明朝B" panose="02020800000000000000" pitchFamily="18" charset="-128"/>
                <a:ea typeface="HGP明朝B" panose="02020800000000000000" pitchFamily="18" charset="-128"/>
              </a:rPr>
              <a:t>露出</a:t>
            </a:r>
          </a:p>
        </p:txBody>
      </p:sp>
      <p:sp>
        <p:nvSpPr>
          <p:cNvPr id="25" name="テキスト ボックス 24">
            <a:extLst>
              <a:ext uri="{FF2B5EF4-FFF2-40B4-BE49-F238E27FC236}">
                <a16:creationId xmlns:a16="http://schemas.microsoft.com/office/drawing/2014/main" id="{FABDB08F-EBB7-417E-B04C-1C0E4597120A}"/>
              </a:ext>
            </a:extLst>
          </p:cNvPr>
          <p:cNvSpPr txBox="1"/>
          <p:nvPr/>
        </p:nvSpPr>
        <p:spPr>
          <a:xfrm>
            <a:off x="4639434" y="3515685"/>
            <a:ext cx="2097049" cy="584775"/>
          </a:xfrm>
          <a:prstGeom prst="rect">
            <a:avLst/>
          </a:prstGeom>
          <a:noFill/>
        </p:spPr>
        <p:txBody>
          <a:bodyPr wrap="none" rtlCol="0">
            <a:spAutoFit/>
          </a:bodyPr>
          <a:lstStyle/>
          <a:p>
            <a:r>
              <a:rPr kumimoji="1" lang="ja-JP" altLang="en-US" sz="3200" dirty="0">
                <a:latin typeface="HGP明朝B" panose="02020800000000000000" pitchFamily="18" charset="-128"/>
                <a:ea typeface="HGP明朝B" panose="02020800000000000000" pitchFamily="18" charset="-128"/>
              </a:rPr>
              <a:t>ホットライン</a:t>
            </a:r>
          </a:p>
        </p:txBody>
      </p:sp>
      <p:cxnSp>
        <p:nvCxnSpPr>
          <p:cNvPr id="4" name="直線コネクタ 3">
            <a:extLst>
              <a:ext uri="{FF2B5EF4-FFF2-40B4-BE49-F238E27FC236}">
                <a16:creationId xmlns:a16="http://schemas.microsoft.com/office/drawing/2014/main" id="{E61E7E46-22A9-40AB-8AD8-9E7F3A9AF02B}"/>
              </a:ext>
            </a:extLst>
          </p:cNvPr>
          <p:cNvCxnSpPr>
            <a:cxnSpLocks/>
          </p:cNvCxnSpPr>
          <p:nvPr/>
        </p:nvCxnSpPr>
        <p:spPr>
          <a:xfrm>
            <a:off x="9180325" y="1689639"/>
            <a:ext cx="0" cy="495764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EBF143F8-1674-40F8-AF09-DE7104A10FA3}"/>
              </a:ext>
            </a:extLst>
          </p:cNvPr>
          <p:cNvCxnSpPr/>
          <p:nvPr/>
        </p:nvCxnSpPr>
        <p:spPr>
          <a:xfrm>
            <a:off x="183961" y="1501629"/>
            <a:ext cx="11426402"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B64BA2B6-C09F-4384-8756-031D138437A5}"/>
              </a:ext>
            </a:extLst>
          </p:cNvPr>
          <p:cNvSpPr txBox="1"/>
          <p:nvPr/>
        </p:nvSpPr>
        <p:spPr>
          <a:xfrm>
            <a:off x="4801597" y="1331894"/>
            <a:ext cx="646331" cy="369332"/>
          </a:xfrm>
          <a:prstGeom prst="rect">
            <a:avLst/>
          </a:prstGeom>
          <a:solidFill>
            <a:schemeClr val="accent2"/>
          </a:solidFill>
        </p:spPr>
        <p:txBody>
          <a:bodyPr wrap="none" rtlCol="0">
            <a:spAutoFit/>
          </a:bodyPr>
          <a:lstStyle/>
          <a:p>
            <a:r>
              <a:rPr kumimoji="1" lang="ja-JP" altLang="en-US" dirty="0">
                <a:solidFill>
                  <a:schemeClr val="bg1"/>
                </a:solidFill>
                <a:latin typeface="HGS明朝B" panose="02020800000000000000" pitchFamily="18" charset="-128"/>
                <a:ea typeface="HGS明朝B" panose="02020800000000000000" pitchFamily="18" charset="-128"/>
              </a:rPr>
              <a:t>現在</a:t>
            </a:r>
            <a:endParaRPr kumimoji="1" lang="en-US" altLang="ja-JP" dirty="0">
              <a:solidFill>
                <a:schemeClr val="bg1"/>
              </a:solidFill>
              <a:latin typeface="HGS明朝B" panose="02020800000000000000" pitchFamily="18" charset="-128"/>
              <a:ea typeface="HGS明朝B" panose="02020800000000000000" pitchFamily="18" charset="-128"/>
            </a:endParaRPr>
          </a:p>
        </p:txBody>
      </p:sp>
      <p:sp>
        <p:nvSpPr>
          <p:cNvPr id="26" name="テキスト ボックス 25">
            <a:extLst>
              <a:ext uri="{FF2B5EF4-FFF2-40B4-BE49-F238E27FC236}">
                <a16:creationId xmlns:a16="http://schemas.microsoft.com/office/drawing/2014/main" id="{BE969F52-4AEA-4E04-A89B-258123BDE3DC}"/>
              </a:ext>
            </a:extLst>
          </p:cNvPr>
          <p:cNvSpPr txBox="1"/>
          <p:nvPr/>
        </p:nvSpPr>
        <p:spPr>
          <a:xfrm>
            <a:off x="10013756" y="1320307"/>
            <a:ext cx="1338828" cy="369332"/>
          </a:xfrm>
          <a:prstGeom prst="rect">
            <a:avLst/>
          </a:prstGeom>
          <a:solidFill>
            <a:schemeClr val="accent2"/>
          </a:solidFill>
        </p:spPr>
        <p:txBody>
          <a:bodyPr wrap="none" rtlCol="0">
            <a:spAutoFit/>
          </a:bodyPr>
          <a:lstStyle/>
          <a:p>
            <a:r>
              <a:rPr kumimoji="1" lang="ja-JP" altLang="en-US" dirty="0">
                <a:solidFill>
                  <a:schemeClr val="bg1"/>
                </a:solidFill>
                <a:latin typeface="HGS明朝B" panose="02020800000000000000" pitchFamily="18" charset="-128"/>
                <a:ea typeface="HGS明朝B" panose="02020800000000000000" pitchFamily="18" charset="-128"/>
              </a:rPr>
              <a:t>今後の予定</a:t>
            </a:r>
            <a:endParaRPr kumimoji="1" lang="en-US" altLang="ja-JP" dirty="0">
              <a:solidFill>
                <a:schemeClr val="bg1"/>
              </a:solidFill>
              <a:latin typeface="HGS明朝B" panose="02020800000000000000" pitchFamily="18" charset="-128"/>
              <a:ea typeface="HGS明朝B" panose="02020800000000000000" pitchFamily="18" charset="-128"/>
            </a:endParaRPr>
          </a:p>
        </p:txBody>
      </p:sp>
      <p:sp>
        <p:nvSpPr>
          <p:cNvPr id="27" name="正方形/長方形 26">
            <a:extLst>
              <a:ext uri="{FF2B5EF4-FFF2-40B4-BE49-F238E27FC236}">
                <a16:creationId xmlns:a16="http://schemas.microsoft.com/office/drawing/2014/main" id="{03745373-E585-41EF-9BA4-08E8C13FA322}"/>
              </a:ext>
            </a:extLst>
          </p:cNvPr>
          <p:cNvSpPr/>
          <p:nvPr/>
        </p:nvSpPr>
        <p:spPr>
          <a:xfrm>
            <a:off x="2025053" y="2027830"/>
            <a:ext cx="1194557" cy="436220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68DFA6F3-3CBE-40C1-8F91-B1AA02029142}"/>
              </a:ext>
            </a:extLst>
          </p:cNvPr>
          <p:cNvSpPr txBox="1"/>
          <p:nvPr/>
        </p:nvSpPr>
        <p:spPr>
          <a:xfrm>
            <a:off x="2062179" y="3679592"/>
            <a:ext cx="1120821" cy="646331"/>
          </a:xfrm>
          <a:prstGeom prst="rect">
            <a:avLst/>
          </a:prstGeom>
          <a:noFill/>
        </p:spPr>
        <p:txBody>
          <a:bodyPr wrap="none" rtlCol="0">
            <a:spAutoFit/>
          </a:bodyPr>
          <a:lstStyle/>
          <a:p>
            <a:pPr algn="ctr"/>
            <a:r>
              <a:rPr lang="ja-JP" altLang="en-US" dirty="0">
                <a:latin typeface="HGP明朝B" panose="02020800000000000000" pitchFamily="18" charset="-128"/>
                <a:ea typeface="HGP明朝B" panose="02020800000000000000" pitchFamily="18" charset="-128"/>
              </a:rPr>
              <a:t>プロダクト</a:t>
            </a:r>
            <a:endParaRPr kumimoji="1" lang="en-US" altLang="ja-JP" dirty="0">
              <a:latin typeface="HGP明朝B" panose="02020800000000000000" pitchFamily="18" charset="-128"/>
              <a:ea typeface="HGP明朝B" panose="02020800000000000000" pitchFamily="18" charset="-128"/>
            </a:endParaRPr>
          </a:p>
          <a:p>
            <a:pPr algn="ctr"/>
            <a:r>
              <a:rPr lang="ja-JP" altLang="en-US" dirty="0">
                <a:latin typeface="HGP明朝B" panose="02020800000000000000" pitchFamily="18" charset="-128"/>
                <a:ea typeface="HGP明朝B" panose="02020800000000000000" pitchFamily="18" charset="-128"/>
              </a:rPr>
              <a:t>開発</a:t>
            </a:r>
            <a:endParaRPr kumimoji="1" lang="ja-JP" altLang="en-US" dirty="0">
              <a:latin typeface="HGP明朝B" panose="02020800000000000000" pitchFamily="18" charset="-128"/>
              <a:ea typeface="HGP明朝B" panose="02020800000000000000" pitchFamily="18" charset="-128"/>
            </a:endParaRPr>
          </a:p>
        </p:txBody>
      </p:sp>
    </p:spTree>
    <p:extLst>
      <p:ext uri="{BB962C8B-B14F-4D97-AF65-F5344CB8AC3E}">
        <p14:creationId xmlns:p14="http://schemas.microsoft.com/office/powerpoint/2010/main" val="11734361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無料透過GIF画像／フリーイラスト素材「さしえの森」">
            <a:extLst>
              <a:ext uri="{FF2B5EF4-FFF2-40B4-BE49-F238E27FC236}">
                <a16:creationId xmlns:a16="http://schemas.microsoft.com/office/drawing/2014/main" id="{E1CCC8B1-2C17-4A98-891B-223636BCC86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flipH="1">
            <a:off x="7499758" y="22913"/>
            <a:ext cx="4549629" cy="5947125"/>
          </a:xfrm>
          <a:prstGeom prst="rect">
            <a:avLst/>
          </a:prstGeom>
          <a:noFill/>
          <a:extLst>
            <a:ext uri="{909E8E84-426E-40DD-AFC4-6F175D3DCCD1}">
              <a14:hiddenFill xmlns:a14="http://schemas.microsoft.com/office/drawing/2010/main">
                <a:solidFill>
                  <a:srgbClr val="FFFFFF"/>
                </a:solidFill>
              </a14:hiddenFill>
            </a:ext>
          </a:extLst>
        </p:spPr>
      </p:pic>
      <p:sp>
        <p:nvSpPr>
          <p:cNvPr id="13" name="正方形/長方形 12">
            <a:extLst>
              <a:ext uri="{FF2B5EF4-FFF2-40B4-BE49-F238E27FC236}">
                <a16:creationId xmlns:a16="http://schemas.microsoft.com/office/drawing/2014/main" id="{3ECCF7B8-12AD-4224-AE37-29AF2316E3EA}"/>
              </a:ext>
            </a:extLst>
          </p:cNvPr>
          <p:cNvSpPr/>
          <p:nvPr/>
        </p:nvSpPr>
        <p:spPr>
          <a:xfrm>
            <a:off x="419450" y="427839"/>
            <a:ext cx="3003258" cy="77820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4A2DD855-D2C3-400B-BE02-56567044F853}"/>
              </a:ext>
            </a:extLst>
          </p:cNvPr>
          <p:cNvSpPr/>
          <p:nvPr/>
        </p:nvSpPr>
        <p:spPr>
          <a:xfrm rot="20062277">
            <a:off x="547149" y="557063"/>
            <a:ext cx="555859" cy="5558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CB985868-2157-4A19-BF4A-C818F4573B07}"/>
              </a:ext>
            </a:extLst>
          </p:cNvPr>
          <p:cNvSpPr txBox="1"/>
          <p:nvPr/>
        </p:nvSpPr>
        <p:spPr>
          <a:xfrm>
            <a:off x="505894" y="301993"/>
            <a:ext cx="681597" cy="1015663"/>
          </a:xfrm>
          <a:prstGeom prst="rect">
            <a:avLst/>
          </a:prstGeom>
          <a:noFill/>
        </p:spPr>
        <p:txBody>
          <a:bodyPr wrap="none" rtlCol="0">
            <a:spAutoFit/>
          </a:bodyPr>
          <a:lstStyle/>
          <a:p>
            <a:r>
              <a:rPr kumimoji="1" lang="en-US" altLang="ja-JP" sz="6000" dirty="0">
                <a:solidFill>
                  <a:schemeClr val="bg1"/>
                </a:solidFill>
                <a:latin typeface="Engravers MT" panose="02090707080505020304" pitchFamily="18" charset="0"/>
                <a:cs typeface="Narkisim" panose="020B0604020202020204" pitchFamily="34" charset="-79"/>
              </a:rPr>
              <a:t>7</a:t>
            </a:r>
            <a:endParaRPr kumimoji="1" lang="ja-JP" altLang="en-US" sz="6000" dirty="0">
              <a:solidFill>
                <a:schemeClr val="bg1"/>
              </a:solidFill>
              <a:latin typeface="Engravers MT" panose="02090707080505020304" pitchFamily="18" charset="0"/>
              <a:cs typeface="Narkisim" panose="020B0604020202020204" pitchFamily="34" charset="-79"/>
            </a:endParaRPr>
          </a:p>
        </p:txBody>
      </p:sp>
      <p:sp>
        <p:nvSpPr>
          <p:cNvPr id="19" name="テキスト ボックス 18">
            <a:extLst>
              <a:ext uri="{FF2B5EF4-FFF2-40B4-BE49-F238E27FC236}">
                <a16:creationId xmlns:a16="http://schemas.microsoft.com/office/drawing/2014/main" id="{258BBEFB-5CAB-4244-9F36-A5A210295005}"/>
              </a:ext>
            </a:extLst>
          </p:cNvPr>
          <p:cNvSpPr txBox="1"/>
          <p:nvPr/>
        </p:nvSpPr>
        <p:spPr>
          <a:xfrm>
            <a:off x="1174457" y="822716"/>
            <a:ext cx="2242922" cy="400110"/>
          </a:xfrm>
          <a:prstGeom prst="rect">
            <a:avLst/>
          </a:prstGeom>
          <a:noFill/>
        </p:spPr>
        <p:txBody>
          <a:bodyPr wrap="none" rtlCol="0">
            <a:spAutoFit/>
          </a:bodyPr>
          <a:lstStyle/>
          <a:p>
            <a:r>
              <a:rPr kumimoji="1" lang="en-US" altLang="ja-JP" sz="2000" dirty="0">
                <a:solidFill>
                  <a:schemeClr val="bg1"/>
                </a:solidFill>
                <a:latin typeface="Abadi" panose="020B0604020104020204" pitchFamily="34" charset="0"/>
                <a:ea typeface="HGP明朝B" panose="02020800000000000000" pitchFamily="18" charset="-128"/>
              </a:rPr>
              <a:t>Make</a:t>
            </a:r>
            <a:r>
              <a:rPr kumimoji="1" lang="ja-JP" altLang="en-US" sz="2000" dirty="0">
                <a:solidFill>
                  <a:schemeClr val="bg1"/>
                </a:solidFill>
                <a:latin typeface="Abadi" panose="020B0604020104020204" pitchFamily="34" charset="0"/>
                <a:ea typeface="HGP明朝B" panose="02020800000000000000" pitchFamily="18" charset="-128"/>
              </a:rPr>
              <a:t> </a:t>
            </a:r>
            <a:r>
              <a:rPr kumimoji="1" lang="en-US" altLang="ja-JP" sz="2000" dirty="0">
                <a:solidFill>
                  <a:schemeClr val="bg1"/>
                </a:solidFill>
                <a:latin typeface="Abadi" panose="020B0604020104020204" pitchFamily="34" charset="0"/>
                <a:ea typeface="HGP明朝B" panose="02020800000000000000" pitchFamily="18" charset="-128"/>
              </a:rPr>
              <a:t>Performance</a:t>
            </a:r>
            <a:endParaRPr kumimoji="1" lang="ja-JP" altLang="en-US" sz="2000" dirty="0">
              <a:solidFill>
                <a:schemeClr val="bg1"/>
              </a:solidFill>
              <a:latin typeface="Abadi" panose="020B0604020104020204" pitchFamily="34" charset="0"/>
              <a:ea typeface="HGP明朝B" panose="02020800000000000000" pitchFamily="18" charset="-128"/>
            </a:endParaRPr>
          </a:p>
        </p:txBody>
      </p:sp>
      <p:sp>
        <p:nvSpPr>
          <p:cNvPr id="21" name="テキスト ボックス 20">
            <a:extLst>
              <a:ext uri="{FF2B5EF4-FFF2-40B4-BE49-F238E27FC236}">
                <a16:creationId xmlns:a16="http://schemas.microsoft.com/office/drawing/2014/main" id="{4685232E-91CB-4765-9437-83D3FE460D93}"/>
              </a:ext>
            </a:extLst>
          </p:cNvPr>
          <p:cNvSpPr txBox="1"/>
          <p:nvPr/>
        </p:nvSpPr>
        <p:spPr>
          <a:xfrm>
            <a:off x="2384454" y="552382"/>
            <a:ext cx="1023036" cy="307777"/>
          </a:xfrm>
          <a:prstGeom prst="rect">
            <a:avLst/>
          </a:prstGeom>
          <a:noFill/>
        </p:spPr>
        <p:txBody>
          <a:bodyPr wrap="none" rtlCol="0">
            <a:spAutoFit/>
          </a:bodyPr>
          <a:lstStyle/>
          <a:p>
            <a:pPr algn="ctr"/>
            <a:r>
              <a:rPr kumimoji="1" lang="ja-JP" altLang="en-US" sz="1400" dirty="0">
                <a:solidFill>
                  <a:schemeClr val="bg1"/>
                </a:solidFill>
                <a:latin typeface="HGP明朝B" panose="02020800000000000000" pitchFamily="18" charset="-128"/>
                <a:ea typeface="HGP明朝B" panose="02020800000000000000" pitchFamily="18" charset="-128"/>
              </a:rPr>
              <a:t>実績を作る</a:t>
            </a:r>
            <a:endParaRPr kumimoji="1" lang="en-US" altLang="ja-JP" sz="1400" dirty="0">
              <a:solidFill>
                <a:schemeClr val="bg1"/>
              </a:solidFill>
              <a:latin typeface="HGP明朝B" panose="02020800000000000000" pitchFamily="18" charset="-128"/>
              <a:ea typeface="HGP明朝B" panose="02020800000000000000" pitchFamily="18" charset="-128"/>
            </a:endParaRPr>
          </a:p>
        </p:txBody>
      </p:sp>
      <p:sp>
        <p:nvSpPr>
          <p:cNvPr id="22" name="正方形/長方形 21">
            <a:extLst>
              <a:ext uri="{FF2B5EF4-FFF2-40B4-BE49-F238E27FC236}">
                <a16:creationId xmlns:a16="http://schemas.microsoft.com/office/drawing/2014/main" id="{4A4BEF9C-76E1-4AC5-A6CC-9C6E9DB543B9}"/>
              </a:ext>
            </a:extLst>
          </p:cNvPr>
          <p:cNvSpPr/>
          <p:nvPr/>
        </p:nvSpPr>
        <p:spPr>
          <a:xfrm>
            <a:off x="419450" y="1954635"/>
            <a:ext cx="6920918" cy="100667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四角形: 角を丸くする 23">
            <a:extLst>
              <a:ext uri="{FF2B5EF4-FFF2-40B4-BE49-F238E27FC236}">
                <a16:creationId xmlns:a16="http://schemas.microsoft.com/office/drawing/2014/main" id="{3BCEB6CE-5AA6-40AC-9758-28A4D4DFF945}"/>
              </a:ext>
            </a:extLst>
          </p:cNvPr>
          <p:cNvSpPr/>
          <p:nvPr/>
        </p:nvSpPr>
        <p:spPr>
          <a:xfrm>
            <a:off x="3204595" y="1795536"/>
            <a:ext cx="1138106" cy="318197"/>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F0AC2118-A7AD-4A00-B8AF-F1C15264504F}"/>
              </a:ext>
            </a:extLst>
          </p:cNvPr>
          <p:cNvSpPr txBox="1"/>
          <p:nvPr/>
        </p:nvSpPr>
        <p:spPr>
          <a:xfrm>
            <a:off x="3219491" y="1803925"/>
            <a:ext cx="1107996" cy="276999"/>
          </a:xfrm>
          <a:prstGeom prst="rect">
            <a:avLst/>
          </a:prstGeom>
          <a:noFill/>
        </p:spPr>
        <p:txBody>
          <a:bodyPr wrap="none" rtlCol="0">
            <a:spAutoFit/>
          </a:bodyPr>
          <a:lstStyle/>
          <a:p>
            <a:r>
              <a:rPr kumimoji="1" lang="ja-JP" altLang="en-US" sz="1200" dirty="0">
                <a:solidFill>
                  <a:schemeClr val="bg1"/>
                </a:solidFill>
                <a:latin typeface="HGP明朝B" panose="02020800000000000000" pitchFamily="18" charset="-128"/>
                <a:ea typeface="HGP明朝B" panose="02020800000000000000" pitchFamily="18" charset="-128"/>
              </a:rPr>
              <a:t>見せる・魅せる</a:t>
            </a:r>
            <a:endParaRPr kumimoji="1" lang="en-US" altLang="ja-JP" sz="1200" dirty="0">
              <a:solidFill>
                <a:schemeClr val="bg1"/>
              </a:solidFill>
              <a:latin typeface="HGP明朝B" panose="02020800000000000000" pitchFamily="18" charset="-128"/>
              <a:ea typeface="HGP明朝B" panose="02020800000000000000" pitchFamily="18" charset="-128"/>
            </a:endParaRPr>
          </a:p>
        </p:txBody>
      </p:sp>
      <p:sp>
        <p:nvSpPr>
          <p:cNvPr id="28" name="正方形/長方形 27">
            <a:extLst>
              <a:ext uri="{FF2B5EF4-FFF2-40B4-BE49-F238E27FC236}">
                <a16:creationId xmlns:a16="http://schemas.microsoft.com/office/drawing/2014/main" id="{F908324C-E1B3-4818-A254-72BD4DA71E97}"/>
              </a:ext>
            </a:extLst>
          </p:cNvPr>
          <p:cNvSpPr/>
          <p:nvPr/>
        </p:nvSpPr>
        <p:spPr>
          <a:xfrm>
            <a:off x="419450" y="3562932"/>
            <a:ext cx="6920918" cy="100667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四角形: 角を丸くする 29">
            <a:extLst>
              <a:ext uri="{FF2B5EF4-FFF2-40B4-BE49-F238E27FC236}">
                <a16:creationId xmlns:a16="http://schemas.microsoft.com/office/drawing/2014/main" id="{B9143720-EDC3-4573-AAD8-883C2694576D}"/>
              </a:ext>
            </a:extLst>
          </p:cNvPr>
          <p:cNvSpPr/>
          <p:nvPr/>
        </p:nvSpPr>
        <p:spPr>
          <a:xfrm>
            <a:off x="3204595" y="3403833"/>
            <a:ext cx="1138106" cy="318197"/>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a:extLst>
              <a:ext uri="{FF2B5EF4-FFF2-40B4-BE49-F238E27FC236}">
                <a16:creationId xmlns:a16="http://schemas.microsoft.com/office/drawing/2014/main" id="{564C3A25-8447-4ACA-BAC9-900F1D9B3301}"/>
              </a:ext>
            </a:extLst>
          </p:cNvPr>
          <p:cNvSpPr txBox="1"/>
          <p:nvPr/>
        </p:nvSpPr>
        <p:spPr>
          <a:xfrm>
            <a:off x="3387271" y="3420611"/>
            <a:ext cx="800219" cy="276999"/>
          </a:xfrm>
          <a:prstGeom prst="rect">
            <a:avLst/>
          </a:prstGeom>
          <a:noFill/>
        </p:spPr>
        <p:txBody>
          <a:bodyPr wrap="none" rtlCol="0">
            <a:spAutoFit/>
          </a:bodyPr>
          <a:lstStyle/>
          <a:p>
            <a:r>
              <a:rPr kumimoji="1" lang="ja-JP" altLang="en-US" sz="1200" dirty="0">
                <a:solidFill>
                  <a:schemeClr val="bg1"/>
                </a:solidFill>
                <a:latin typeface="HGP明朝B" panose="02020800000000000000" pitchFamily="18" charset="-128"/>
                <a:ea typeface="HGP明朝B" panose="02020800000000000000" pitchFamily="18" charset="-128"/>
              </a:rPr>
              <a:t>情報発信</a:t>
            </a:r>
            <a:endParaRPr kumimoji="1" lang="en-US" altLang="ja-JP" sz="1200" dirty="0">
              <a:solidFill>
                <a:schemeClr val="bg1"/>
              </a:solidFill>
              <a:latin typeface="HGP明朝B" panose="02020800000000000000" pitchFamily="18" charset="-128"/>
              <a:ea typeface="HGP明朝B" panose="02020800000000000000" pitchFamily="18" charset="-128"/>
            </a:endParaRPr>
          </a:p>
        </p:txBody>
      </p:sp>
      <p:sp>
        <p:nvSpPr>
          <p:cNvPr id="34" name="正方形/長方形 33">
            <a:extLst>
              <a:ext uri="{FF2B5EF4-FFF2-40B4-BE49-F238E27FC236}">
                <a16:creationId xmlns:a16="http://schemas.microsoft.com/office/drawing/2014/main" id="{2673B976-7FF0-494E-A8C5-4E7D8FC48EC7}"/>
              </a:ext>
            </a:extLst>
          </p:cNvPr>
          <p:cNvSpPr/>
          <p:nvPr/>
        </p:nvSpPr>
        <p:spPr>
          <a:xfrm>
            <a:off x="419450" y="5171229"/>
            <a:ext cx="6920918" cy="100667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四角形: 角を丸くする 35">
            <a:extLst>
              <a:ext uri="{FF2B5EF4-FFF2-40B4-BE49-F238E27FC236}">
                <a16:creationId xmlns:a16="http://schemas.microsoft.com/office/drawing/2014/main" id="{B16B85D1-DD04-46D7-9C9F-A36D99586452}"/>
              </a:ext>
            </a:extLst>
          </p:cNvPr>
          <p:cNvSpPr/>
          <p:nvPr/>
        </p:nvSpPr>
        <p:spPr>
          <a:xfrm>
            <a:off x="3204595" y="5012130"/>
            <a:ext cx="1138106" cy="318197"/>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テキスト ボックス 37">
            <a:extLst>
              <a:ext uri="{FF2B5EF4-FFF2-40B4-BE49-F238E27FC236}">
                <a16:creationId xmlns:a16="http://schemas.microsoft.com/office/drawing/2014/main" id="{602B1C59-288A-461A-B834-2F2BFFE3E721}"/>
              </a:ext>
            </a:extLst>
          </p:cNvPr>
          <p:cNvSpPr txBox="1"/>
          <p:nvPr/>
        </p:nvSpPr>
        <p:spPr>
          <a:xfrm>
            <a:off x="3311770" y="5020519"/>
            <a:ext cx="989373" cy="276999"/>
          </a:xfrm>
          <a:prstGeom prst="rect">
            <a:avLst/>
          </a:prstGeom>
          <a:noFill/>
        </p:spPr>
        <p:txBody>
          <a:bodyPr wrap="none" rtlCol="0">
            <a:spAutoFit/>
          </a:bodyPr>
          <a:lstStyle/>
          <a:p>
            <a:r>
              <a:rPr kumimoji="1" lang="ja-JP" altLang="en-US" sz="1200" dirty="0">
                <a:solidFill>
                  <a:schemeClr val="bg1"/>
                </a:solidFill>
                <a:latin typeface="HGP明朝B" panose="02020800000000000000" pitchFamily="18" charset="-128"/>
                <a:ea typeface="HGP明朝B" panose="02020800000000000000" pitchFamily="18" charset="-128"/>
              </a:rPr>
              <a:t>メディア掲載</a:t>
            </a:r>
            <a:endParaRPr kumimoji="1" lang="en-US" altLang="ja-JP" sz="1200" dirty="0">
              <a:solidFill>
                <a:schemeClr val="bg1"/>
              </a:solidFill>
              <a:latin typeface="HGP明朝B" panose="02020800000000000000" pitchFamily="18" charset="-128"/>
              <a:ea typeface="HGP明朝B" panose="02020800000000000000" pitchFamily="18" charset="-128"/>
            </a:endParaRPr>
          </a:p>
        </p:txBody>
      </p:sp>
      <p:sp>
        <p:nvSpPr>
          <p:cNvPr id="40" name="テキスト ボックス 39">
            <a:extLst>
              <a:ext uri="{FF2B5EF4-FFF2-40B4-BE49-F238E27FC236}">
                <a16:creationId xmlns:a16="http://schemas.microsoft.com/office/drawing/2014/main" id="{96415171-8368-488E-9610-4D8A17146D32}"/>
              </a:ext>
            </a:extLst>
          </p:cNvPr>
          <p:cNvSpPr txBox="1"/>
          <p:nvPr/>
        </p:nvSpPr>
        <p:spPr>
          <a:xfrm>
            <a:off x="2681055" y="2348333"/>
            <a:ext cx="2185214" cy="553998"/>
          </a:xfrm>
          <a:prstGeom prst="rect">
            <a:avLst/>
          </a:prstGeom>
          <a:noFill/>
        </p:spPr>
        <p:txBody>
          <a:bodyPr wrap="none" rtlCol="0">
            <a:spAutoFit/>
          </a:bodyPr>
          <a:lstStyle/>
          <a:p>
            <a:pPr algn="ctr"/>
            <a:r>
              <a:rPr kumimoji="1" lang="ja-JP" altLang="en-US" sz="1200" dirty="0">
                <a:latin typeface="HGP明朝B" panose="02020800000000000000" pitchFamily="18" charset="-128"/>
                <a:ea typeface="HGP明朝B" panose="02020800000000000000" pitchFamily="18" charset="-128"/>
              </a:rPr>
              <a:t>モデルハウス・完成現場見学会</a:t>
            </a:r>
            <a:endParaRPr kumimoji="1" lang="en-US" altLang="ja-JP" sz="1200" dirty="0">
              <a:latin typeface="HGP明朝B" panose="02020800000000000000" pitchFamily="18" charset="-128"/>
              <a:ea typeface="HGP明朝B" panose="02020800000000000000" pitchFamily="18" charset="-128"/>
            </a:endParaRPr>
          </a:p>
          <a:p>
            <a:pPr algn="ctr"/>
            <a:r>
              <a:rPr kumimoji="1" lang="en-US" altLang="ja-JP" dirty="0">
                <a:latin typeface="HGP明朝B" panose="02020800000000000000" pitchFamily="18" charset="-128"/>
                <a:ea typeface="HGP明朝B" panose="02020800000000000000" pitchFamily="18" charset="-128"/>
              </a:rPr>
              <a:t>【</a:t>
            </a:r>
            <a:r>
              <a:rPr kumimoji="1" lang="ja-JP" altLang="en-US" dirty="0">
                <a:latin typeface="HGP明朝B" panose="02020800000000000000" pitchFamily="18" charset="-128"/>
                <a:ea typeface="HGP明朝B" panose="02020800000000000000" pitchFamily="18" charset="-128"/>
              </a:rPr>
              <a:t>夜の開催</a:t>
            </a:r>
            <a:r>
              <a:rPr kumimoji="1" lang="en-US" altLang="ja-JP" dirty="0">
                <a:latin typeface="HGP明朝B" panose="02020800000000000000" pitchFamily="18" charset="-128"/>
                <a:ea typeface="HGP明朝B" panose="02020800000000000000" pitchFamily="18" charset="-128"/>
              </a:rPr>
              <a:t>】</a:t>
            </a:r>
          </a:p>
        </p:txBody>
      </p:sp>
      <p:sp>
        <p:nvSpPr>
          <p:cNvPr id="42" name="テキスト ボックス 41">
            <a:extLst>
              <a:ext uri="{FF2B5EF4-FFF2-40B4-BE49-F238E27FC236}">
                <a16:creationId xmlns:a16="http://schemas.microsoft.com/office/drawing/2014/main" id="{DE5F9A41-9743-4D9B-A0B2-7D5F3197AB71}"/>
              </a:ext>
            </a:extLst>
          </p:cNvPr>
          <p:cNvSpPr txBox="1"/>
          <p:nvPr/>
        </p:nvSpPr>
        <p:spPr>
          <a:xfrm>
            <a:off x="1482817" y="3806732"/>
            <a:ext cx="4581703" cy="646331"/>
          </a:xfrm>
          <a:prstGeom prst="rect">
            <a:avLst/>
          </a:prstGeom>
          <a:noFill/>
        </p:spPr>
        <p:txBody>
          <a:bodyPr wrap="none" rtlCol="0">
            <a:spAutoFit/>
          </a:bodyPr>
          <a:lstStyle/>
          <a:p>
            <a:pPr algn="ctr"/>
            <a:r>
              <a:rPr kumimoji="1" lang="ja-JP" altLang="en-US" sz="1200" dirty="0">
                <a:latin typeface="HGP明朝B" panose="02020800000000000000" pitchFamily="18" charset="-128"/>
                <a:ea typeface="HGP明朝B" panose="02020800000000000000" pitchFamily="18" charset="-128"/>
              </a:rPr>
              <a:t>間接照明素敵だねぇ！</a:t>
            </a:r>
            <a:endParaRPr kumimoji="1" lang="en-US" altLang="ja-JP" sz="1200" dirty="0">
              <a:latin typeface="HGP明朝B" panose="02020800000000000000" pitchFamily="18" charset="-128"/>
              <a:ea typeface="HGP明朝B" panose="02020800000000000000" pitchFamily="18" charset="-128"/>
            </a:endParaRPr>
          </a:p>
          <a:p>
            <a:pPr algn="ctr"/>
            <a:r>
              <a:rPr kumimoji="1" lang="ja-JP" altLang="en-US" sz="1200" dirty="0">
                <a:latin typeface="HGP明朝B" panose="02020800000000000000" pitchFamily="18" charset="-128"/>
                <a:ea typeface="HGP明朝B" panose="02020800000000000000" pitchFamily="18" charset="-128"/>
              </a:rPr>
              <a:t>コントローラースイッチ、ボタン一つでシーンが変わるって良いよねぇ！</a:t>
            </a:r>
            <a:endParaRPr kumimoji="1" lang="en-US" altLang="ja-JP" sz="1200" dirty="0">
              <a:latin typeface="HGP明朝B" panose="02020800000000000000" pitchFamily="18" charset="-128"/>
              <a:ea typeface="HGP明朝B" panose="02020800000000000000" pitchFamily="18" charset="-128"/>
            </a:endParaRPr>
          </a:p>
          <a:p>
            <a:pPr algn="ctr"/>
            <a:r>
              <a:rPr kumimoji="1" lang="ja-JP" altLang="en-US" sz="1200" dirty="0">
                <a:latin typeface="HGP明朝B" panose="02020800000000000000" pitchFamily="18" charset="-128"/>
                <a:ea typeface="HGP明朝B" panose="02020800000000000000" pitchFamily="18" charset="-128"/>
              </a:rPr>
              <a:t>人感センサースイッチ便利だねぇ！</a:t>
            </a:r>
            <a:endParaRPr kumimoji="1" lang="en-US" altLang="ja-JP" sz="1200" dirty="0">
              <a:latin typeface="HGP明朝B" panose="02020800000000000000" pitchFamily="18" charset="-128"/>
              <a:ea typeface="HGP明朝B" panose="02020800000000000000" pitchFamily="18" charset="-128"/>
            </a:endParaRPr>
          </a:p>
        </p:txBody>
      </p:sp>
      <p:sp>
        <p:nvSpPr>
          <p:cNvPr id="44" name="テキスト ボックス 43">
            <a:extLst>
              <a:ext uri="{FF2B5EF4-FFF2-40B4-BE49-F238E27FC236}">
                <a16:creationId xmlns:a16="http://schemas.microsoft.com/office/drawing/2014/main" id="{9C3F729D-D0BA-4601-8B3E-341FCFAAD04A}"/>
              </a:ext>
            </a:extLst>
          </p:cNvPr>
          <p:cNvSpPr txBox="1"/>
          <p:nvPr/>
        </p:nvSpPr>
        <p:spPr>
          <a:xfrm>
            <a:off x="3038898" y="5481037"/>
            <a:ext cx="1486304" cy="646331"/>
          </a:xfrm>
          <a:prstGeom prst="rect">
            <a:avLst/>
          </a:prstGeom>
          <a:noFill/>
        </p:spPr>
        <p:txBody>
          <a:bodyPr wrap="none" rtlCol="0">
            <a:spAutoFit/>
          </a:bodyPr>
          <a:lstStyle/>
          <a:p>
            <a:pPr algn="ctr"/>
            <a:r>
              <a:rPr kumimoji="1" lang="ja-JP" altLang="en-US" sz="1200" dirty="0">
                <a:latin typeface="HGP明朝B" panose="02020800000000000000" pitchFamily="18" charset="-128"/>
                <a:ea typeface="HGP明朝B" panose="02020800000000000000" pitchFamily="18" charset="-128"/>
              </a:rPr>
              <a:t>プレスリリースの発信</a:t>
            </a:r>
            <a:endParaRPr kumimoji="1" lang="en-US" altLang="ja-JP" sz="1200" dirty="0">
              <a:latin typeface="HGP明朝B" panose="02020800000000000000" pitchFamily="18" charset="-128"/>
              <a:ea typeface="HGP明朝B" panose="02020800000000000000" pitchFamily="18" charset="-128"/>
            </a:endParaRPr>
          </a:p>
          <a:p>
            <a:pPr algn="ctr"/>
            <a:r>
              <a:rPr kumimoji="1" lang="ja-JP" altLang="en-US" sz="1200" dirty="0">
                <a:latin typeface="HGP明朝B" panose="02020800000000000000" pitchFamily="18" charset="-128"/>
                <a:ea typeface="HGP明朝B" panose="02020800000000000000" pitchFamily="18" charset="-128"/>
              </a:rPr>
              <a:t>記者へのアプローチ</a:t>
            </a:r>
            <a:endParaRPr kumimoji="1" lang="en-US" altLang="ja-JP" sz="1200" dirty="0">
              <a:latin typeface="HGP明朝B" panose="02020800000000000000" pitchFamily="18" charset="-128"/>
              <a:ea typeface="HGP明朝B" panose="02020800000000000000" pitchFamily="18" charset="-128"/>
            </a:endParaRPr>
          </a:p>
          <a:p>
            <a:pPr algn="ctr"/>
            <a:r>
              <a:rPr kumimoji="1" lang="ja-JP" altLang="en-US" sz="1200" dirty="0">
                <a:latin typeface="HGP明朝B" panose="02020800000000000000" pitchFamily="18" charset="-128"/>
                <a:ea typeface="HGP明朝B" panose="02020800000000000000" pitchFamily="18" charset="-128"/>
              </a:rPr>
              <a:t>広く拡散させること</a:t>
            </a:r>
            <a:endParaRPr kumimoji="1" lang="en-US" altLang="ja-JP" sz="1200" dirty="0">
              <a:latin typeface="HGP明朝B" panose="02020800000000000000" pitchFamily="18" charset="-128"/>
              <a:ea typeface="HGP明朝B" panose="02020800000000000000" pitchFamily="18" charset="-128"/>
            </a:endParaRPr>
          </a:p>
        </p:txBody>
      </p:sp>
      <p:sp>
        <p:nvSpPr>
          <p:cNvPr id="51" name="テキスト ボックス 50">
            <a:extLst>
              <a:ext uri="{FF2B5EF4-FFF2-40B4-BE49-F238E27FC236}">
                <a16:creationId xmlns:a16="http://schemas.microsoft.com/office/drawing/2014/main" id="{EA3FD4B5-2B98-4135-9815-AE4DB79A913B}"/>
              </a:ext>
            </a:extLst>
          </p:cNvPr>
          <p:cNvSpPr txBox="1"/>
          <p:nvPr/>
        </p:nvSpPr>
        <p:spPr>
          <a:xfrm>
            <a:off x="9642731" y="1109149"/>
            <a:ext cx="1330814" cy="276999"/>
          </a:xfrm>
          <a:prstGeom prst="rect">
            <a:avLst/>
          </a:prstGeom>
          <a:noFill/>
        </p:spPr>
        <p:txBody>
          <a:bodyPr wrap="none" rtlCol="0">
            <a:spAutoFit/>
          </a:bodyPr>
          <a:lstStyle/>
          <a:p>
            <a:r>
              <a:rPr kumimoji="1" lang="ja-JP" altLang="en-US" sz="1200" dirty="0">
                <a:solidFill>
                  <a:srgbClr val="FF0000"/>
                </a:solidFill>
                <a:latin typeface="HGP明朝B" panose="02020800000000000000" pitchFamily="18" charset="-128"/>
                <a:ea typeface="HGP明朝B" panose="02020800000000000000" pitchFamily="18" charset="-128"/>
              </a:rPr>
              <a:t>見せる場所を作る</a:t>
            </a:r>
            <a:endParaRPr kumimoji="1" lang="en-US" altLang="ja-JP" sz="1200" dirty="0">
              <a:solidFill>
                <a:srgbClr val="FF0000"/>
              </a:solidFill>
              <a:latin typeface="HGP明朝B" panose="02020800000000000000" pitchFamily="18" charset="-128"/>
              <a:ea typeface="HGP明朝B" panose="02020800000000000000" pitchFamily="18" charset="-128"/>
            </a:endParaRPr>
          </a:p>
        </p:txBody>
      </p:sp>
      <p:sp>
        <p:nvSpPr>
          <p:cNvPr id="54" name="テキスト ボックス 53">
            <a:extLst>
              <a:ext uri="{FF2B5EF4-FFF2-40B4-BE49-F238E27FC236}">
                <a16:creationId xmlns:a16="http://schemas.microsoft.com/office/drawing/2014/main" id="{177BA602-2D2E-4FE4-A667-B995437BA862}"/>
              </a:ext>
            </a:extLst>
          </p:cNvPr>
          <p:cNvSpPr txBox="1"/>
          <p:nvPr/>
        </p:nvSpPr>
        <p:spPr>
          <a:xfrm>
            <a:off x="9987604" y="5600706"/>
            <a:ext cx="2061783" cy="369332"/>
          </a:xfrm>
          <a:prstGeom prst="rect">
            <a:avLst/>
          </a:prstGeom>
          <a:noFill/>
        </p:spPr>
        <p:txBody>
          <a:bodyPr wrap="none" rtlCol="0">
            <a:spAutoFit/>
          </a:bodyPr>
          <a:lstStyle/>
          <a:p>
            <a:r>
              <a:rPr kumimoji="1" lang="ja-JP" altLang="en-US" dirty="0">
                <a:solidFill>
                  <a:srgbClr val="FF0000"/>
                </a:solidFill>
                <a:latin typeface="HGP明朝B" panose="02020800000000000000" pitchFamily="18" charset="-128"/>
                <a:ea typeface="HGP明朝B" panose="02020800000000000000" pitchFamily="18" charset="-128"/>
              </a:rPr>
              <a:t>メディア掲載の連鎖</a:t>
            </a:r>
            <a:endParaRPr kumimoji="1" lang="en-US" altLang="ja-JP" dirty="0">
              <a:solidFill>
                <a:srgbClr val="FF0000"/>
              </a:solidFill>
              <a:latin typeface="HGP明朝B" panose="02020800000000000000" pitchFamily="18" charset="-128"/>
              <a:ea typeface="HGP明朝B" panose="02020800000000000000" pitchFamily="18" charset="-128"/>
            </a:endParaRPr>
          </a:p>
        </p:txBody>
      </p:sp>
      <p:sp>
        <p:nvSpPr>
          <p:cNvPr id="55" name="フリーフォーム: 図形 54">
            <a:extLst>
              <a:ext uri="{FF2B5EF4-FFF2-40B4-BE49-F238E27FC236}">
                <a16:creationId xmlns:a16="http://schemas.microsoft.com/office/drawing/2014/main" id="{B6364C34-9B59-417E-9B48-D11EEDA6F26D}"/>
              </a:ext>
            </a:extLst>
          </p:cNvPr>
          <p:cNvSpPr/>
          <p:nvPr/>
        </p:nvSpPr>
        <p:spPr>
          <a:xfrm>
            <a:off x="10335237" y="1375794"/>
            <a:ext cx="934314" cy="4224912"/>
          </a:xfrm>
          <a:custGeom>
            <a:avLst/>
            <a:gdLst>
              <a:gd name="connsiteX0" fmla="*/ 0 w 915476"/>
              <a:gd name="connsiteY0" fmla="*/ 0 h 3959604"/>
              <a:gd name="connsiteX1" fmla="*/ 478172 w 915476"/>
              <a:gd name="connsiteY1" fmla="*/ 1174459 h 3959604"/>
              <a:gd name="connsiteX2" fmla="*/ 847288 w 915476"/>
              <a:gd name="connsiteY2" fmla="*/ 2399252 h 3959604"/>
              <a:gd name="connsiteX3" fmla="*/ 914400 w 915476"/>
              <a:gd name="connsiteY3" fmla="*/ 3959604 h 3959604"/>
            </a:gdLst>
            <a:ahLst/>
            <a:cxnLst>
              <a:cxn ang="0">
                <a:pos x="connsiteX0" y="connsiteY0"/>
              </a:cxn>
              <a:cxn ang="0">
                <a:pos x="connsiteX1" y="connsiteY1"/>
              </a:cxn>
              <a:cxn ang="0">
                <a:pos x="connsiteX2" y="connsiteY2"/>
              </a:cxn>
              <a:cxn ang="0">
                <a:pos x="connsiteX3" y="connsiteY3"/>
              </a:cxn>
            </a:cxnLst>
            <a:rect l="l" t="t" r="r" b="b"/>
            <a:pathLst>
              <a:path w="915476" h="3959604">
                <a:moveTo>
                  <a:pt x="0" y="0"/>
                </a:moveTo>
                <a:cubicBezTo>
                  <a:pt x="168478" y="387292"/>
                  <a:pt x="336957" y="774584"/>
                  <a:pt x="478172" y="1174459"/>
                </a:cubicBezTo>
                <a:cubicBezTo>
                  <a:pt x="619387" y="1574334"/>
                  <a:pt x="774583" y="1935061"/>
                  <a:pt x="847288" y="2399252"/>
                </a:cubicBezTo>
                <a:cubicBezTo>
                  <a:pt x="919993" y="2863443"/>
                  <a:pt x="917196" y="3411523"/>
                  <a:pt x="914400" y="3959604"/>
                </a:cubicBezTo>
              </a:path>
            </a:pathLst>
          </a:custGeom>
          <a:noFill/>
          <a:ln>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テキスト ボックス 51">
            <a:extLst>
              <a:ext uri="{FF2B5EF4-FFF2-40B4-BE49-F238E27FC236}">
                <a16:creationId xmlns:a16="http://schemas.microsoft.com/office/drawing/2014/main" id="{04DA7FF9-1448-4FF1-A009-93491445B93E}"/>
              </a:ext>
            </a:extLst>
          </p:cNvPr>
          <p:cNvSpPr txBox="1"/>
          <p:nvPr/>
        </p:nvSpPr>
        <p:spPr>
          <a:xfrm>
            <a:off x="10366740" y="2352444"/>
            <a:ext cx="902811" cy="307777"/>
          </a:xfrm>
          <a:prstGeom prst="rect">
            <a:avLst/>
          </a:prstGeom>
          <a:solidFill>
            <a:srgbClr val="CCD1B9"/>
          </a:solidFill>
        </p:spPr>
        <p:txBody>
          <a:bodyPr wrap="none" rtlCol="0">
            <a:spAutoFit/>
          </a:bodyPr>
          <a:lstStyle/>
          <a:p>
            <a:r>
              <a:rPr kumimoji="1" lang="ja-JP" altLang="en-US" sz="1400" dirty="0">
                <a:solidFill>
                  <a:srgbClr val="FF0000"/>
                </a:solidFill>
                <a:latin typeface="HGP明朝B" panose="02020800000000000000" pitchFamily="18" charset="-128"/>
                <a:ea typeface="HGP明朝B" panose="02020800000000000000" pitchFamily="18" charset="-128"/>
              </a:rPr>
              <a:t>情報発信</a:t>
            </a:r>
            <a:endParaRPr kumimoji="1" lang="en-US" altLang="ja-JP" sz="1400" dirty="0">
              <a:solidFill>
                <a:srgbClr val="FF0000"/>
              </a:solidFill>
              <a:latin typeface="HGP明朝B" panose="02020800000000000000" pitchFamily="18" charset="-128"/>
              <a:ea typeface="HGP明朝B" panose="02020800000000000000" pitchFamily="18" charset="-128"/>
            </a:endParaRPr>
          </a:p>
        </p:txBody>
      </p:sp>
      <p:sp>
        <p:nvSpPr>
          <p:cNvPr id="53" name="テキスト ボックス 52">
            <a:extLst>
              <a:ext uri="{FF2B5EF4-FFF2-40B4-BE49-F238E27FC236}">
                <a16:creationId xmlns:a16="http://schemas.microsoft.com/office/drawing/2014/main" id="{860A9031-9112-40C1-B366-F4B1B376ECB0}"/>
              </a:ext>
            </a:extLst>
          </p:cNvPr>
          <p:cNvSpPr txBox="1"/>
          <p:nvPr/>
        </p:nvSpPr>
        <p:spPr>
          <a:xfrm>
            <a:off x="10766850" y="3617150"/>
            <a:ext cx="861133" cy="584775"/>
          </a:xfrm>
          <a:prstGeom prst="rect">
            <a:avLst/>
          </a:prstGeom>
          <a:solidFill>
            <a:srgbClr val="CCD1B9"/>
          </a:solidFill>
        </p:spPr>
        <p:txBody>
          <a:bodyPr wrap="none" rtlCol="0">
            <a:spAutoFit/>
          </a:bodyPr>
          <a:lstStyle/>
          <a:p>
            <a:r>
              <a:rPr kumimoji="1" lang="en-US" altLang="ja-JP" sz="1600" dirty="0">
                <a:solidFill>
                  <a:srgbClr val="FF0000"/>
                </a:solidFill>
                <a:latin typeface="HGP明朝B" panose="02020800000000000000" pitchFamily="18" charset="-128"/>
                <a:ea typeface="HGP明朝B" panose="02020800000000000000" pitchFamily="18" charset="-128"/>
              </a:rPr>
              <a:t>PR</a:t>
            </a:r>
            <a:r>
              <a:rPr kumimoji="1" lang="ja-JP" altLang="en-US" sz="1600" dirty="0">
                <a:solidFill>
                  <a:srgbClr val="FF0000"/>
                </a:solidFill>
                <a:latin typeface="HGP明朝B" panose="02020800000000000000" pitchFamily="18" charset="-128"/>
                <a:ea typeface="HGP明朝B" panose="02020800000000000000" pitchFamily="18" charset="-128"/>
              </a:rPr>
              <a:t>設計</a:t>
            </a:r>
            <a:endParaRPr kumimoji="1" lang="en-US" altLang="ja-JP" sz="1600" dirty="0">
              <a:solidFill>
                <a:srgbClr val="FF0000"/>
              </a:solidFill>
              <a:latin typeface="HGP明朝B" panose="02020800000000000000" pitchFamily="18" charset="-128"/>
              <a:ea typeface="HGP明朝B" panose="02020800000000000000" pitchFamily="18" charset="-128"/>
            </a:endParaRPr>
          </a:p>
          <a:p>
            <a:r>
              <a:rPr kumimoji="1" lang="en-US" altLang="ja-JP" sz="1600" dirty="0">
                <a:solidFill>
                  <a:srgbClr val="FF0000"/>
                </a:solidFill>
                <a:latin typeface="HGP明朝B" panose="02020800000000000000" pitchFamily="18" charset="-128"/>
                <a:ea typeface="HGP明朝B" panose="02020800000000000000" pitchFamily="18" charset="-128"/>
              </a:rPr>
              <a:t>PR</a:t>
            </a:r>
            <a:r>
              <a:rPr kumimoji="1" lang="ja-JP" altLang="en-US" sz="1600" dirty="0">
                <a:solidFill>
                  <a:srgbClr val="FF0000"/>
                </a:solidFill>
                <a:latin typeface="HGP明朝B" panose="02020800000000000000" pitchFamily="18" charset="-128"/>
                <a:ea typeface="HGP明朝B" panose="02020800000000000000" pitchFamily="18" charset="-128"/>
              </a:rPr>
              <a:t>戦略</a:t>
            </a:r>
            <a:endParaRPr kumimoji="1" lang="en-US" altLang="ja-JP" sz="1600" dirty="0">
              <a:solidFill>
                <a:srgbClr val="FF0000"/>
              </a:solidFill>
              <a:latin typeface="HGP明朝B" panose="02020800000000000000" pitchFamily="18" charset="-128"/>
              <a:ea typeface="HGP明朝B" panose="02020800000000000000" pitchFamily="18" charset="-128"/>
            </a:endParaRPr>
          </a:p>
        </p:txBody>
      </p:sp>
    </p:spTree>
    <p:extLst>
      <p:ext uri="{BB962C8B-B14F-4D97-AF65-F5344CB8AC3E}">
        <p14:creationId xmlns:p14="http://schemas.microsoft.com/office/powerpoint/2010/main" val="17408997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10111155" y="6435875"/>
            <a:ext cx="582966" cy="274320"/>
          </a:xfrm>
        </p:spPr>
        <p:txBody>
          <a:bodyPr>
            <a:normAutofit/>
          </a:bodyPr>
          <a:lstStyle/>
          <a:p>
            <a:pPr>
              <a:defRPr/>
            </a:pPr>
            <a:fld id="{8588757D-8326-4930-9A40-ADB921EDD81B}" type="slidenum">
              <a:rPr lang="ja-JP" altLang="en-US" smtClean="0"/>
              <a:pPr>
                <a:defRPr/>
              </a:pPr>
              <a:t>17</a:t>
            </a:fld>
            <a:endParaRPr lang="ja-JP" altLang="en-US"/>
          </a:p>
        </p:txBody>
      </p:sp>
      <p:sp>
        <p:nvSpPr>
          <p:cNvPr id="3" name="タイトル 2"/>
          <p:cNvSpPr>
            <a:spLocks noGrp="1"/>
          </p:cNvSpPr>
          <p:nvPr>
            <p:ph type="title"/>
          </p:nvPr>
        </p:nvSpPr>
        <p:spPr/>
        <p:txBody>
          <a:bodyPr/>
          <a:lstStyle/>
          <a:p>
            <a:r>
              <a:rPr lang="ja-JP" altLang="en-US" dirty="0"/>
              <a:t>あなたの心地よい照明とは？</a:t>
            </a:r>
            <a:endParaRPr kumimoji="1" lang="ja-JP" altLang="en-US" dirty="0"/>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4125" y="1673375"/>
            <a:ext cx="7143750" cy="4762500"/>
          </a:xfrm>
          <a:prstGeom prst="rect">
            <a:avLst/>
          </a:prstGeom>
        </p:spPr>
      </p:pic>
    </p:spTree>
    <p:extLst>
      <p:ext uri="{BB962C8B-B14F-4D97-AF65-F5344CB8AC3E}">
        <p14:creationId xmlns:p14="http://schemas.microsoft.com/office/powerpoint/2010/main" val="9369337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7" name="AutoShape 17"/>
          <p:cNvSpPr>
            <a:spLocks noChangeArrowheads="1"/>
          </p:cNvSpPr>
          <p:nvPr/>
        </p:nvSpPr>
        <p:spPr bwMode="auto">
          <a:xfrm>
            <a:off x="1600200" y="6553200"/>
            <a:ext cx="8991600" cy="152400"/>
          </a:xfrm>
          <a:prstGeom prst="flowChartAlternateProcess">
            <a:avLst/>
          </a:prstGeom>
          <a:solidFill>
            <a:srgbClr val="808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Verdana" pitchFamily="34" charset="0"/>
                <a:ea typeface="HG平成丸ｺﾞｼｯｸ体W4" charset="-128"/>
              </a:defRPr>
            </a:lvl1pPr>
            <a:lvl2pPr marL="742950" indent="-285750" eaLnBrk="0" hangingPunct="0">
              <a:defRPr kumimoji="1">
                <a:solidFill>
                  <a:schemeClr val="tx1"/>
                </a:solidFill>
                <a:latin typeface="Verdana" pitchFamily="34" charset="0"/>
                <a:ea typeface="HG平成丸ｺﾞｼｯｸ体W4" charset="-128"/>
              </a:defRPr>
            </a:lvl2pPr>
            <a:lvl3pPr marL="1143000" indent="-228600" eaLnBrk="0" hangingPunct="0">
              <a:defRPr kumimoji="1">
                <a:solidFill>
                  <a:schemeClr val="tx1"/>
                </a:solidFill>
                <a:latin typeface="Verdana" pitchFamily="34" charset="0"/>
                <a:ea typeface="HG平成丸ｺﾞｼｯｸ体W4" charset="-128"/>
              </a:defRPr>
            </a:lvl3pPr>
            <a:lvl4pPr marL="1600200" indent="-228600" eaLnBrk="0" hangingPunct="0">
              <a:defRPr kumimoji="1">
                <a:solidFill>
                  <a:schemeClr val="tx1"/>
                </a:solidFill>
                <a:latin typeface="Verdana" pitchFamily="34" charset="0"/>
                <a:ea typeface="HG平成丸ｺﾞｼｯｸ体W4" charset="-128"/>
              </a:defRPr>
            </a:lvl4pPr>
            <a:lvl5pPr marL="2057400" indent="-228600" eaLnBrk="0" hangingPunct="0">
              <a:defRPr kumimoji="1">
                <a:solidFill>
                  <a:schemeClr val="tx1"/>
                </a:solidFill>
                <a:latin typeface="Verdana" pitchFamily="34" charset="0"/>
                <a:ea typeface="HG平成丸ｺﾞｼｯｸ体W4" charset="-128"/>
              </a:defRPr>
            </a:lvl5pPr>
            <a:lvl6pPr marL="2514600" indent="-228600" eaLnBrk="0" fontAlgn="base" hangingPunct="0">
              <a:spcBef>
                <a:spcPct val="0"/>
              </a:spcBef>
              <a:spcAft>
                <a:spcPct val="0"/>
              </a:spcAft>
              <a:defRPr kumimoji="1">
                <a:solidFill>
                  <a:schemeClr val="tx1"/>
                </a:solidFill>
                <a:latin typeface="Verdana" pitchFamily="34" charset="0"/>
                <a:ea typeface="HG平成丸ｺﾞｼｯｸ体W4" charset="-128"/>
              </a:defRPr>
            </a:lvl6pPr>
            <a:lvl7pPr marL="2971800" indent="-228600" eaLnBrk="0" fontAlgn="base" hangingPunct="0">
              <a:spcBef>
                <a:spcPct val="0"/>
              </a:spcBef>
              <a:spcAft>
                <a:spcPct val="0"/>
              </a:spcAft>
              <a:defRPr kumimoji="1">
                <a:solidFill>
                  <a:schemeClr val="tx1"/>
                </a:solidFill>
                <a:latin typeface="Verdana" pitchFamily="34" charset="0"/>
                <a:ea typeface="HG平成丸ｺﾞｼｯｸ体W4" charset="-128"/>
              </a:defRPr>
            </a:lvl7pPr>
            <a:lvl8pPr marL="3429000" indent="-228600" eaLnBrk="0" fontAlgn="base" hangingPunct="0">
              <a:spcBef>
                <a:spcPct val="0"/>
              </a:spcBef>
              <a:spcAft>
                <a:spcPct val="0"/>
              </a:spcAft>
              <a:defRPr kumimoji="1">
                <a:solidFill>
                  <a:schemeClr val="tx1"/>
                </a:solidFill>
                <a:latin typeface="Verdana" pitchFamily="34" charset="0"/>
                <a:ea typeface="HG平成丸ｺﾞｼｯｸ体W4" charset="-128"/>
              </a:defRPr>
            </a:lvl8pPr>
            <a:lvl9pPr marL="3886200" indent="-228600" eaLnBrk="0" fontAlgn="base" hangingPunct="0">
              <a:spcBef>
                <a:spcPct val="0"/>
              </a:spcBef>
              <a:spcAft>
                <a:spcPct val="0"/>
              </a:spcAft>
              <a:defRPr kumimoji="1">
                <a:solidFill>
                  <a:schemeClr val="tx1"/>
                </a:solidFill>
                <a:latin typeface="Verdana" pitchFamily="34" charset="0"/>
                <a:ea typeface="HG平成丸ｺﾞｼｯｸ体W4" charset="-128"/>
              </a:defRPr>
            </a:lvl9pPr>
          </a:lstStyle>
          <a:p>
            <a:pPr algn="ctr" eaLnBrk="1" hangingPunct="1"/>
            <a:endParaRPr lang="ja-JP" altLang="ja-JP" sz="2400">
              <a:latin typeface="Times" charset="0"/>
              <a:ea typeface="Osaka" charset="-128"/>
            </a:endParaRPr>
          </a:p>
        </p:txBody>
      </p:sp>
      <p:sp>
        <p:nvSpPr>
          <p:cNvPr id="13318" name="Rectangle 18"/>
          <p:cNvSpPr>
            <a:spLocks noChangeArrowheads="1"/>
          </p:cNvSpPr>
          <p:nvPr/>
        </p:nvSpPr>
        <p:spPr bwMode="auto">
          <a:xfrm>
            <a:off x="9080501" y="6494463"/>
            <a:ext cx="1484313" cy="246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Verdana" pitchFamily="34" charset="0"/>
                <a:ea typeface="HG平成丸ｺﾞｼｯｸ体W4" charset="-128"/>
              </a:defRPr>
            </a:lvl1pPr>
            <a:lvl2pPr marL="742950" indent="-285750" eaLnBrk="0" hangingPunct="0">
              <a:defRPr kumimoji="1">
                <a:solidFill>
                  <a:schemeClr val="tx1"/>
                </a:solidFill>
                <a:latin typeface="Verdana" pitchFamily="34" charset="0"/>
                <a:ea typeface="HG平成丸ｺﾞｼｯｸ体W4" charset="-128"/>
              </a:defRPr>
            </a:lvl2pPr>
            <a:lvl3pPr marL="1143000" indent="-228600" eaLnBrk="0" hangingPunct="0">
              <a:defRPr kumimoji="1">
                <a:solidFill>
                  <a:schemeClr val="tx1"/>
                </a:solidFill>
                <a:latin typeface="Verdana" pitchFamily="34" charset="0"/>
                <a:ea typeface="HG平成丸ｺﾞｼｯｸ体W4" charset="-128"/>
              </a:defRPr>
            </a:lvl3pPr>
            <a:lvl4pPr marL="1600200" indent="-228600" eaLnBrk="0" hangingPunct="0">
              <a:defRPr kumimoji="1">
                <a:solidFill>
                  <a:schemeClr val="tx1"/>
                </a:solidFill>
                <a:latin typeface="Verdana" pitchFamily="34" charset="0"/>
                <a:ea typeface="HG平成丸ｺﾞｼｯｸ体W4" charset="-128"/>
              </a:defRPr>
            </a:lvl4pPr>
            <a:lvl5pPr marL="2057400" indent="-228600" eaLnBrk="0" hangingPunct="0">
              <a:defRPr kumimoji="1">
                <a:solidFill>
                  <a:schemeClr val="tx1"/>
                </a:solidFill>
                <a:latin typeface="Verdana" pitchFamily="34" charset="0"/>
                <a:ea typeface="HG平成丸ｺﾞｼｯｸ体W4" charset="-128"/>
              </a:defRPr>
            </a:lvl5pPr>
            <a:lvl6pPr marL="2514600" indent="-228600" eaLnBrk="0" fontAlgn="base" hangingPunct="0">
              <a:spcBef>
                <a:spcPct val="0"/>
              </a:spcBef>
              <a:spcAft>
                <a:spcPct val="0"/>
              </a:spcAft>
              <a:defRPr kumimoji="1">
                <a:solidFill>
                  <a:schemeClr val="tx1"/>
                </a:solidFill>
                <a:latin typeface="Verdana" pitchFamily="34" charset="0"/>
                <a:ea typeface="HG平成丸ｺﾞｼｯｸ体W4" charset="-128"/>
              </a:defRPr>
            </a:lvl6pPr>
            <a:lvl7pPr marL="2971800" indent="-228600" eaLnBrk="0" fontAlgn="base" hangingPunct="0">
              <a:spcBef>
                <a:spcPct val="0"/>
              </a:spcBef>
              <a:spcAft>
                <a:spcPct val="0"/>
              </a:spcAft>
              <a:defRPr kumimoji="1">
                <a:solidFill>
                  <a:schemeClr val="tx1"/>
                </a:solidFill>
                <a:latin typeface="Verdana" pitchFamily="34" charset="0"/>
                <a:ea typeface="HG平成丸ｺﾞｼｯｸ体W4" charset="-128"/>
              </a:defRPr>
            </a:lvl7pPr>
            <a:lvl8pPr marL="3429000" indent="-228600" eaLnBrk="0" fontAlgn="base" hangingPunct="0">
              <a:spcBef>
                <a:spcPct val="0"/>
              </a:spcBef>
              <a:spcAft>
                <a:spcPct val="0"/>
              </a:spcAft>
              <a:defRPr kumimoji="1">
                <a:solidFill>
                  <a:schemeClr val="tx1"/>
                </a:solidFill>
                <a:latin typeface="Verdana" pitchFamily="34" charset="0"/>
                <a:ea typeface="HG平成丸ｺﾞｼｯｸ体W4" charset="-128"/>
              </a:defRPr>
            </a:lvl8pPr>
            <a:lvl9pPr marL="3886200" indent="-228600" eaLnBrk="0" fontAlgn="base" hangingPunct="0">
              <a:spcBef>
                <a:spcPct val="0"/>
              </a:spcBef>
              <a:spcAft>
                <a:spcPct val="0"/>
              </a:spcAft>
              <a:defRPr kumimoji="1">
                <a:solidFill>
                  <a:schemeClr val="tx1"/>
                </a:solidFill>
                <a:latin typeface="Verdana" pitchFamily="34" charset="0"/>
                <a:ea typeface="HG平成丸ｺﾞｼｯｸ体W4" charset="-128"/>
              </a:defRPr>
            </a:lvl9pPr>
          </a:lstStyle>
          <a:p>
            <a:pPr eaLnBrk="1" hangingPunct="1"/>
            <a:r>
              <a:rPr lang="ja-JP" altLang="en-US" sz="1000">
                <a:solidFill>
                  <a:schemeClr val="bg1"/>
                </a:solidFill>
                <a:latin typeface="Times" charset="0"/>
                <a:ea typeface="ＭＳ ゴシック" pitchFamily="49" charset="-128"/>
              </a:rPr>
              <a:t>照明基礎講座　</a:t>
            </a:r>
            <a:r>
              <a:rPr lang="en-US" altLang="ja-JP" sz="1000">
                <a:solidFill>
                  <a:schemeClr val="bg1"/>
                </a:solidFill>
                <a:ea typeface="ＭＳ ゴシック" pitchFamily="49" charset="-128"/>
              </a:rPr>
              <a:t>PART1</a:t>
            </a:r>
          </a:p>
        </p:txBody>
      </p:sp>
      <p:sp>
        <p:nvSpPr>
          <p:cNvPr id="13325" name="Rectangle 60"/>
          <p:cNvSpPr>
            <a:spLocks noChangeArrowheads="1"/>
          </p:cNvSpPr>
          <p:nvPr/>
        </p:nvSpPr>
        <p:spPr bwMode="auto">
          <a:xfrm>
            <a:off x="5486400" y="1651000"/>
            <a:ext cx="228600" cy="4102100"/>
          </a:xfrm>
          <a:prstGeom prst="rect">
            <a:avLst/>
          </a:prstGeom>
          <a:solidFill>
            <a:schemeClr val="bg2"/>
          </a:solidFill>
          <a:ln>
            <a:noFill/>
          </a:ln>
          <a:effectLst/>
          <a:extLst>
            <a:ext uri="{91240B29-F687-4F45-9708-019B960494DF}">
              <a14:hiddenLine xmlns:a14="http://schemas.microsoft.com/office/drawing/2010/main" w="9525">
                <a:solidFill>
                  <a:srgbClr val="D9D9D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Verdana" pitchFamily="34" charset="0"/>
                <a:ea typeface="HG平成丸ｺﾞｼｯｸ体W4" charset="-128"/>
              </a:defRPr>
            </a:lvl1pPr>
            <a:lvl2pPr marL="742950" indent="-285750" eaLnBrk="0" hangingPunct="0">
              <a:defRPr kumimoji="1">
                <a:solidFill>
                  <a:schemeClr val="tx1"/>
                </a:solidFill>
                <a:latin typeface="Verdana" pitchFamily="34" charset="0"/>
                <a:ea typeface="HG平成丸ｺﾞｼｯｸ体W4" charset="-128"/>
              </a:defRPr>
            </a:lvl2pPr>
            <a:lvl3pPr marL="1143000" indent="-228600" eaLnBrk="0" hangingPunct="0">
              <a:defRPr kumimoji="1">
                <a:solidFill>
                  <a:schemeClr val="tx1"/>
                </a:solidFill>
                <a:latin typeface="Verdana" pitchFamily="34" charset="0"/>
                <a:ea typeface="HG平成丸ｺﾞｼｯｸ体W4" charset="-128"/>
              </a:defRPr>
            </a:lvl3pPr>
            <a:lvl4pPr marL="1600200" indent="-228600" eaLnBrk="0" hangingPunct="0">
              <a:defRPr kumimoji="1">
                <a:solidFill>
                  <a:schemeClr val="tx1"/>
                </a:solidFill>
                <a:latin typeface="Verdana" pitchFamily="34" charset="0"/>
                <a:ea typeface="HG平成丸ｺﾞｼｯｸ体W4" charset="-128"/>
              </a:defRPr>
            </a:lvl4pPr>
            <a:lvl5pPr marL="2057400" indent="-228600" eaLnBrk="0" hangingPunct="0">
              <a:defRPr kumimoji="1">
                <a:solidFill>
                  <a:schemeClr val="tx1"/>
                </a:solidFill>
                <a:latin typeface="Verdana" pitchFamily="34" charset="0"/>
                <a:ea typeface="HG平成丸ｺﾞｼｯｸ体W4" charset="-128"/>
              </a:defRPr>
            </a:lvl5pPr>
            <a:lvl6pPr marL="2514600" indent="-228600" eaLnBrk="0" fontAlgn="base" hangingPunct="0">
              <a:spcBef>
                <a:spcPct val="0"/>
              </a:spcBef>
              <a:spcAft>
                <a:spcPct val="0"/>
              </a:spcAft>
              <a:defRPr kumimoji="1">
                <a:solidFill>
                  <a:schemeClr val="tx1"/>
                </a:solidFill>
                <a:latin typeface="Verdana" pitchFamily="34" charset="0"/>
                <a:ea typeface="HG平成丸ｺﾞｼｯｸ体W4" charset="-128"/>
              </a:defRPr>
            </a:lvl6pPr>
            <a:lvl7pPr marL="2971800" indent="-228600" eaLnBrk="0" fontAlgn="base" hangingPunct="0">
              <a:spcBef>
                <a:spcPct val="0"/>
              </a:spcBef>
              <a:spcAft>
                <a:spcPct val="0"/>
              </a:spcAft>
              <a:defRPr kumimoji="1">
                <a:solidFill>
                  <a:schemeClr val="tx1"/>
                </a:solidFill>
                <a:latin typeface="Verdana" pitchFamily="34" charset="0"/>
                <a:ea typeface="HG平成丸ｺﾞｼｯｸ体W4" charset="-128"/>
              </a:defRPr>
            </a:lvl7pPr>
            <a:lvl8pPr marL="3429000" indent="-228600" eaLnBrk="0" fontAlgn="base" hangingPunct="0">
              <a:spcBef>
                <a:spcPct val="0"/>
              </a:spcBef>
              <a:spcAft>
                <a:spcPct val="0"/>
              </a:spcAft>
              <a:defRPr kumimoji="1">
                <a:solidFill>
                  <a:schemeClr val="tx1"/>
                </a:solidFill>
                <a:latin typeface="Verdana" pitchFamily="34" charset="0"/>
                <a:ea typeface="HG平成丸ｺﾞｼｯｸ体W4" charset="-128"/>
              </a:defRPr>
            </a:lvl8pPr>
            <a:lvl9pPr marL="3886200" indent="-228600" eaLnBrk="0" fontAlgn="base" hangingPunct="0">
              <a:spcBef>
                <a:spcPct val="0"/>
              </a:spcBef>
              <a:spcAft>
                <a:spcPct val="0"/>
              </a:spcAft>
              <a:defRPr kumimoji="1">
                <a:solidFill>
                  <a:schemeClr val="tx1"/>
                </a:solidFill>
                <a:latin typeface="Verdana" pitchFamily="34" charset="0"/>
                <a:ea typeface="HG平成丸ｺﾞｼｯｸ体W4" charset="-128"/>
              </a:defRPr>
            </a:lvl9pPr>
          </a:lstStyle>
          <a:p>
            <a:pPr eaLnBrk="1" hangingPunct="1"/>
            <a:endParaRPr lang="ja-JP" altLang="en-US"/>
          </a:p>
        </p:txBody>
      </p:sp>
      <p:graphicFrame>
        <p:nvGraphicFramePr>
          <p:cNvPr id="13327" name="Object 58"/>
          <p:cNvGraphicFramePr>
            <a:graphicFrameLocks noChangeAspect="1"/>
          </p:cNvGraphicFramePr>
          <p:nvPr>
            <p:extLst>
              <p:ext uri="{D42A27DB-BD31-4B8C-83A1-F6EECF244321}">
                <p14:modId xmlns:p14="http://schemas.microsoft.com/office/powerpoint/2010/main" val="3073648407"/>
              </p:ext>
            </p:extLst>
          </p:nvPr>
        </p:nvGraphicFramePr>
        <p:xfrm>
          <a:off x="-2029209" y="2996486"/>
          <a:ext cx="1835150" cy="4064000"/>
        </p:xfrm>
        <a:graphic>
          <a:graphicData uri="http://schemas.openxmlformats.org/presentationml/2006/ole">
            <mc:AlternateContent xmlns:mc="http://schemas.openxmlformats.org/markup-compatibility/2006">
              <mc:Choice xmlns:v="urn:schemas-microsoft-com:vml" Requires="v">
                <p:oleObj name="ワークシート" r:id="rId3" imgW="10579100" imgH="8559800" progId="Excel.Sheet.8">
                  <p:embed/>
                </p:oleObj>
              </mc:Choice>
              <mc:Fallback>
                <p:oleObj name="ワークシート" r:id="rId3" imgW="10579100" imgH="8559800" progId="Excel.Sheet.8">
                  <p:embed/>
                  <p:pic>
                    <p:nvPicPr>
                      <p:cNvPr id="13327" name="Object 58"/>
                      <p:cNvPicPr>
                        <a:picLocks noChangeAspect="1" noChangeArrowheads="1"/>
                      </p:cNvPicPr>
                      <p:nvPr/>
                    </p:nvPicPr>
                    <p:blipFill>
                      <a:blip r:embed="rId4">
                        <a:extLst>
                          <a:ext uri="{28A0092B-C50C-407E-A947-70E740481C1C}">
                            <a14:useLocalDpi xmlns:a14="http://schemas.microsoft.com/office/drawing/2010/main" val="0"/>
                          </a:ext>
                        </a:extLst>
                      </a:blip>
                      <a:srcRect r="63464"/>
                      <a:stretch>
                        <a:fillRect/>
                      </a:stretch>
                    </p:blipFill>
                    <p:spPr bwMode="auto">
                      <a:xfrm>
                        <a:off x="-2029209" y="2996486"/>
                        <a:ext cx="1835150" cy="4064000"/>
                      </a:xfrm>
                      <a:prstGeom prst="rect">
                        <a:avLst/>
                      </a:prstGeom>
                      <a:noFill/>
                      <a:ln>
                        <a:noFill/>
                      </a:ln>
                      <a:effectLst/>
                    </p:spPr>
                  </p:pic>
                </p:oleObj>
              </mc:Fallback>
            </mc:AlternateContent>
          </a:graphicData>
        </a:graphic>
      </p:graphicFrame>
      <p:pic>
        <p:nvPicPr>
          <p:cNvPr id="13333" name="Picture 72"/>
          <p:cNvPicPr>
            <a:picLocks noChangeAspect="1" noChangeArrowheads="1"/>
          </p:cNvPicPr>
          <p:nvPr/>
        </p:nvPicPr>
        <p:blipFill>
          <a:blip r:embed="rId5">
            <a:extLst>
              <a:ext uri="{28A0092B-C50C-407E-A947-70E740481C1C}">
                <a14:useLocalDpi xmlns:a14="http://schemas.microsoft.com/office/drawing/2010/main" val="0"/>
              </a:ext>
            </a:extLst>
          </a:blip>
          <a:srcRect b="11017"/>
          <a:stretch>
            <a:fillRect/>
          </a:stretch>
        </p:blipFill>
        <p:spPr bwMode="auto">
          <a:xfrm>
            <a:off x="-1813790" y="1667954"/>
            <a:ext cx="1620837" cy="106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35" name="Picture 74"/>
          <p:cNvPicPr>
            <a:picLocks noChangeAspect="1" noChangeArrowheads="1"/>
          </p:cNvPicPr>
          <p:nvPr/>
        </p:nvPicPr>
        <p:blipFill>
          <a:blip r:embed="rId6">
            <a:extLst>
              <a:ext uri="{28A0092B-C50C-407E-A947-70E740481C1C}">
                <a14:useLocalDpi xmlns:a14="http://schemas.microsoft.com/office/drawing/2010/main" val="0"/>
              </a:ext>
            </a:extLst>
          </a:blip>
          <a:srcRect l="6818" r="10454" b="14084"/>
          <a:stretch>
            <a:fillRect/>
          </a:stretch>
        </p:blipFill>
        <p:spPr bwMode="auto">
          <a:xfrm>
            <a:off x="-1752872" y="297864"/>
            <a:ext cx="1570038" cy="1084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タイトル 1"/>
          <p:cNvSpPr>
            <a:spLocks noGrp="1"/>
          </p:cNvSpPr>
          <p:nvPr>
            <p:ph type="title"/>
          </p:nvPr>
        </p:nvSpPr>
        <p:spPr/>
        <p:txBody>
          <a:bodyPr/>
          <a:lstStyle/>
          <a:p>
            <a:r>
              <a:rPr kumimoji="1" lang="ja-JP" altLang="en-US" dirty="0">
                <a:latin typeface="HG丸ｺﾞｼｯｸM-PRO" panose="020F0600000000000000" pitchFamily="50" charset="-128"/>
                <a:ea typeface="HG丸ｺﾞｼｯｸM-PRO" panose="020F0600000000000000" pitchFamily="50" charset="-128"/>
              </a:rPr>
              <a:t>ひかりの単位①</a:t>
            </a:r>
            <a:r>
              <a:rPr kumimoji="1" lang="en-US" altLang="ja-JP" dirty="0">
                <a:latin typeface="HG丸ｺﾞｼｯｸM-PRO" panose="020F0600000000000000" pitchFamily="50" charset="-128"/>
                <a:ea typeface="HG丸ｺﾞｼｯｸM-PRO" panose="020F0600000000000000" pitchFamily="50" charset="-128"/>
              </a:rPr>
              <a:t>-1</a:t>
            </a:r>
            <a:endParaRPr kumimoji="1" lang="ja-JP" altLang="en-US" dirty="0">
              <a:latin typeface="HG丸ｺﾞｼｯｸM-PRO" panose="020F0600000000000000" pitchFamily="50" charset="-128"/>
              <a:ea typeface="HG丸ｺﾞｼｯｸM-PRO" panose="020F0600000000000000" pitchFamily="50" charset="-128"/>
            </a:endParaRPr>
          </a:p>
        </p:txBody>
      </p:sp>
      <p:sp>
        <p:nvSpPr>
          <p:cNvPr id="13319" name="Rectangle 50"/>
          <p:cNvSpPr>
            <a:spLocks noChangeArrowheads="1"/>
          </p:cNvSpPr>
          <p:nvPr/>
        </p:nvSpPr>
        <p:spPr bwMode="auto">
          <a:xfrm>
            <a:off x="2151889" y="1593369"/>
            <a:ext cx="422904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Verdana" pitchFamily="34" charset="0"/>
                <a:ea typeface="HG平成丸ｺﾞｼｯｸ体W4" charset="-128"/>
              </a:defRPr>
            </a:lvl1pPr>
            <a:lvl2pPr marL="742950" indent="-285750" eaLnBrk="0" hangingPunct="0">
              <a:defRPr kumimoji="1">
                <a:solidFill>
                  <a:schemeClr val="tx1"/>
                </a:solidFill>
                <a:latin typeface="Verdana" pitchFamily="34" charset="0"/>
                <a:ea typeface="HG平成丸ｺﾞｼｯｸ体W4" charset="-128"/>
              </a:defRPr>
            </a:lvl2pPr>
            <a:lvl3pPr marL="1143000" indent="-228600" eaLnBrk="0" hangingPunct="0">
              <a:defRPr kumimoji="1">
                <a:solidFill>
                  <a:schemeClr val="tx1"/>
                </a:solidFill>
                <a:latin typeface="Verdana" pitchFamily="34" charset="0"/>
                <a:ea typeface="HG平成丸ｺﾞｼｯｸ体W4" charset="-128"/>
              </a:defRPr>
            </a:lvl3pPr>
            <a:lvl4pPr marL="1600200" indent="-228600" eaLnBrk="0" hangingPunct="0">
              <a:defRPr kumimoji="1">
                <a:solidFill>
                  <a:schemeClr val="tx1"/>
                </a:solidFill>
                <a:latin typeface="Verdana" pitchFamily="34" charset="0"/>
                <a:ea typeface="HG平成丸ｺﾞｼｯｸ体W4" charset="-128"/>
              </a:defRPr>
            </a:lvl4pPr>
            <a:lvl5pPr marL="2057400" indent="-228600" eaLnBrk="0" hangingPunct="0">
              <a:defRPr kumimoji="1">
                <a:solidFill>
                  <a:schemeClr val="tx1"/>
                </a:solidFill>
                <a:latin typeface="Verdana" pitchFamily="34" charset="0"/>
                <a:ea typeface="HG平成丸ｺﾞｼｯｸ体W4" charset="-128"/>
              </a:defRPr>
            </a:lvl5pPr>
            <a:lvl6pPr marL="2514600" indent="-228600" eaLnBrk="0" fontAlgn="base" hangingPunct="0">
              <a:spcBef>
                <a:spcPct val="0"/>
              </a:spcBef>
              <a:spcAft>
                <a:spcPct val="0"/>
              </a:spcAft>
              <a:defRPr kumimoji="1">
                <a:solidFill>
                  <a:schemeClr val="tx1"/>
                </a:solidFill>
                <a:latin typeface="Verdana" pitchFamily="34" charset="0"/>
                <a:ea typeface="HG平成丸ｺﾞｼｯｸ体W4" charset="-128"/>
              </a:defRPr>
            </a:lvl6pPr>
            <a:lvl7pPr marL="2971800" indent="-228600" eaLnBrk="0" fontAlgn="base" hangingPunct="0">
              <a:spcBef>
                <a:spcPct val="0"/>
              </a:spcBef>
              <a:spcAft>
                <a:spcPct val="0"/>
              </a:spcAft>
              <a:defRPr kumimoji="1">
                <a:solidFill>
                  <a:schemeClr val="tx1"/>
                </a:solidFill>
                <a:latin typeface="Verdana" pitchFamily="34" charset="0"/>
                <a:ea typeface="HG平成丸ｺﾞｼｯｸ体W4" charset="-128"/>
              </a:defRPr>
            </a:lvl7pPr>
            <a:lvl8pPr marL="3429000" indent="-228600" eaLnBrk="0" fontAlgn="base" hangingPunct="0">
              <a:spcBef>
                <a:spcPct val="0"/>
              </a:spcBef>
              <a:spcAft>
                <a:spcPct val="0"/>
              </a:spcAft>
              <a:defRPr kumimoji="1">
                <a:solidFill>
                  <a:schemeClr val="tx1"/>
                </a:solidFill>
                <a:latin typeface="Verdana" pitchFamily="34" charset="0"/>
                <a:ea typeface="HG平成丸ｺﾞｼｯｸ体W4" charset="-128"/>
              </a:defRPr>
            </a:lvl8pPr>
            <a:lvl9pPr marL="3886200" indent="-228600" eaLnBrk="0" fontAlgn="base" hangingPunct="0">
              <a:spcBef>
                <a:spcPct val="0"/>
              </a:spcBef>
              <a:spcAft>
                <a:spcPct val="0"/>
              </a:spcAft>
              <a:defRPr kumimoji="1">
                <a:solidFill>
                  <a:schemeClr val="tx1"/>
                </a:solidFill>
                <a:latin typeface="Verdana" pitchFamily="34" charset="0"/>
                <a:ea typeface="HG平成丸ｺﾞｼｯｸ体W4" charset="-128"/>
              </a:defRPr>
            </a:lvl9pPr>
          </a:lstStyle>
          <a:p>
            <a:pPr eaLnBrk="1" hangingPunct="1"/>
            <a:r>
              <a:rPr lang="ja-JP" altLang="en-US" sz="3200" b="1" dirty="0">
                <a:ea typeface="Osaka" charset="-128"/>
              </a:rPr>
              <a:t>色温度</a:t>
            </a:r>
            <a:r>
              <a:rPr lang="en-US" altLang="ja-JP" sz="3200" b="1" dirty="0">
                <a:ea typeface="Osaka" charset="-128"/>
              </a:rPr>
              <a:t>(K</a:t>
            </a:r>
            <a:r>
              <a:rPr lang="ja-JP" altLang="en-US" sz="3200" b="1" dirty="0">
                <a:ea typeface="Osaka" charset="-128"/>
              </a:rPr>
              <a:t>：ケルビン</a:t>
            </a:r>
            <a:r>
              <a:rPr lang="en-US" altLang="ja-JP" sz="3200" b="1" dirty="0">
                <a:ea typeface="Osaka" charset="-128"/>
              </a:rPr>
              <a:t>)</a:t>
            </a:r>
            <a:endParaRPr lang="ja-JP" altLang="en-US" sz="3200" dirty="0">
              <a:ea typeface="Osaka" charset="-128"/>
            </a:endParaRPr>
          </a:p>
        </p:txBody>
      </p:sp>
      <p:pic>
        <p:nvPicPr>
          <p:cNvPr id="31" name="Picture 39" descr="http://dreamsoft.sakura.ne.jp/sblo_files/takepicture/image/E889B2E6B8A9E5BAA6E38381E383A3E383BCE38388.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17552" y="2276873"/>
            <a:ext cx="3232385" cy="410051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51399" y="2276872"/>
            <a:ext cx="1368153" cy="1814978"/>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33" name="Picture 3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038010" y="4562405"/>
            <a:ext cx="1368123" cy="1814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36" descr="クリックすると新しいウィンドウで開きます"/>
          <p:cNvPicPr>
            <a:picLocks noChangeAspect="1" noChangeArrowheads="1"/>
          </p:cNvPicPr>
          <p:nvPr/>
        </p:nvPicPr>
        <p:blipFill rotWithShape="1">
          <a:blip r:embed="rId10">
            <a:extLst>
              <a:ext uri="{28A0092B-C50C-407E-A947-70E740481C1C}">
                <a14:useLocalDpi xmlns:a14="http://schemas.microsoft.com/office/drawing/2010/main" val="0"/>
              </a:ext>
            </a:extLst>
          </a:blip>
          <a:srcRect l="44020"/>
          <a:stretch/>
        </p:blipFill>
        <p:spPr bwMode="auto">
          <a:xfrm>
            <a:off x="7464120" y="3432357"/>
            <a:ext cx="1354700" cy="1814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79122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r>
              <a:rPr kumimoji="1" lang="ja-JP" altLang="en-US"/>
              <a:t>　</a:t>
            </a:r>
            <a:r>
              <a:rPr kumimoji="1" lang="en-US" altLang="ja-JP"/>
              <a:t>Service</a:t>
            </a:r>
            <a:endParaRPr kumimoji="1" lang="ja-JP" altLang="en-US"/>
          </a:p>
        </p:txBody>
      </p:sp>
      <p:sp>
        <p:nvSpPr>
          <p:cNvPr id="3" name="スライド番号プレースホルダー 2"/>
          <p:cNvSpPr>
            <a:spLocks noGrp="1"/>
          </p:cNvSpPr>
          <p:nvPr>
            <p:ph type="sldNum" sz="quarter" idx="12"/>
          </p:nvPr>
        </p:nvSpPr>
        <p:spPr/>
        <p:txBody>
          <a:bodyPr/>
          <a:lstStyle/>
          <a:p>
            <a:fld id="{97318A08-32C6-47D5-85F1-6824EAE7AF9E}" type="slidenum">
              <a:rPr kumimoji="1" lang="ja-JP" altLang="en-US" smtClean="0"/>
              <a:t>19</a:t>
            </a:fld>
            <a:endParaRPr kumimoji="1" lang="ja-JP" altLang="en-US"/>
          </a:p>
        </p:txBody>
      </p:sp>
      <p:sp>
        <p:nvSpPr>
          <p:cNvPr id="4" name="タイトル 3"/>
          <p:cNvSpPr>
            <a:spLocks noGrp="1"/>
          </p:cNvSpPr>
          <p:nvPr>
            <p:ph type="title"/>
          </p:nvPr>
        </p:nvSpPr>
        <p:spPr/>
        <p:txBody>
          <a:bodyPr/>
          <a:lstStyle/>
          <a:p>
            <a:r>
              <a:rPr lang="ja-JP" altLang="en-US" dirty="0">
                <a:latin typeface="HG丸ｺﾞｼｯｸM-PRO" panose="020F0600000000000000" pitchFamily="50" charset="-128"/>
                <a:ea typeface="HG丸ｺﾞｼｯｸM-PRO" panose="020F0600000000000000" pitchFamily="50" charset="-128"/>
              </a:rPr>
              <a:t>ひかりの単位①</a:t>
            </a:r>
            <a:r>
              <a:rPr lang="en-US" altLang="ja-JP" dirty="0">
                <a:latin typeface="HG丸ｺﾞｼｯｸM-PRO" panose="020F0600000000000000" pitchFamily="50" charset="-128"/>
                <a:ea typeface="HG丸ｺﾞｼｯｸM-PRO" panose="020F0600000000000000" pitchFamily="50" charset="-128"/>
              </a:rPr>
              <a:t>-2</a:t>
            </a:r>
            <a:endParaRPr kumimoji="1" lang="ja-JP" altLang="en-US" dirty="0"/>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400" y="1622048"/>
            <a:ext cx="10513168" cy="5080000"/>
          </a:xfrm>
          <a:prstGeom prst="rect">
            <a:avLst/>
          </a:prstGeom>
        </p:spPr>
      </p:pic>
      <p:sp>
        <p:nvSpPr>
          <p:cNvPr id="10" name="正方形/長方形 9">
            <a:extLst>
              <a:ext uri="{FF2B5EF4-FFF2-40B4-BE49-F238E27FC236}">
                <a16:creationId xmlns:a16="http://schemas.microsoft.com/office/drawing/2014/main" id="{7F86B44D-2145-4043-9910-B1B406B18E4D}"/>
              </a:ext>
            </a:extLst>
          </p:cNvPr>
          <p:cNvSpPr/>
          <p:nvPr/>
        </p:nvSpPr>
        <p:spPr>
          <a:xfrm>
            <a:off x="7484950" y="1916832"/>
            <a:ext cx="3579601" cy="4104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1583BA42-4744-4495-B85E-58D4E6B12A2C}"/>
              </a:ext>
            </a:extLst>
          </p:cNvPr>
          <p:cNvSpPr txBox="1"/>
          <p:nvPr/>
        </p:nvSpPr>
        <p:spPr>
          <a:xfrm>
            <a:off x="8184232" y="1876762"/>
            <a:ext cx="2236510" cy="400110"/>
          </a:xfrm>
          <a:prstGeom prst="rect">
            <a:avLst/>
          </a:prstGeom>
          <a:noFill/>
        </p:spPr>
        <p:txBody>
          <a:bodyPr wrap="none" rtlCol="0">
            <a:spAutoFit/>
          </a:bodyPr>
          <a:lstStyle/>
          <a:p>
            <a:r>
              <a:rPr kumimoji="1" lang="ja-JP" altLang="en-US" sz="2000" dirty="0">
                <a:latin typeface="メイリオ" panose="020B0604030504040204" pitchFamily="50" charset="-128"/>
                <a:ea typeface="メイリオ" panose="020B0604030504040204" pitchFamily="50" charset="-128"/>
              </a:rPr>
              <a:t>主要光源の色温度</a:t>
            </a:r>
            <a:endParaRPr kumimoji="1" lang="en-US" altLang="ja-JP" sz="2000" dirty="0">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B82C4770-7882-45E8-9B9F-A86FB093EBD7}"/>
              </a:ext>
            </a:extLst>
          </p:cNvPr>
          <p:cNvSpPr txBox="1"/>
          <p:nvPr/>
        </p:nvSpPr>
        <p:spPr>
          <a:xfrm>
            <a:off x="7819986" y="2488513"/>
            <a:ext cx="3015569" cy="3347070"/>
          </a:xfrm>
          <a:prstGeom prst="rect">
            <a:avLst/>
          </a:prstGeom>
          <a:noFill/>
        </p:spPr>
        <p:txBody>
          <a:bodyPr wrap="none" rtlCol="0">
            <a:spAutoFit/>
          </a:bodyPr>
          <a:lstStyle/>
          <a:p>
            <a:pPr>
              <a:lnSpc>
                <a:spcPct val="200000"/>
              </a:lnSpc>
            </a:pPr>
            <a:r>
              <a:rPr kumimoji="1" lang="ja-JP" altLang="en-US" dirty="0">
                <a:latin typeface="メイリオ" panose="020B0604030504040204" pitchFamily="50" charset="-128"/>
                <a:ea typeface="メイリオ" panose="020B0604030504040204" pitchFamily="50" charset="-128"/>
              </a:rPr>
              <a:t>昼光色　</a:t>
            </a:r>
            <a:r>
              <a:rPr kumimoji="1" lang="en-US" altLang="ja-JP" dirty="0">
                <a:latin typeface="メイリオ" panose="020B0604030504040204" pitchFamily="50" charset="-128"/>
                <a:ea typeface="メイリオ" panose="020B0604030504040204" pitchFamily="50" charset="-128"/>
              </a:rPr>
              <a:t>6500K</a:t>
            </a:r>
          </a:p>
          <a:p>
            <a:pPr>
              <a:lnSpc>
                <a:spcPct val="200000"/>
              </a:lnSpc>
            </a:pPr>
            <a:r>
              <a:rPr kumimoji="1" lang="ja-JP" altLang="en-US" dirty="0">
                <a:latin typeface="メイリオ" panose="020B0604030504040204" pitchFamily="50" charset="-128"/>
                <a:ea typeface="メイリオ" panose="020B0604030504040204" pitchFamily="50" charset="-128"/>
              </a:rPr>
              <a:t>昼白色　</a:t>
            </a:r>
            <a:r>
              <a:rPr kumimoji="1" lang="en-US" altLang="ja-JP" dirty="0">
                <a:latin typeface="メイリオ" panose="020B0604030504040204" pitchFamily="50" charset="-128"/>
                <a:ea typeface="メイリオ" panose="020B0604030504040204" pitchFamily="50" charset="-128"/>
              </a:rPr>
              <a:t>5000K</a:t>
            </a:r>
          </a:p>
          <a:p>
            <a:pPr>
              <a:lnSpc>
                <a:spcPct val="200000"/>
              </a:lnSpc>
            </a:pPr>
            <a:r>
              <a:rPr kumimoji="1" lang="ja-JP" altLang="en-US" dirty="0">
                <a:latin typeface="メイリオ" panose="020B0604030504040204" pitchFamily="50" charset="-128"/>
                <a:ea typeface="メイリオ" panose="020B0604030504040204" pitchFamily="50" charset="-128"/>
              </a:rPr>
              <a:t>白色　　</a:t>
            </a:r>
            <a:r>
              <a:rPr kumimoji="1" lang="en-US" altLang="ja-JP" dirty="0">
                <a:latin typeface="メイリオ" panose="020B0604030504040204" pitchFamily="50" charset="-128"/>
                <a:ea typeface="メイリオ" panose="020B0604030504040204" pitchFamily="50" charset="-128"/>
              </a:rPr>
              <a:t>4000K</a:t>
            </a:r>
          </a:p>
          <a:p>
            <a:pPr>
              <a:lnSpc>
                <a:spcPct val="200000"/>
              </a:lnSpc>
            </a:pPr>
            <a:r>
              <a:rPr kumimoji="1" lang="ja-JP" altLang="en-US" dirty="0">
                <a:latin typeface="メイリオ" panose="020B0604030504040204" pitchFamily="50" charset="-128"/>
                <a:ea typeface="メイリオ" panose="020B0604030504040204" pitchFamily="50" charset="-128"/>
              </a:rPr>
              <a:t>温白色　</a:t>
            </a:r>
            <a:r>
              <a:rPr kumimoji="1" lang="en-US" altLang="ja-JP" dirty="0">
                <a:latin typeface="メイリオ" panose="020B0604030504040204" pitchFamily="50" charset="-128"/>
                <a:ea typeface="メイリオ" panose="020B0604030504040204" pitchFamily="50" charset="-128"/>
              </a:rPr>
              <a:t>3500K</a:t>
            </a:r>
          </a:p>
          <a:p>
            <a:pPr>
              <a:lnSpc>
                <a:spcPct val="200000"/>
              </a:lnSpc>
            </a:pPr>
            <a:r>
              <a:rPr kumimoji="1" lang="ja-JP" altLang="en-US" dirty="0">
                <a:latin typeface="メイリオ" panose="020B0604030504040204" pitchFamily="50" charset="-128"/>
                <a:ea typeface="メイリオ" panose="020B0604030504040204" pitchFamily="50" charset="-128"/>
              </a:rPr>
              <a:t>電球色　</a:t>
            </a:r>
            <a:r>
              <a:rPr kumimoji="1" lang="en-US" altLang="ja-JP" dirty="0">
                <a:latin typeface="メイリオ" panose="020B0604030504040204" pitchFamily="50" charset="-128"/>
                <a:ea typeface="メイリオ" panose="020B0604030504040204" pitchFamily="50" charset="-128"/>
              </a:rPr>
              <a:t>3000K</a:t>
            </a:r>
            <a:r>
              <a:rPr kumimoji="1" lang="ja-JP" altLang="en-US" dirty="0">
                <a:latin typeface="メイリオ" panose="020B0604030504040204" pitchFamily="50" charset="-128"/>
                <a:ea typeface="メイリオ" panose="020B0604030504040204" pitchFamily="50" charset="-128"/>
              </a:rPr>
              <a:t>～</a:t>
            </a:r>
            <a:r>
              <a:rPr kumimoji="1" lang="en-US" altLang="ja-JP" dirty="0">
                <a:latin typeface="メイリオ" panose="020B0604030504040204" pitchFamily="50" charset="-128"/>
                <a:ea typeface="メイリオ" panose="020B0604030504040204" pitchFamily="50" charset="-128"/>
              </a:rPr>
              <a:t>2400K</a:t>
            </a:r>
          </a:p>
          <a:p>
            <a:pPr>
              <a:lnSpc>
                <a:spcPct val="200000"/>
              </a:lnSpc>
            </a:pPr>
            <a:r>
              <a:rPr kumimoji="1" lang="ja-JP" altLang="en-US" dirty="0">
                <a:latin typeface="メイリオ" panose="020B0604030504040204" pitchFamily="50" charset="-128"/>
                <a:ea typeface="メイリオ" panose="020B0604030504040204" pitchFamily="50" charset="-128"/>
              </a:rPr>
              <a:t>ろうそく　</a:t>
            </a:r>
            <a:r>
              <a:rPr kumimoji="1" lang="en-US" altLang="ja-JP" dirty="0">
                <a:latin typeface="メイリオ" panose="020B0604030504040204" pitchFamily="50" charset="-128"/>
                <a:ea typeface="メイリオ" panose="020B0604030504040204" pitchFamily="50" charset="-128"/>
              </a:rPr>
              <a:t>2000K</a:t>
            </a:r>
            <a:r>
              <a:rPr kumimoji="1" lang="ja-JP" altLang="en-US" dirty="0">
                <a:latin typeface="メイリオ" panose="020B0604030504040204" pitchFamily="50" charset="-128"/>
                <a:ea typeface="メイリオ" panose="020B0604030504040204" pitchFamily="50" charset="-128"/>
              </a:rPr>
              <a:t>～</a:t>
            </a:r>
            <a:r>
              <a:rPr kumimoji="1" lang="en-US" altLang="ja-JP" dirty="0">
                <a:latin typeface="メイリオ" panose="020B0604030504040204" pitchFamily="50" charset="-128"/>
                <a:ea typeface="メイリオ" panose="020B0604030504040204" pitchFamily="50" charset="-128"/>
              </a:rPr>
              <a:t>1800K</a:t>
            </a:r>
            <a:endParaRPr kumimoji="1" lang="ja-JP" altLang="en-US"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2644511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9DADDE0-776F-46B5-991B-C00F8C9339A5}"/>
              </a:ext>
            </a:extLst>
          </p:cNvPr>
          <p:cNvSpPr>
            <a:spLocks noGrp="1"/>
          </p:cNvSpPr>
          <p:nvPr>
            <p:ph type="ctrTitle"/>
          </p:nvPr>
        </p:nvSpPr>
        <p:spPr>
          <a:xfrm>
            <a:off x="335360" y="2052960"/>
            <a:ext cx="8432800" cy="1828800"/>
          </a:xfrm>
        </p:spPr>
        <p:txBody>
          <a:bodyPr/>
          <a:lstStyle/>
          <a:p>
            <a:pPr algn="ctr"/>
            <a:r>
              <a:rPr kumimoji="1" lang="ja-JP" altLang="en-US" dirty="0">
                <a:latin typeface="HGPｺﾞｼｯｸE" panose="020B0900000000000000" pitchFamily="50" charset="-128"/>
                <a:ea typeface="HGPｺﾞｼｯｸE" panose="020B0900000000000000" pitchFamily="50" charset="-128"/>
              </a:rPr>
              <a:t>照明提案の幅を広げる</a:t>
            </a:r>
          </a:p>
        </p:txBody>
      </p:sp>
      <p:sp>
        <p:nvSpPr>
          <p:cNvPr id="3" name="字幕 2">
            <a:extLst>
              <a:ext uri="{FF2B5EF4-FFF2-40B4-BE49-F238E27FC236}">
                <a16:creationId xmlns:a16="http://schemas.microsoft.com/office/drawing/2014/main" id="{55DC2C15-055A-4EE4-8D67-C32514093326}"/>
              </a:ext>
            </a:extLst>
          </p:cNvPr>
          <p:cNvSpPr>
            <a:spLocks noGrp="1"/>
          </p:cNvSpPr>
          <p:nvPr>
            <p:ph type="subTitle" idx="1"/>
          </p:nvPr>
        </p:nvSpPr>
        <p:spPr>
          <a:xfrm>
            <a:off x="1199456" y="3212976"/>
            <a:ext cx="7488832" cy="1828800"/>
          </a:xfrm>
        </p:spPr>
        <p:txBody>
          <a:bodyPr/>
          <a:lstStyle/>
          <a:p>
            <a:r>
              <a:rPr lang="ja-JP" altLang="en-US" b="1" i="0" dirty="0">
                <a:solidFill>
                  <a:schemeClr val="bg1"/>
                </a:solidFill>
                <a:effectLst/>
                <a:latin typeface="HGP明朝E" panose="02020900000000000000" pitchFamily="18" charset="-128"/>
                <a:ea typeface="HGP明朝E" panose="02020900000000000000" pitchFamily="18" charset="-128"/>
              </a:rPr>
              <a:t>～　見込み客を増やし受注率を上げるインテリア提案手法　～</a:t>
            </a:r>
            <a:endParaRPr kumimoji="1" lang="ja-JP" altLang="en-US" dirty="0">
              <a:solidFill>
                <a:schemeClr val="bg1"/>
              </a:solidFill>
              <a:latin typeface="HGP明朝E" panose="02020900000000000000" pitchFamily="18" charset="-128"/>
              <a:ea typeface="HGP明朝E" panose="02020900000000000000" pitchFamily="18" charset="-128"/>
            </a:endParaRPr>
          </a:p>
        </p:txBody>
      </p:sp>
      <p:sp>
        <p:nvSpPr>
          <p:cNvPr id="4" name="テキスト ボックス 3">
            <a:extLst>
              <a:ext uri="{FF2B5EF4-FFF2-40B4-BE49-F238E27FC236}">
                <a16:creationId xmlns:a16="http://schemas.microsoft.com/office/drawing/2014/main" id="{90E7DCCB-183F-4B61-AE0E-2F2F51DDD7BB}"/>
              </a:ext>
            </a:extLst>
          </p:cNvPr>
          <p:cNvSpPr txBox="1"/>
          <p:nvPr/>
        </p:nvSpPr>
        <p:spPr>
          <a:xfrm>
            <a:off x="4295951" y="743857"/>
            <a:ext cx="1210588" cy="707886"/>
          </a:xfrm>
          <a:prstGeom prst="rect">
            <a:avLst/>
          </a:prstGeom>
          <a:noFill/>
        </p:spPr>
        <p:txBody>
          <a:bodyPr wrap="none" rtlCol="0">
            <a:spAutoFit/>
          </a:bodyPr>
          <a:lstStyle/>
          <a:p>
            <a:r>
              <a:rPr kumimoji="1" lang="ja-JP" altLang="en-US" sz="4000" dirty="0">
                <a:solidFill>
                  <a:schemeClr val="bg1"/>
                </a:solidFill>
              </a:rPr>
              <a:t>目的</a:t>
            </a:r>
          </a:p>
        </p:txBody>
      </p:sp>
    </p:spTree>
    <p:extLst>
      <p:ext uri="{BB962C8B-B14F-4D97-AF65-F5344CB8AC3E}">
        <p14:creationId xmlns:p14="http://schemas.microsoft.com/office/powerpoint/2010/main" val="71171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F316F5F1-9789-4EED-A60C-F1042829F052}"/>
              </a:ext>
            </a:extLst>
          </p:cNvPr>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r>
              <a:rPr kumimoji="1" lang="ja-JP" altLang="en-US"/>
              <a:t>　</a:t>
            </a:r>
            <a:r>
              <a:rPr kumimoji="1" lang="en-US" altLang="ja-JP"/>
              <a:t>Service</a:t>
            </a:r>
            <a:endParaRPr kumimoji="1" lang="ja-JP" altLang="en-US"/>
          </a:p>
        </p:txBody>
      </p:sp>
      <p:sp>
        <p:nvSpPr>
          <p:cNvPr id="3" name="スライド番号プレースホルダー 2">
            <a:extLst>
              <a:ext uri="{FF2B5EF4-FFF2-40B4-BE49-F238E27FC236}">
                <a16:creationId xmlns:a16="http://schemas.microsoft.com/office/drawing/2014/main" id="{F1FE4E0B-ABE4-43AC-963E-43D5BEDA2DFD}"/>
              </a:ext>
            </a:extLst>
          </p:cNvPr>
          <p:cNvSpPr>
            <a:spLocks noGrp="1"/>
          </p:cNvSpPr>
          <p:nvPr>
            <p:ph type="sldNum" sz="quarter" idx="12"/>
          </p:nvPr>
        </p:nvSpPr>
        <p:spPr/>
        <p:txBody>
          <a:bodyPr/>
          <a:lstStyle/>
          <a:p>
            <a:fld id="{97318A08-32C6-47D5-85F1-6824EAE7AF9E}" type="slidenum">
              <a:rPr kumimoji="1" lang="ja-JP" altLang="en-US" smtClean="0"/>
              <a:t>20</a:t>
            </a:fld>
            <a:endParaRPr kumimoji="1" lang="ja-JP" altLang="en-US"/>
          </a:p>
        </p:txBody>
      </p:sp>
      <p:pic>
        <p:nvPicPr>
          <p:cNvPr id="6" name="図 5">
            <a:extLst>
              <a:ext uri="{FF2B5EF4-FFF2-40B4-BE49-F238E27FC236}">
                <a16:creationId xmlns:a16="http://schemas.microsoft.com/office/drawing/2014/main" id="{45E321A1-5518-4AB0-B4BF-2E73CDA49603}"/>
              </a:ext>
            </a:extLst>
          </p:cNvPr>
          <p:cNvPicPr>
            <a:picLocks noChangeAspect="1"/>
          </p:cNvPicPr>
          <p:nvPr/>
        </p:nvPicPr>
        <p:blipFill>
          <a:blip r:embed="rId3"/>
          <a:stretch>
            <a:fillRect/>
          </a:stretch>
        </p:blipFill>
        <p:spPr>
          <a:xfrm>
            <a:off x="0" y="502732"/>
            <a:ext cx="12192000" cy="5852535"/>
          </a:xfrm>
          <a:prstGeom prst="rect">
            <a:avLst/>
          </a:prstGeom>
        </p:spPr>
      </p:pic>
    </p:spTree>
    <p:extLst>
      <p:ext uri="{BB962C8B-B14F-4D97-AF65-F5344CB8AC3E}">
        <p14:creationId xmlns:p14="http://schemas.microsoft.com/office/powerpoint/2010/main" val="38012656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BC83BF25-AF06-4778-9FEF-BCB0415BA0FC}"/>
              </a:ext>
            </a:extLst>
          </p:cNvPr>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r>
              <a:rPr kumimoji="1" lang="ja-JP" altLang="en-US"/>
              <a:t>　</a:t>
            </a:r>
            <a:r>
              <a:rPr kumimoji="1" lang="en-US" altLang="ja-JP"/>
              <a:t>Service</a:t>
            </a:r>
            <a:endParaRPr kumimoji="1" lang="ja-JP" altLang="en-US"/>
          </a:p>
        </p:txBody>
      </p:sp>
      <p:sp>
        <p:nvSpPr>
          <p:cNvPr id="3" name="スライド番号プレースホルダー 2">
            <a:extLst>
              <a:ext uri="{FF2B5EF4-FFF2-40B4-BE49-F238E27FC236}">
                <a16:creationId xmlns:a16="http://schemas.microsoft.com/office/drawing/2014/main" id="{1863CCB4-7D02-4B25-ABA4-E70B5CB86D94}"/>
              </a:ext>
            </a:extLst>
          </p:cNvPr>
          <p:cNvSpPr>
            <a:spLocks noGrp="1"/>
          </p:cNvSpPr>
          <p:nvPr>
            <p:ph type="sldNum" sz="quarter" idx="12"/>
          </p:nvPr>
        </p:nvSpPr>
        <p:spPr/>
        <p:txBody>
          <a:bodyPr/>
          <a:lstStyle/>
          <a:p>
            <a:fld id="{97318A08-32C6-47D5-85F1-6824EAE7AF9E}" type="slidenum">
              <a:rPr kumimoji="1" lang="ja-JP" altLang="en-US" smtClean="0"/>
              <a:t>21</a:t>
            </a:fld>
            <a:endParaRPr kumimoji="1" lang="ja-JP" altLang="en-US"/>
          </a:p>
        </p:txBody>
      </p:sp>
      <p:pic>
        <p:nvPicPr>
          <p:cNvPr id="4" name="次世代調光調色シリーズ「Synca」">
            <a:hlinkClick r:id="" action="ppaction://media"/>
            <a:extLst>
              <a:ext uri="{FF2B5EF4-FFF2-40B4-BE49-F238E27FC236}">
                <a16:creationId xmlns:a16="http://schemas.microsoft.com/office/drawing/2014/main" id="{E42C7B1C-C734-45BB-AA2B-095A6D2E19C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27384"/>
            <a:ext cx="12192000" cy="6858000"/>
          </a:xfrm>
          <a:prstGeom prst="rect">
            <a:avLst/>
          </a:prstGeom>
        </p:spPr>
      </p:pic>
    </p:spTree>
    <p:extLst>
      <p:ext uri="{BB962C8B-B14F-4D97-AF65-F5344CB8AC3E}">
        <p14:creationId xmlns:p14="http://schemas.microsoft.com/office/powerpoint/2010/main" val="1879036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61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r>
              <a:rPr kumimoji="1" lang="ja-JP" altLang="en-US"/>
              <a:t>　</a:t>
            </a:r>
            <a:r>
              <a:rPr kumimoji="1" lang="en-US" altLang="ja-JP"/>
              <a:t>Service</a:t>
            </a:r>
            <a:endParaRPr kumimoji="1" lang="ja-JP" altLang="en-US"/>
          </a:p>
        </p:txBody>
      </p:sp>
      <p:sp>
        <p:nvSpPr>
          <p:cNvPr id="3" name="スライド番号プレースホルダー 2"/>
          <p:cNvSpPr>
            <a:spLocks noGrp="1"/>
          </p:cNvSpPr>
          <p:nvPr>
            <p:ph type="sldNum" sz="quarter" idx="12"/>
          </p:nvPr>
        </p:nvSpPr>
        <p:spPr/>
        <p:txBody>
          <a:bodyPr/>
          <a:lstStyle/>
          <a:p>
            <a:fld id="{97318A08-32C6-47D5-85F1-6824EAE7AF9E}" type="slidenum">
              <a:rPr kumimoji="1" lang="ja-JP" altLang="en-US" smtClean="0"/>
              <a:t>22</a:t>
            </a:fld>
            <a:endParaRPr kumimoji="1" lang="ja-JP" altLang="en-US"/>
          </a:p>
        </p:txBody>
      </p:sp>
      <p:sp>
        <p:nvSpPr>
          <p:cNvPr id="4" name="タイトル 3"/>
          <p:cNvSpPr>
            <a:spLocks noGrp="1"/>
          </p:cNvSpPr>
          <p:nvPr>
            <p:ph type="title"/>
          </p:nvPr>
        </p:nvSpPr>
        <p:spPr/>
        <p:txBody>
          <a:bodyPr/>
          <a:lstStyle/>
          <a:p>
            <a:r>
              <a:rPr kumimoji="1" lang="ja-JP" altLang="en-US" dirty="0">
                <a:latin typeface="HG丸ｺﾞｼｯｸM-PRO" panose="020F0600000000000000" pitchFamily="50" charset="-128"/>
                <a:ea typeface="HG丸ｺﾞｼｯｸM-PRO" panose="020F0600000000000000" pitchFamily="50" charset="-128"/>
              </a:rPr>
              <a:t>住宅照明はどのあたり？</a:t>
            </a:r>
          </a:p>
        </p:txBody>
      </p:sp>
      <p:pic>
        <p:nvPicPr>
          <p:cNvPr id="7170" name="Picture 2" descr="色温度の目安"/>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5601" y="1771553"/>
            <a:ext cx="7596671" cy="4629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21306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1" name="Rectangle 12"/>
          <p:cNvSpPr>
            <a:spLocks noChangeArrowheads="1"/>
          </p:cNvSpPr>
          <p:nvPr/>
        </p:nvSpPr>
        <p:spPr bwMode="auto">
          <a:xfrm>
            <a:off x="6816081" y="1716168"/>
            <a:ext cx="428835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Verdana" pitchFamily="34" charset="0"/>
                <a:ea typeface="HG平成丸ｺﾞｼｯｸ体W4" charset="-128"/>
              </a:defRPr>
            </a:lvl1pPr>
            <a:lvl2pPr marL="742950" indent="-285750" eaLnBrk="0" hangingPunct="0">
              <a:defRPr kumimoji="1">
                <a:solidFill>
                  <a:schemeClr val="tx1"/>
                </a:solidFill>
                <a:latin typeface="Verdana" pitchFamily="34" charset="0"/>
                <a:ea typeface="HG平成丸ｺﾞｼｯｸ体W4" charset="-128"/>
              </a:defRPr>
            </a:lvl2pPr>
            <a:lvl3pPr marL="1143000" indent="-228600" eaLnBrk="0" hangingPunct="0">
              <a:defRPr kumimoji="1">
                <a:solidFill>
                  <a:schemeClr val="tx1"/>
                </a:solidFill>
                <a:latin typeface="Verdana" pitchFamily="34" charset="0"/>
                <a:ea typeface="HG平成丸ｺﾞｼｯｸ体W4" charset="-128"/>
              </a:defRPr>
            </a:lvl3pPr>
            <a:lvl4pPr marL="1600200" indent="-228600" eaLnBrk="0" hangingPunct="0">
              <a:defRPr kumimoji="1">
                <a:solidFill>
                  <a:schemeClr val="tx1"/>
                </a:solidFill>
                <a:latin typeface="Verdana" pitchFamily="34" charset="0"/>
                <a:ea typeface="HG平成丸ｺﾞｼｯｸ体W4" charset="-128"/>
              </a:defRPr>
            </a:lvl4pPr>
            <a:lvl5pPr marL="2057400" indent="-228600" eaLnBrk="0" hangingPunct="0">
              <a:defRPr kumimoji="1">
                <a:solidFill>
                  <a:schemeClr val="tx1"/>
                </a:solidFill>
                <a:latin typeface="Verdana" pitchFamily="34" charset="0"/>
                <a:ea typeface="HG平成丸ｺﾞｼｯｸ体W4" charset="-128"/>
              </a:defRPr>
            </a:lvl5pPr>
            <a:lvl6pPr marL="2514600" indent="-228600" eaLnBrk="0" fontAlgn="base" hangingPunct="0">
              <a:spcBef>
                <a:spcPct val="0"/>
              </a:spcBef>
              <a:spcAft>
                <a:spcPct val="0"/>
              </a:spcAft>
              <a:defRPr kumimoji="1">
                <a:solidFill>
                  <a:schemeClr val="tx1"/>
                </a:solidFill>
                <a:latin typeface="Verdana" pitchFamily="34" charset="0"/>
                <a:ea typeface="HG平成丸ｺﾞｼｯｸ体W4" charset="-128"/>
              </a:defRPr>
            </a:lvl6pPr>
            <a:lvl7pPr marL="2971800" indent="-228600" eaLnBrk="0" fontAlgn="base" hangingPunct="0">
              <a:spcBef>
                <a:spcPct val="0"/>
              </a:spcBef>
              <a:spcAft>
                <a:spcPct val="0"/>
              </a:spcAft>
              <a:defRPr kumimoji="1">
                <a:solidFill>
                  <a:schemeClr val="tx1"/>
                </a:solidFill>
                <a:latin typeface="Verdana" pitchFamily="34" charset="0"/>
                <a:ea typeface="HG平成丸ｺﾞｼｯｸ体W4" charset="-128"/>
              </a:defRPr>
            </a:lvl7pPr>
            <a:lvl8pPr marL="3429000" indent="-228600" eaLnBrk="0" fontAlgn="base" hangingPunct="0">
              <a:spcBef>
                <a:spcPct val="0"/>
              </a:spcBef>
              <a:spcAft>
                <a:spcPct val="0"/>
              </a:spcAft>
              <a:defRPr kumimoji="1">
                <a:solidFill>
                  <a:schemeClr val="tx1"/>
                </a:solidFill>
                <a:latin typeface="Verdana" pitchFamily="34" charset="0"/>
                <a:ea typeface="HG平成丸ｺﾞｼｯｸ体W4" charset="-128"/>
              </a:defRPr>
            </a:lvl8pPr>
            <a:lvl9pPr marL="3886200" indent="-228600" eaLnBrk="0" fontAlgn="base" hangingPunct="0">
              <a:spcBef>
                <a:spcPct val="0"/>
              </a:spcBef>
              <a:spcAft>
                <a:spcPct val="0"/>
              </a:spcAft>
              <a:defRPr kumimoji="1">
                <a:solidFill>
                  <a:schemeClr val="tx1"/>
                </a:solidFill>
                <a:latin typeface="Verdana" pitchFamily="34" charset="0"/>
                <a:ea typeface="HG平成丸ｺﾞｼｯｸ体W4" charset="-128"/>
              </a:defRPr>
            </a:lvl9pPr>
          </a:lstStyle>
          <a:p>
            <a:pPr eaLnBrk="1" hangingPunct="1"/>
            <a:r>
              <a:rPr lang="en-US" altLang="ja-JP" sz="3200" dirty="0"/>
              <a:t>『</a:t>
            </a:r>
            <a:r>
              <a:rPr lang="ja-JP" altLang="en-US" sz="3200" dirty="0"/>
              <a:t>まぶしさ</a:t>
            </a:r>
            <a:r>
              <a:rPr lang="en-US" altLang="ja-JP" sz="3200" dirty="0"/>
              <a:t>』</a:t>
            </a:r>
            <a:r>
              <a:rPr lang="ja-JP" altLang="en-US" sz="3200" dirty="0"/>
              <a:t>＝</a:t>
            </a:r>
            <a:r>
              <a:rPr lang="ja-JP" altLang="en-US" sz="3200" b="1" dirty="0"/>
              <a:t>グレア</a:t>
            </a:r>
            <a:endParaRPr lang="ja-JP" altLang="en-US" sz="3200" dirty="0"/>
          </a:p>
        </p:txBody>
      </p:sp>
      <p:pic>
        <p:nvPicPr>
          <p:cNvPr id="10254" name="Picture 23"/>
          <p:cNvPicPr>
            <a:picLocks noChangeAspect="1" noChangeArrowheads="1"/>
          </p:cNvPicPr>
          <p:nvPr/>
        </p:nvPicPr>
        <p:blipFill>
          <a:blip r:embed="rId3">
            <a:extLst>
              <a:ext uri="{28A0092B-C50C-407E-A947-70E740481C1C}">
                <a14:useLocalDpi xmlns:a14="http://schemas.microsoft.com/office/drawing/2010/main" val="0"/>
              </a:ext>
            </a:extLst>
          </a:blip>
          <a:srcRect b="8594"/>
          <a:stretch>
            <a:fillRect/>
          </a:stretch>
        </p:blipFill>
        <p:spPr bwMode="auto">
          <a:xfrm>
            <a:off x="623392" y="2638339"/>
            <a:ext cx="3473324" cy="2541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タイトル 1"/>
          <p:cNvSpPr>
            <a:spLocks noGrp="1"/>
          </p:cNvSpPr>
          <p:nvPr>
            <p:ph type="title"/>
          </p:nvPr>
        </p:nvSpPr>
        <p:spPr/>
        <p:txBody>
          <a:bodyPr/>
          <a:lstStyle/>
          <a:p>
            <a:r>
              <a:rPr lang="ja-JP" altLang="en-US" dirty="0">
                <a:latin typeface="HG丸ｺﾞｼｯｸM-PRO" panose="020F0600000000000000" pitchFamily="50" charset="-128"/>
                <a:ea typeface="HG丸ｺﾞｼｯｸM-PRO" panose="020F0600000000000000" pitchFamily="50" charset="-128"/>
              </a:rPr>
              <a:t>ひかりの単位②</a:t>
            </a:r>
            <a:endParaRPr kumimoji="1" lang="ja-JP" altLang="en-US" dirty="0">
              <a:latin typeface="HG丸ｺﾞｼｯｸM-PRO" panose="020F0600000000000000" pitchFamily="50" charset="-128"/>
              <a:ea typeface="HG丸ｺﾞｼｯｸM-PRO" panose="020F0600000000000000" pitchFamily="50" charset="-128"/>
            </a:endParaRPr>
          </a:p>
        </p:txBody>
      </p:sp>
      <p:sp>
        <p:nvSpPr>
          <p:cNvPr id="4" name="テキスト ボックス 3"/>
          <p:cNvSpPr txBox="1"/>
          <p:nvPr/>
        </p:nvSpPr>
        <p:spPr>
          <a:xfrm>
            <a:off x="623392" y="1823889"/>
            <a:ext cx="1609736" cy="369332"/>
          </a:xfrm>
          <a:prstGeom prst="rect">
            <a:avLst/>
          </a:prstGeom>
          <a:noFill/>
        </p:spPr>
        <p:txBody>
          <a:bodyPr wrap="none" rtlCol="0">
            <a:spAutoFit/>
          </a:bodyPr>
          <a:lstStyle/>
          <a:p>
            <a:r>
              <a:rPr lang="ja-JP" altLang="en-US" dirty="0">
                <a:latin typeface="HGPｺﾞｼｯｸM" panose="020B0600000000000000" pitchFamily="50" charset="-128"/>
                <a:ea typeface="HGPｺﾞｼｯｸM" panose="020B0600000000000000" pitchFamily="50" charset="-128"/>
              </a:rPr>
              <a:t>■　減能グレア</a:t>
            </a:r>
          </a:p>
        </p:txBody>
      </p:sp>
      <p:sp>
        <p:nvSpPr>
          <p:cNvPr id="18" name="テキスト ボックス 17"/>
          <p:cNvSpPr txBox="1"/>
          <p:nvPr/>
        </p:nvSpPr>
        <p:spPr>
          <a:xfrm>
            <a:off x="4843225" y="5334344"/>
            <a:ext cx="1609736" cy="369332"/>
          </a:xfrm>
          <a:prstGeom prst="rect">
            <a:avLst/>
          </a:prstGeom>
          <a:noFill/>
        </p:spPr>
        <p:txBody>
          <a:bodyPr wrap="none" rtlCol="0">
            <a:spAutoFit/>
          </a:bodyPr>
          <a:lstStyle/>
          <a:p>
            <a:r>
              <a:rPr lang="ja-JP" altLang="en-US" dirty="0">
                <a:latin typeface="HGPｺﾞｼｯｸM" panose="020B0600000000000000" pitchFamily="50" charset="-128"/>
                <a:ea typeface="HGPｺﾞｼｯｸM" panose="020B0600000000000000" pitchFamily="50" charset="-128"/>
              </a:rPr>
              <a:t>■　不快グレア</a:t>
            </a:r>
          </a:p>
        </p:txBody>
      </p:sp>
      <p:sp>
        <p:nvSpPr>
          <p:cNvPr id="5" name="テキスト ボックス 4"/>
          <p:cNvSpPr txBox="1"/>
          <p:nvPr/>
        </p:nvSpPr>
        <p:spPr>
          <a:xfrm>
            <a:off x="623392" y="2258179"/>
            <a:ext cx="5109091" cy="338554"/>
          </a:xfrm>
          <a:prstGeom prst="rect">
            <a:avLst/>
          </a:prstGeom>
          <a:noFill/>
        </p:spPr>
        <p:txBody>
          <a:bodyPr wrap="none" rtlCol="0">
            <a:spAutoFit/>
          </a:bodyPr>
          <a:lstStyle/>
          <a:p>
            <a:r>
              <a:rPr lang="ja-JP" altLang="en-US" sz="1600" dirty="0">
                <a:ea typeface="Osaka" charset="-128"/>
              </a:rPr>
              <a:t>目に入る光が多すぎるため、視覚の低下を起こす状態</a:t>
            </a:r>
            <a:endParaRPr lang="ja-JP" altLang="en-US" sz="1600" dirty="0"/>
          </a:p>
        </p:txBody>
      </p:sp>
      <p:sp>
        <p:nvSpPr>
          <p:cNvPr id="6" name="テキスト ボックス 5"/>
          <p:cNvSpPr txBox="1"/>
          <p:nvPr/>
        </p:nvSpPr>
        <p:spPr>
          <a:xfrm>
            <a:off x="4843225" y="5820526"/>
            <a:ext cx="4698722" cy="584775"/>
          </a:xfrm>
          <a:prstGeom prst="rect">
            <a:avLst/>
          </a:prstGeom>
          <a:noFill/>
        </p:spPr>
        <p:txBody>
          <a:bodyPr wrap="none" rtlCol="0">
            <a:spAutoFit/>
          </a:bodyPr>
          <a:lstStyle/>
          <a:p>
            <a:r>
              <a:rPr lang="ja-JP" altLang="en-US" sz="1600" dirty="0">
                <a:ea typeface="Osaka" charset="-128"/>
              </a:rPr>
              <a:t>視野内に著しく高い輝度のものが現れた場合に、</a:t>
            </a:r>
            <a:endParaRPr lang="en-US" altLang="ja-JP" sz="1600" dirty="0">
              <a:ea typeface="Osaka" charset="-128"/>
            </a:endParaRPr>
          </a:p>
          <a:p>
            <a:r>
              <a:rPr lang="ja-JP" altLang="en-US" sz="1600" dirty="0">
                <a:ea typeface="Osaka" charset="-128"/>
              </a:rPr>
              <a:t>まぶしさや目の疲労をおこしたりする状態。</a:t>
            </a:r>
          </a:p>
        </p:txBody>
      </p:sp>
      <p:pic>
        <p:nvPicPr>
          <p:cNvPr id="9" name="図 8">
            <a:extLst>
              <a:ext uri="{FF2B5EF4-FFF2-40B4-BE49-F238E27FC236}">
                <a16:creationId xmlns:a16="http://schemas.microsoft.com/office/drawing/2014/main" id="{B8C9DE94-790E-4A50-B760-DC59A93AF1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47928" y="2661691"/>
            <a:ext cx="4466182" cy="2512226"/>
          </a:xfrm>
          <a:prstGeom prst="rect">
            <a:avLst/>
          </a:prstGeom>
          <a:ln>
            <a:noFill/>
          </a:ln>
          <a:effectLst>
            <a:outerShdw blurRad="190500" algn="tl" rotWithShape="0">
              <a:srgbClr val="000000">
                <a:alpha val="70000"/>
              </a:srgbClr>
            </a:outerShdw>
          </a:effectLst>
        </p:spPr>
      </p:pic>
      <p:pic>
        <p:nvPicPr>
          <p:cNvPr id="11" name="図 10">
            <a:extLst>
              <a:ext uri="{FF2B5EF4-FFF2-40B4-BE49-F238E27FC236}">
                <a16:creationId xmlns:a16="http://schemas.microsoft.com/office/drawing/2014/main" id="{B145F28D-2205-40E9-85D2-BD4BA460FA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97177" y="3242737"/>
            <a:ext cx="1150289" cy="1331738"/>
          </a:xfrm>
          <a:prstGeom prst="rect">
            <a:avLst/>
          </a:prstGeom>
        </p:spPr>
      </p:pic>
      <p:pic>
        <p:nvPicPr>
          <p:cNvPr id="1026" name="Picture 2">
            <a:extLst>
              <a:ext uri="{FF2B5EF4-FFF2-40B4-BE49-F238E27FC236}">
                <a16:creationId xmlns:a16="http://schemas.microsoft.com/office/drawing/2014/main" id="{7941336B-93BF-4B14-8744-89E02DB7BB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7227" y="5179373"/>
            <a:ext cx="1840003" cy="156975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9F5E5BE-35BD-443C-B6B4-0D06A448DA1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28448" y="2195426"/>
            <a:ext cx="1799580" cy="945542"/>
          </a:xfrm>
          <a:prstGeom prst="rect">
            <a:avLst/>
          </a:prstGeom>
          <a:noFill/>
          <a:extLst>
            <a:ext uri="{909E8E84-426E-40DD-AFC4-6F175D3DCCD1}">
              <a14:hiddenFill xmlns:a14="http://schemas.microsoft.com/office/drawing/2010/main">
                <a:solidFill>
                  <a:srgbClr val="FFFFFF"/>
                </a:solidFill>
              </a14:hiddenFill>
            </a:ext>
          </a:extLst>
        </p:spPr>
      </p:pic>
      <p:pic>
        <p:nvPicPr>
          <p:cNvPr id="3" name="図 2">
            <a:extLst>
              <a:ext uri="{FF2B5EF4-FFF2-40B4-BE49-F238E27FC236}">
                <a16:creationId xmlns:a16="http://schemas.microsoft.com/office/drawing/2014/main" id="{0B9D25E5-2CEA-4AF9-9605-4B8AC19093EF}"/>
              </a:ext>
            </a:extLst>
          </p:cNvPr>
          <p:cNvPicPr>
            <a:picLocks noChangeAspect="1"/>
          </p:cNvPicPr>
          <p:nvPr/>
        </p:nvPicPr>
        <p:blipFill rotWithShape="1">
          <a:blip r:embed="rId8"/>
          <a:srcRect r="49481"/>
          <a:stretch/>
        </p:blipFill>
        <p:spPr>
          <a:xfrm>
            <a:off x="10128449" y="3233684"/>
            <a:ext cx="1759121" cy="1660696"/>
          </a:xfrm>
          <a:prstGeom prst="rect">
            <a:avLst/>
          </a:prstGeom>
        </p:spPr>
      </p:pic>
      <p:pic>
        <p:nvPicPr>
          <p:cNvPr id="15" name="図 14">
            <a:extLst>
              <a:ext uri="{FF2B5EF4-FFF2-40B4-BE49-F238E27FC236}">
                <a16:creationId xmlns:a16="http://schemas.microsoft.com/office/drawing/2014/main" id="{93A18AF1-2CD1-4087-A579-62773A51426A}"/>
              </a:ext>
            </a:extLst>
          </p:cNvPr>
          <p:cNvPicPr>
            <a:picLocks noChangeAspect="1"/>
          </p:cNvPicPr>
          <p:nvPr/>
        </p:nvPicPr>
        <p:blipFill rotWithShape="1">
          <a:blip r:embed="rId8"/>
          <a:srcRect l="49481"/>
          <a:stretch/>
        </p:blipFill>
        <p:spPr>
          <a:xfrm>
            <a:off x="10128448" y="4918883"/>
            <a:ext cx="1759121" cy="1660696"/>
          </a:xfrm>
          <a:prstGeom prst="rect">
            <a:avLst/>
          </a:prstGeom>
        </p:spPr>
      </p:pic>
    </p:spTree>
    <p:extLst>
      <p:ext uri="{BB962C8B-B14F-4D97-AF65-F5344CB8AC3E}">
        <p14:creationId xmlns:p14="http://schemas.microsoft.com/office/powerpoint/2010/main" val="362765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正方形/長方形 29"/>
          <p:cNvSpPr/>
          <p:nvPr/>
        </p:nvSpPr>
        <p:spPr>
          <a:xfrm>
            <a:off x="6557786" y="1738872"/>
            <a:ext cx="4760788" cy="4669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 name="フッター プレースホルダー 1"/>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r>
              <a:rPr kumimoji="1" lang="ja-JP" altLang="en-US"/>
              <a:t>　</a:t>
            </a:r>
            <a:r>
              <a:rPr kumimoji="1" lang="en-US" altLang="ja-JP"/>
              <a:t>Service</a:t>
            </a:r>
            <a:endParaRPr kumimoji="1" lang="ja-JP" altLang="en-US"/>
          </a:p>
        </p:txBody>
      </p:sp>
      <p:sp>
        <p:nvSpPr>
          <p:cNvPr id="3" name="スライド番号プレースホルダー 2"/>
          <p:cNvSpPr>
            <a:spLocks noGrp="1"/>
          </p:cNvSpPr>
          <p:nvPr>
            <p:ph type="sldNum" sz="quarter" idx="12"/>
          </p:nvPr>
        </p:nvSpPr>
        <p:spPr/>
        <p:txBody>
          <a:bodyPr/>
          <a:lstStyle/>
          <a:p>
            <a:fld id="{97318A08-32C6-47D5-85F1-6824EAE7AF9E}" type="slidenum">
              <a:rPr kumimoji="1" lang="ja-JP" altLang="en-US" smtClean="0"/>
              <a:t>24</a:t>
            </a:fld>
            <a:endParaRPr kumimoji="1" lang="ja-JP" altLang="en-US"/>
          </a:p>
        </p:txBody>
      </p:sp>
      <p:sp>
        <p:nvSpPr>
          <p:cNvPr id="4" name="タイトル 3"/>
          <p:cNvSpPr>
            <a:spLocks noGrp="1"/>
          </p:cNvSpPr>
          <p:nvPr>
            <p:ph type="title"/>
          </p:nvPr>
        </p:nvSpPr>
        <p:spPr/>
        <p:txBody>
          <a:bodyPr/>
          <a:lstStyle/>
          <a:p>
            <a:r>
              <a:rPr kumimoji="1" lang="ja-JP" altLang="en-US" dirty="0">
                <a:latin typeface="HG丸ｺﾞｼｯｸM-PRO" panose="020F0600000000000000" pitchFamily="50" charset="-128"/>
                <a:ea typeface="HG丸ｺﾞｼｯｸM-PRO" panose="020F0600000000000000" pitchFamily="50" charset="-128"/>
              </a:rPr>
              <a:t>ひかりの単位③</a:t>
            </a:r>
          </a:p>
        </p:txBody>
      </p:sp>
      <p:sp>
        <p:nvSpPr>
          <p:cNvPr id="7" name="AutoShape 12"/>
          <p:cNvSpPr>
            <a:spLocks noChangeArrowheads="1"/>
          </p:cNvSpPr>
          <p:nvPr/>
        </p:nvSpPr>
        <p:spPr bwMode="auto">
          <a:xfrm>
            <a:off x="7836567" y="5481538"/>
            <a:ext cx="2212975" cy="431800"/>
          </a:xfrm>
          <a:prstGeom prst="flowChartInputOutput">
            <a:avLst/>
          </a:prstGeom>
          <a:solidFill>
            <a:schemeClr val="bg1">
              <a:lumMod val="95000"/>
            </a:schemeClr>
          </a:solidFill>
          <a:ln w="9525">
            <a:solidFill>
              <a:schemeClr val="tx1"/>
            </a:solidFill>
            <a:miter lim="800000"/>
            <a:headEnd/>
            <a:tailEnd/>
          </a:ln>
          <a:effectLst/>
        </p:spPr>
        <p:txBody>
          <a:bodyPr wrap="none" anchor="ctr"/>
          <a:lstStyle/>
          <a:p>
            <a:endParaRPr lang="ja-JP" altLang="en-US"/>
          </a:p>
        </p:txBody>
      </p:sp>
      <p:sp>
        <p:nvSpPr>
          <p:cNvPr id="8" name="Line 13"/>
          <p:cNvSpPr>
            <a:spLocks noChangeShapeType="1"/>
          </p:cNvSpPr>
          <p:nvPr/>
        </p:nvSpPr>
        <p:spPr bwMode="auto">
          <a:xfrm rot="10800000" flipH="1">
            <a:off x="9252335" y="4463952"/>
            <a:ext cx="725487" cy="12334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 name="Rectangle 15"/>
          <p:cNvSpPr>
            <a:spLocks noChangeArrowheads="1"/>
          </p:cNvSpPr>
          <p:nvPr/>
        </p:nvSpPr>
        <p:spPr bwMode="auto">
          <a:xfrm>
            <a:off x="9479346" y="5835551"/>
            <a:ext cx="7937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ja-JP" altLang="en-US" sz="1600">
                <a:solidFill>
                  <a:srgbClr val="595959"/>
                </a:solidFill>
                <a:latin typeface="Times" charset="0"/>
                <a:ea typeface="ＭＳ ゴシック" pitchFamily="49" charset="-128"/>
              </a:rPr>
              <a:t>対象物</a:t>
            </a:r>
          </a:p>
        </p:txBody>
      </p:sp>
      <p:sp>
        <p:nvSpPr>
          <p:cNvPr id="11" name="Rectangle 16"/>
          <p:cNvSpPr>
            <a:spLocks noChangeArrowheads="1"/>
          </p:cNvSpPr>
          <p:nvPr/>
        </p:nvSpPr>
        <p:spPr bwMode="auto">
          <a:xfrm>
            <a:off x="6544381" y="1738871"/>
            <a:ext cx="4703440" cy="4669767"/>
          </a:xfrm>
          <a:prstGeom prst="rect">
            <a:avLst/>
          </a:prstGeom>
          <a:noFill/>
          <a:ln w="12700">
            <a:solidFill>
              <a:schemeClr val="bg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 name="Line 18"/>
          <p:cNvSpPr>
            <a:spLocks noChangeShapeType="1"/>
          </p:cNvSpPr>
          <p:nvPr/>
        </p:nvSpPr>
        <p:spPr bwMode="auto">
          <a:xfrm flipV="1">
            <a:off x="7768021" y="1412776"/>
            <a:ext cx="0" cy="373062"/>
          </a:xfrm>
          <a:prstGeom prst="line">
            <a:avLst/>
          </a:prstGeom>
          <a:noFill/>
          <a:ln w="1905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 name="Line 19"/>
          <p:cNvSpPr>
            <a:spLocks noChangeShapeType="1"/>
          </p:cNvSpPr>
          <p:nvPr/>
        </p:nvSpPr>
        <p:spPr bwMode="auto">
          <a:xfrm rot="2700000" flipV="1">
            <a:off x="8395084" y="1684239"/>
            <a:ext cx="0" cy="373063"/>
          </a:xfrm>
          <a:prstGeom prst="line">
            <a:avLst/>
          </a:prstGeom>
          <a:noFill/>
          <a:ln w="1905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 name="Line 20"/>
          <p:cNvSpPr>
            <a:spLocks noChangeShapeType="1"/>
          </p:cNvSpPr>
          <p:nvPr/>
        </p:nvSpPr>
        <p:spPr bwMode="auto">
          <a:xfrm rot="5400000" flipV="1">
            <a:off x="8656228" y="2302570"/>
            <a:ext cx="0" cy="373063"/>
          </a:xfrm>
          <a:prstGeom prst="line">
            <a:avLst/>
          </a:prstGeom>
          <a:noFill/>
          <a:ln w="1905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6" name="Line 21"/>
          <p:cNvSpPr>
            <a:spLocks noChangeShapeType="1"/>
          </p:cNvSpPr>
          <p:nvPr/>
        </p:nvSpPr>
        <p:spPr bwMode="auto">
          <a:xfrm rot="18900000">
            <a:off x="8377621" y="2935189"/>
            <a:ext cx="0" cy="373063"/>
          </a:xfrm>
          <a:prstGeom prst="line">
            <a:avLst/>
          </a:prstGeom>
          <a:noFill/>
          <a:ln w="1905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 name="Line 22"/>
          <p:cNvSpPr>
            <a:spLocks noChangeShapeType="1"/>
          </p:cNvSpPr>
          <p:nvPr/>
        </p:nvSpPr>
        <p:spPr bwMode="auto">
          <a:xfrm>
            <a:off x="7764846" y="3166964"/>
            <a:ext cx="0" cy="373063"/>
          </a:xfrm>
          <a:prstGeom prst="line">
            <a:avLst/>
          </a:prstGeom>
          <a:noFill/>
          <a:ln w="1905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 name="Line 23"/>
          <p:cNvSpPr>
            <a:spLocks noChangeShapeType="1"/>
          </p:cNvSpPr>
          <p:nvPr/>
        </p:nvSpPr>
        <p:spPr bwMode="auto">
          <a:xfrm rot="18900000" flipH="1" flipV="1">
            <a:off x="7167946" y="1684239"/>
            <a:ext cx="0" cy="373063"/>
          </a:xfrm>
          <a:prstGeom prst="line">
            <a:avLst/>
          </a:prstGeom>
          <a:noFill/>
          <a:ln w="1905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 name="Line 24"/>
          <p:cNvSpPr>
            <a:spLocks noChangeShapeType="1"/>
          </p:cNvSpPr>
          <p:nvPr/>
        </p:nvSpPr>
        <p:spPr bwMode="auto">
          <a:xfrm rot="16200000" flipH="1" flipV="1">
            <a:off x="6929028" y="2302570"/>
            <a:ext cx="0" cy="373063"/>
          </a:xfrm>
          <a:prstGeom prst="line">
            <a:avLst/>
          </a:prstGeom>
          <a:noFill/>
          <a:ln w="1905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0" name="Line 25"/>
          <p:cNvSpPr>
            <a:spLocks noChangeShapeType="1"/>
          </p:cNvSpPr>
          <p:nvPr/>
        </p:nvSpPr>
        <p:spPr bwMode="auto">
          <a:xfrm rot="2700000" flipH="1">
            <a:off x="7150484" y="2935189"/>
            <a:ext cx="0" cy="373063"/>
          </a:xfrm>
          <a:prstGeom prst="line">
            <a:avLst/>
          </a:prstGeom>
          <a:noFill/>
          <a:ln w="1905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1" name="Rectangle 26"/>
          <p:cNvSpPr>
            <a:spLocks noChangeArrowheads="1"/>
          </p:cNvSpPr>
          <p:nvPr/>
        </p:nvSpPr>
        <p:spPr bwMode="auto">
          <a:xfrm>
            <a:off x="9079577" y="2260502"/>
            <a:ext cx="110799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dirty="0">
                <a:latin typeface="Times" charset="0"/>
                <a:ea typeface="ＭＳ ゴシック" pitchFamily="49" charset="-128"/>
              </a:rPr>
              <a:t>全光束</a:t>
            </a:r>
          </a:p>
        </p:txBody>
      </p:sp>
      <p:sp>
        <p:nvSpPr>
          <p:cNvPr id="22" name="AutoShape 27"/>
          <p:cNvSpPr>
            <a:spLocks noChangeArrowheads="1"/>
          </p:cNvSpPr>
          <p:nvPr/>
        </p:nvSpPr>
        <p:spPr bwMode="auto">
          <a:xfrm>
            <a:off x="8657022" y="5659338"/>
            <a:ext cx="557213" cy="63500"/>
          </a:xfrm>
          <a:prstGeom prst="flowChartInputOutpu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3" name="Line 28"/>
          <p:cNvSpPr>
            <a:spLocks noChangeShapeType="1"/>
          </p:cNvSpPr>
          <p:nvPr/>
        </p:nvSpPr>
        <p:spPr bwMode="auto">
          <a:xfrm>
            <a:off x="8034721" y="3117752"/>
            <a:ext cx="928688" cy="2579687"/>
          </a:xfrm>
          <a:prstGeom prst="line">
            <a:avLst/>
          </a:prstGeom>
          <a:noFill/>
          <a:ln w="9525">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4" name="Oval 29"/>
          <p:cNvSpPr>
            <a:spLocks noChangeArrowheads="1"/>
          </p:cNvSpPr>
          <p:nvPr/>
        </p:nvSpPr>
        <p:spPr bwMode="auto">
          <a:xfrm>
            <a:off x="8479221" y="5189438"/>
            <a:ext cx="838200" cy="838200"/>
          </a:xfrm>
          <a:prstGeom prst="ellipse">
            <a:avLst/>
          </a:prstGeom>
          <a:noFill/>
          <a:ln w="38100">
            <a:solidFill>
              <a:srgbClr val="FF00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5" name="Rectangle 30"/>
          <p:cNvSpPr>
            <a:spLocks noChangeArrowheads="1"/>
          </p:cNvSpPr>
          <p:nvPr/>
        </p:nvSpPr>
        <p:spPr bwMode="auto">
          <a:xfrm>
            <a:off x="7358738" y="3616554"/>
            <a:ext cx="793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dirty="0">
                <a:latin typeface="Times" charset="0"/>
                <a:ea typeface="ＭＳ ゴシック" pitchFamily="49" charset="-128"/>
              </a:rPr>
              <a:t>光度</a:t>
            </a:r>
          </a:p>
        </p:txBody>
      </p:sp>
      <p:sp>
        <p:nvSpPr>
          <p:cNvPr id="26" name="Rectangle 32"/>
          <p:cNvSpPr>
            <a:spLocks noChangeArrowheads="1"/>
          </p:cNvSpPr>
          <p:nvPr/>
        </p:nvSpPr>
        <p:spPr bwMode="auto">
          <a:xfrm>
            <a:off x="10029470" y="3579090"/>
            <a:ext cx="793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ja-JP" altLang="en-US" sz="2400" dirty="0">
                <a:latin typeface="Times" charset="0"/>
                <a:ea typeface="ＭＳ ゴシック" pitchFamily="49" charset="-128"/>
              </a:rPr>
              <a:t>輝度</a:t>
            </a:r>
          </a:p>
        </p:txBody>
      </p:sp>
      <p:sp>
        <p:nvSpPr>
          <p:cNvPr id="27" name="Rectangle 33"/>
          <p:cNvSpPr>
            <a:spLocks noChangeArrowheads="1"/>
          </p:cNvSpPr>
          <p:nvPr/>
        </p:nvSpPr>
        <p:spPr bwMode="auto">
          <a:xfrm>
            <a:off x="9746046" y="3994051"/>
            <a:ext cx="3873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1600">
                <a:solidFill>
                  <a:srgbClr val="595959"/>
                </a:solidFill>
                <a:latin typeface="Times" charset="0"/>
                <a:ea typeface="ＭＳ ゴシック" pitchFamily="49" charset="-128"/>
              </a:rPr>
              <a:t>眼</a:t>
            </a:r>
          </a:p>
        </p:txBody>
      </p:sp>
      <p:sp>
        <p:nvSpPr>
          <p:cNvPr id="28" name="Rectangle 34"/>
          <p:cNvSpPr>
            <a:spLocks noChangeArrowheads="1"/>
          </p:cNvSpPr>
          <p:nvPr/>
        </p:nvSpPr>
        <p:spPr bwMode="auto">
          <a:xfrm>
            <a:off x="10025446" y="3941663"/>
            <a:ext cx="8255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solidFill>
                  <a:srgbClr val="595959"/>
                </a:solidFill>
                <a:latin typeface="Times" charset="0"/>
                <a:ea typeface="Osaka" charset="-128"/>
              </a:rPr>
              <a:t>(^_^)</a:t>
            </a:r>
          </a:p>
        </p:txBody>
      </p:sp>
      <p:sp>
        <p:nvSpPr>
          <p:cNvPr id="49" name="Rectangle 31"/>
          <p:cNvSpPr>
            <a:spLocks noChangeArrowheads="1"/>
          </p:cNvSpPr>
          <p:nvPr/>
        </p:nvSpPr>
        <p:spPr bwMode="auto">
          <a:xfrm>
            <a:off x="407368" y="1844824"/>
            <a:ext cx="5415265"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b="1" dirty="0">
                <a:solidFill>
                  <a:srgbClr val="FF0000"/>
                </a:solidFill>
                <a:ea typeface="Osaka" charset="-128"/>
              </a:rPr>
              <a:t>光束</a:t>
            </a:r>
            <a:r>
              <a:rPr lang="ja-JP" altLang="en-US" sz="2000" b="1" dirty="0">
                <a:ea typeface="Osaka" charset="-128"/>
              </a:rPr>
              <a:t>（</a:t>
            </a:r>
            <a:r>
              <a:rPr lang="en-US" altLang="ja-JP" sz="2000" b="1" dirty="0">
                <a:ea typeface="Osaka" charset="-128"/>
              </a:rPr>
              <a:t>lm</a:t>
            </a:r>
            <a:r>
              <a:rPr lang="ja-JP" altLang="en-US" sz="2000" b="1" dirty="0">
                <a:ea typeface="Osaka" charset="-128"/>
              </a:rPr>
              <a:t>：</a:t>
            </a:r>
            <a:r>
              <a:rPr lang="ja-JP" altLang="en-US" b="1" dirty="0">
                <a:ea typeface="Osaka" charset="-128"/>
              </a:rPr>
              <a:t>ルーメン</a:t>
            </a:r>
            <a:r>
              <a:rPr lang="ja-JP" altLang="en-US" sz="2000" b="1" dirty="0">
                <a:ea typeface="Osaka" charset="-128"/>
              </a:rPr>
              <a:t>・消費電力（</a:t>
            </a:r>
            <a:r>
              <a:rPr lang="en-US" altLang="ja-JP" sz="2000" b="1" dirty="0">
                <a:ea typeface="Osaka" charset="-128"/>
              </a:rPr>
              <a:t>W</a:t>
            </a:r>
            <a:r>
              <a:rPr lang="ja-JP" altLang="en-US" sz="2000" b="1" dirty="0">
                <a:ea typeface="Osaka" charset="-128"/>
              </a:rPr>
              <a:t>：ワット）</a:t>
            </a:r>
            <a:endParaRPr lang="ja-JP" altLang="en-US" sz="1400" dirty="0">
              <a:ea typeface="Osaka" charset="-128"/>
            </a:endParaRPr>
          </a:p>
          <a:p>
            <a:r>
              <a:rPr lang="ja-JP" altLang="en-US" sz="1400" dirty="0">
                <a:ea typeface="Osaka" charset="-128"/>
              </a:rPr>
              <a:t>＝光の量（</a:t>
            </a:r>
            <a:r>
              <a:rPr lang="en-US" altLang="ja-JP" sz="1400" dirty="0">
                <a:ea typeface="Osaka" charset="-128"/>
              </a:rPr>
              <a:t>1</a:t>
            </a:r>
            <a:r>
              <a:rPr lang="ja-JP" altLang="en-US" sz="1400" dirty="0">
                <a:ea typeface="Osaka" charset="-128"/>
              </a:rPr>
              <a:t>秒間に放射される光の総和）。</a:t>
            </a:r>
          </a:p>
        </p:txBody>
      </p:sp>
      <p:sp>
        <p:nvSpPr>
          <p:cNvPr id="50" name="Rectangle 35"/>
          <p:cNvSpPr>
            <a:spLocks noChangeArrowheads="1"/>
          </p:cNvSpPr>
          <p:nvPr/>
        </p:nvSpPr>
        <p:spPr bwMode="auto">
          <a:xfrm>
            <a:off x="407368" y="3132266"/>
            <a:ext cx="4314001"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b="1" dirty="0">
                <a:ea typeface="Osaka" charset="-128"/>
              </a:rPr>
              <a:t>光度</a:t>
            </a:r>
            <a:r>
              <a:rPr lang="ja-JP" altLang="en-US" sz="1200" b="1" dirty="0">
                <a:ea typeface="Osaka" charset="-128"/>
              </a:rPr>
              <a:t>（強さ）</a:t>
            </a:r>
            <a:r>
              <a:rPr lang="ja-JP" altLang="en-US" sz="2000" b="1" dirty="0">
                <a:ea typeface="Osaka" charset="-128"/>
              </a:rPr>
              <a:t>・</a:t>
            </a:r>
            <a:r>
              <a:rPr lang="ja-JP" altLang="en-US" b="1" dirty="0">
                <a:ea typeface="Osaka" charset="-128"/>
              </a:rPr>
              <a:t>輝度</a:t>
            </a:r>
            <a:r>
              <a:rPr lang="ja-JP" altLang="en-US" sz="1200" b="1" dirty="0">
                <a:ea typeface="Osaka" charset="-128"/>
              </a:rPr>
              <a:t>　</a:t>
            </a:r>
            <a:r>
              <a:rPr lang="en-US" altLang="ja-JP" b="1" dirty="0">
                <a:ea typeface="Osaka" charset="-128"/>
              </a:rPr>
              <a:t>(cd/m</a:t>
            </a:r>
            <a:r>
              <a:rPr lang="en-US" altLang="ja-JP" b="1" baseline="30000" dirty="0">
                <a:ea typeface="Osaka" charset="-128"/>
              </a:rPr>
              <a:t>2</a:t>
            </a:r>
            <a:r>
              <a:rPr lang="ja-JP" altLang="en-US" b="1" dirty="0">
                <a:ea typeface="Osaka" charset="-128"/>
              </a:rPr>
              <a:t> ：カンデラ</a:t>
            </a:r>
            <a:r>
              <a:rPr lang="en-US" altLang="ja-JP" b="1" dirty="0">
                <a:ea typeface="Osaka" charset="-128"/>
              </a:rPr>
              <a:t>)</a:t>
            </a:r>
          </a:p>
          <a:p>
            <a:r>
              <a:rPr lang="en-US" altLang="ja-JP" sz="1400" dirty="0">
                <a:ea typeface="Osaka" charset="-128"/>
              </a:rPr>
              <a:t>=</a:t>
            </a:r>
            <a:r>
              <a:rPr lang="ja-JP" altLang="en-US" sz="1400" dirty="0">
                <a:ea typeface="Osaka" charset="-128"/>
              </a:rPr>
              <a:t>光りの強さ、光源などの輝いている程度を表す。</a:t>
            </a:r>
          </a:p>
          <a:p>
            <a:r>
              <a:rPr lang="ja-JP" altLang="en-US" sz="1400" dirty="0">
                <a:ea typeface="Osaka" charset="-128"/>
              </a:rPr>
              <a:t>（方向に垂直な面の単位面積あたりの割合のこと）</a:t>
            </a:r>
          </a:p>
          <a:p>
            <a:endParaRPr lang="ja-JP" altLang="en-US" sz="1400" dirty="0">
              <a:ea typeface="Osaka" charset="-128"/>
            </a:endParaRPr>
          </a:p>
          <a:p>
            <a:r>
              <a:rPr lang="ja-JP" altLang="en-US" sz="1400" dirty="0">
                <a:ea typeface="Osaka" charset="-128"/>
              </a:rPr>
              <a:t>一般に、発光面の明るさの程度を表わします。</a:t>
            </a:r>
          </a:p>
        </p:txBody>
      </p:sp>
      <p:pic>
        <p:nvPicPr>
          <p:cNvPr id="1026" name="Picture 2" descr="クリックすると新しいウィンドウで開きます"/>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61" b="100000" l="9975" r="89900"/>
                    </a14:imgEffect>
                  </a14:imgLayer>
                </a14:imgProps>
              </a:ext>
              <a:ext uri="{28A0092B-C50C-407E-A947-70E740481C1C}">
                <a14:useLocalDpi xmlns:a14="http://schemas.microsoft.com/office/drawing/2010/main" val="0"/>
              </a:ext>
            </a:extLst>
          </a:blip>
          <a:srcRect/>
          <a:stretch>
            <a:fillRect/>
          </a:stretch>
        </p:blipFill>
        <p:spPr bwMode="auto">
          <a:xfrm>
            <a:off x="7209086" y="1688500"/>
            <a:ext cx="1093054" cy="1395620"/>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62"/>
          <p:cNvSpPr>
            <a:spLocks noChangeArrowheads="1"/>
          </p:cNvSpPr>
          <p:nvPr/>
        </p:nvSpPr>
        <p:spPr bwMode="auto">
          <a:xfrm>
            <a:off x="7434938" y="1870794"/>
            <a:ext cx="641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dirty="0">
                <a:solidFill>
                  <a:srgbClr val="FF0000"/>
                </a:solidFill>
                <a:latin typeface="Times" charset="0"/>
                <a:ea typeface="ＭＳ ゴシック" pitchFamily="49" charset="-128"/>
              </a:rPr>
              <a:t>光源</a:t>
            </a:r>
          </a:p>
        </p:txBody>
      </p:sp>
      <p:sp>
        <p:nvSpPr>
          <p:cNvPr id="54" name="Rectangle 35"/>
          <p:cNvSpPr>
            <a:spLocks noChangeArrowheads="1"/>
          </p:cNvSpPr>
          <p:nvPr/>
        </p:nvSpPr>
        <p:spPr bwMode="auto">
          <a:xfrm>
            <a:off x="407368" y="5166732"/>
            <a:ext cx="4060727"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b="1" dirty="0">
                <a:solidFill>
                  <a:srgbClr val="FF0000"/>
                </a:solidFill>
                <a:ea typeface="Osaka" charset="-128"/>
              </a:rPr>
              <a:t>照度</a:t>
            </a:r>
            <a:r>
              <a:rPr lang="en-US" altLang="ja-JP" b="1" dirty="0">
                <a:ea typeface="Osaka" charset="-128"/>
              </a:rPr>
              <a:t>(</a:t>
            </a:r>
            <a:r>
              <a:rPr lang="ja-JP" altLang="en-US" b="1" dirty="0">
                <a:ea typeface="Osaka" charset="-128"/>
              </a:rPr>
              <a:t>Ｌｕｘ：ルクス</a:t>
            </a:r>
            <a:r>
              <a:rPr lang="en-US" altLang="ja-JP" b="1" dirty="0">
                <a:ea typeface="Osaka" charset="-128"/>
              </a:rPr>
              <a:t>)</a:t>
            </a:r>
          </a:p>
          <a:p>
            <a:r>
              <a:rPr lang="en-US" altLang="ja-JP" sz="1400" dirty="0">
                <a:ea typeface="Osaka" charset="-128"/>
              </a:rPr>
              <a:t>=</a:t>
            </a:r>
            <a:r>
              <a:rPr lang="ja-JP" altLang="en-US" sz="1400" b="1" dirty="0"/>
              <a:t> </a:t>
            </a:r>
            <a:r>
              <a:rPr lang="en-US" altLang="ja-JP" sz="1400" dirty="0">
                <a:ea typeface="Osaka"/>
              </a:rPr>
              <a:t>1</a:t>
            </a:r>
            <a:r>
              <a:rPr lang="ja-JP" altLang="en-US" sz="1400" dirty="0">
                <a:ea typeface="Osaka"/>
              </a:rPr>
              <a:t>平方メートルあたりの照度</a:t>
            </a:r>
          </a:p>
          <a:p>
            <a:r>
              <a:rPr lang="en-US" altLang="ja-JP" sz="1400" dirty="0">
                <a:ea typeface="Osaka"/>
              </a:rPr>
              <a:t>1</a:t>
            </a:r>
            <a:r>
              <a:rPr lang="ja-JP" altLang="en-US" sz="1400" dirty="0">
                <a:ea typeface="Osaka"/>
              </a:rPr>
              <a:t>平方メートルの広さに対して</a:t>
            </a:r>
            <a:r>
              <a:rPr lang="en-US" altLang="ja-JP" sz="1400" dirty="0">
                <a:ea typeface="Osaka"/>
              </a:rPr>
              <a:t>1</a:t>
            </a:r>
            <a:r>
              <a:rPr lang="ja-JP" altLang="en-US" sz="1400" dirty="0">
                <a:ea typeface="Osaka"/>
              </a:rPr>
              <a:t>ルクスの照度を</a:t>
            </a:r>
            <a:endParaRPr lang="en-US" altLang="ja-JP" sz="1400" dirty="0">
              <a:ea typeface="Osaka"/>
            </a:endParaRPr>
          </a:p>
          <a:p>
            <a:r>
              <a:rPr lang="ja-JP" altLang="en-US" sz="1400" dirty="0">
                <a:ea typeface="Osaka"/>
              </a:rPr>
              <a:t>確保したい場合、</a:t>
            </a:r>
            <a:r>
              <a:rPr lang="en-US" altLang="ja-JP" sz="1400" dirty="0">
                <a:ea typeface="Osaka"/>
              </a:rPr>
              <a:t>1</a:t>
            </a:r>
            <a:r>
              <a:rPr lang="ja-JP" altLang="en-US" sz="1400" dirty="0">
                <a:ea typeface="Osaka"/>
              </a:rPr>
              <a:t>ルーメンの光源が必要となる</a:t>
            </a:r>
          </a:p>
        </p:txBody>
      </p:sp>
      <p:sp>
        <p:nvSpPr>
          <p:cNvPr id="55" name="Rectangle 30"/>
          <p:cNvSpPr>
            <a:spLocks noChangeArrowheads="1"/>
          </p:cNvSpPr>
          <p:nvPr/>
        </p:nvSpPr>
        <p:spPr bwMode="auto">
          <a:xfrm>
            <a:off x="7211438" y="5400782"/>
            <a:ext cx="80021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dirty="0">
                <a:latin typeface="Times" charset="0"/>
                <a:ea typeface="ＭＳ ゴシック" pitchFamily="49" charset="-128"/>
              </a:rPr>
              <a:t>照度</a:t>
            </a:r>
          </a:p>
        </p:txBody>
      </p:sp>
      <p:sp>
        <p:nvSpPr>
          <p:cNvPr id="35" name="Rectangle 72"/>
          <p:cNvSpPr>
            <a:spLocks noChangeArrowheads="1"/>
          </p:cNvSpPr>
          <p:nvPr/>
        </p:nvSpPr>
        <p:spPr bwMode="auto">
          <a:xfrm>
            <a:off x="6528048" y="6039305"/>
            <a:ext cx="154241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Verdana" pitchFamily="34" charset="0"/>
                <a:ea typeface="HG平成丸ｺﾞｼｯｸ体W4" charset="-128"/>
              </a:defRPr>
            </a:lvl1pPr>
            <a:lvl2pPr marL="742950" indent="-285750" eaLnBrk="0" hangingPunct="0">
              <a:defRPr kumimoji="1">
                <a:solidFill>
                  <a:schemeClr val="tx1"/>
                </a:solidFill>
                <a:latin typeface="Verdana" pitchFamily="34" charset="0"/>
                <a:ea typeface="HG平成丸ｺﾞｼｯｸ体W4" charset="-128"/>
              </a:defRPr>
            </a:lvl2pPr>
            <a:lvl3pPr marL="1143000" indent="-228600" eaLnBrk="0" hangingPunct="0">
              <a:defRPr kumimoji="1">
                <a:solidFill>
                  <a:schemeClr val="tx1"/>
                </a:solidFill>
                <a:latin typeface="Verdana" pitchFamily="34" charset="0"/>
                <a:ea typeface="HG平成丸ｺﾞｼｯｸ体W4" charset="-128"/>
              </a:defRPr>
            </a:lvl3pPr>
            <a:lvl4pPr marL="1600200" indent="-228600" eaLnBrk="0" hangingPunct="0">
              <a:defRPr kumimoji="1">
                <a:solidFill>
                  <a:schemeClr val="tx1"/>
                </a:solidFill>
                <a:latin typeface="Verdana" pitchFamily="34" charset="0"/>
                <a:ea typeface="HG平成丸ｺﾞｼｯｸ体W4" charset="-128"/>
              </a:defRPr>
            </a:lvl4pPr>
            <a:lvl5pPr marL="2057400" indent="-228600" eaLnBrk="0" hangingPunct="0">
              <a:defRPr kumimoji="1">
                <a:solidFill>
                  <a:schemeClr val="tx1"/>
                </a:solidFill>
                <a:latin typeface="Verdana" pitchFamily="34" charset="0"/>
                <a:ea typeface="HG平成丸ｺﾞｼｯｸ体W4" charset="-128"/>
              </a:defRPr>
            </a:lvl5pPr>
            <a:lvl6pPr marL="2514600" indent="-228600" eaLnBrk="0" fontAlgn="base" hangingPunct="0">
              <a:spcBef>
                <a:spcPct val="0"/>
              </a:spcBef>
              <a:spcAft>
                <a:spcPct val="0"/>
              </a:spcAft>
              <a:defRPr kumimoji="1">
                <a:solidFill>
                  <a:schemeClr val="tx1"/>
                </a:solidFill>
                <a:latin typeface="Verdana" pitchFamily="34" charset="0"/>
                <a:ea typeface="HG平成丸ｺﾞｼｯｸ体W4" charset="-128"/>
              </a:defRPr>
            </a:lvl6pPr>
            <a:lvl7pPr marL="2971800" indent="-228600" eaLnBrk="0" fontAlgn="base" hangingPunct="0">
              <a:spcBef>
                <a:spcPct val="0"/>
              </a:spcBef>
              <a:spcAft>
                <a:spcPct val="0"/>
              </a:spcAft>
              <a:defRPr kumimoji="1">
                <a:solidFill>
                  <a:schemeClr val="tx1"/>
                </a:solidFill>
                <a:latin typeface="Verdana" pitchFamily="34" charset="0"/>
                <a:ea typeface="HG平成丸ｺﾞｼｯｸ体W4" charset="-128"/>
              </a:defRPr>
            </a:lvl7pPr>
            <a:lvl8pPr marL="3429000" indent="-228600" eaLnBrk="0" fontAlgn="base" hangingPunct="0">
              <a:spcBef>
                <a:spcPct val="0"/>
              </a:spcBef>
              <a:spcAft>
                <a:spcPct val="0"/>
              </a:spcAft>
              <a:defRPr kumimoji="1">
                <a:solidFill>
                  <a:schemeClr val="tx1"/>
                </a:solidFill>
                <a:latin typeface="Verdana" pitchFamily="34" charset="0"/>
                <a:ea typeface="HG平成丸ｺﾞｼｯｸ体W4" charset="-128"/>
              </a:defRPr>
            </a:lvl8pPr>
            <a:lvl9pPr marL="3886200" indent="-228600" eaLnBrk="0" fontAlgn="base" hangingPunct="0">
              <a:spcBef>
                <a:spcPct val="0"/>
              </a:spcBef>
              <a:spcAft>
                <a:spcPct val="0"/>
              </a:spcAft>
              <a:defRPr kumimoji="1">
                <a:solidFill>
                  <a:schemeClr val="tx1"/>
                </a:solidFill>
                <a:latin typeface="Verdana" pitchFamily="34" charset="0"/>
                <a:ea typeface="HG平成丸ｺﾞｼｯｸ体W4" charset="-128"/>
              </a:defRPr>
            </a:lvl9pPr>
          </a:lstStyle>
          <a:p>
            <a:pPr eaLnBrk="1" hangingPunct="1"/>
            <a:r>
              <a:rPr lang="en-US" altLang="ja-JP" sz="900" dirty="0">
                <a:ea typeface="ＭＳ Ｐゴシック" charset="-128"/>
              </a:rPr>
              <a:t>■</a:t>
            </a:r>
            <a:r>
              <a:rPr lang="ja-JP" altLang="en-US" sz="900" dirty="0">
                <a:ea typeface="ＭＳ Ｐゴシック" charset="-128"/>
              </a:rPr>
              <a:t>水平面照度と鉛直面照度</a:t>
            </a:r>
          </a:p>
          <a:p>
            <a:pPr eaLnBrk="1" hangingPunct="1"/>
            <a:r>
              <a:rPr lang="ja-JP" altLang="en-US" sz="900" dirty="0">
                <a:ea typeface="ＭＳ Ｐゴシック" charset="-128"/>
              </a:rPr>
              <a:t>■視覚照度</a:t>
            </a:r>
          </a:p>
        </p:txBody>
      </p:sp>
      <p:cxnSp>
        <p:nvCxnSpPr>
          <p:cNvPr id="6" name="直線矢印コネクタ 5"/>
          <p:cNvCxnSpPr/>
          <p:nvPr/>
        </p:nvCxnSpPr>
        <p:spPr>
          <a:xfrm>
            <a:off x="8575065" y="2927251"/>
            <a:ext cx="1402757" cy="8775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4877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500"/>
                                        <p:tgtEl>
                                          <p:spTgt spid="2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500"/>
                                        <p:tgtEl>
                                          <p:spTgt spid="26"/>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fade">
                                      <p:cBhvr>
                                        <p:cTn id="58" dur="500"/>
                                        <p:tgtEl>
                                          <p:spTgt spid="27"/>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fade">
                                      <p:cBhvr>
                                        <p:cTn id="61" dur="500"/>
                                        <p:tgtEl>
                                          <p:spTgt spid="28"/>
                                        </p:tgtEl>
                                      </p:cBhvr>
                                    </p:animEffect>
                                  </p:childTnLst>
                                </p:cTn>
                              </p:par>
                              <p:par>
                                <p:cTn id="62" presetID="10" presetClass="entr" presetSubtype="0" fill="hold" nodeType="withEffect">
                                  <p:stCondLst>
                                    <p:cond delay="0"/>
                                  </p:stCondLst>
                                  <p:childTnLst>
                                    <p:set>
                                      <p:cBhvr>
                                        <p:cTn id="63" dur="1" fill="hold">
                                          <p:stCondLst>
                                            <p:cond delay="0"/>
                                          </p:stCondLst>
                                        </p:cTn>
                                        <p:tgtEl>
                                          <p:spTgt spid="1026"/>
                                        </p:tgtEl>
                                        <p:attrNameLst>
                                          <p:attrName>style.visibility</p:attrName>
                                        </p:attrNameLst>
                                      </p:cBhvr>
                                      <p:to>
                                        <p:strVal val="visible"/>
                                      </p:to>
                                    </p:set>
                                    <p:animEffect transition="in" filter="fade">
                                      <p:cBhvr>
                                        <p:cTn id="64" dur="500"/>
                                        <p:tgtEl>
                                          <p:spTgt spid="1026"/>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fade">
                                      <p:cBhvr>
                                        <p:cTn id="67" dur="500"/>
                                        <p:tgtEl>
                                          <p:spTgt spid="29"/>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55"/>
                                        </p:tgtEl>
                                        <p:attrNameLst>
                                          <p:attrName>style.visibility</p:attrName>
                                        </p:attrNameLst>
                                      </p:cBhvr>
                                      <p:to>
                                        <p:strVal val="visible"/>
                                      </p:to>
                                    </p:set>
                                    <p:animEffect transition="in" filter="fade">
                                      <p:cBhvr>
                                        <p:cTn id="70" dur="500"/>
                                        <p:tgtEl>
                                          <p:spTgt spid="55"/>
                                        </p:tgtEl>
                                      </p:cBhvr>
                                    </p:animEffect>
                                  </p:childTnLst>
                                </p:cTn>
                              </p:par>
                              <p:par>
                                <p:cTn id="71" presetID="10" presetClass="entr" presetSubtype="0" fill="hold" nodeType="withEffect">
                                  <p:stCondLst>
                                    <p:cond delay="0"/>
                                  </p:stCondLst>
                                  <p:childTnLst>
                                    <p:set>
                                      <p:cBhvr>
                                        <p:cTn id="72" dur="1" fill="hold">
                                          <p:stCondLst>
                                            <p:cond delay="0"/>
                                          </p:stCondLst>
                                        </p:cTn>
                                        <p:tgtEl>
                                          <p:spTgt spid="6"/>
                                        </p:tgtEl>
                                        <p:attrNameLst>
                                          <p:attrName>style.visibility</p:attrName>
                                        </p:attrNameLst>
                                      </p:cBhvr>
                                      <p:to>
                                        <p:strVal val="visible"/>
                                      </p:to>
                                    </p:set>
                                    <p:animEffect transition="in" filter="fade">
                                      <p:cBhvr>
                                        <p:cTn id="73" dur="500"/>
                                        <p:tgtEl>
                                          <p:spTgt spid="6"/>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35"/>
                                        </p:tgtEl>
                                        <p:attrNameLst>
                                          <p:attrName>style.visibility</p:attrName>
                                        </p:attrNameLst>
                                      </p:cBhvr>
                                      <p:to>
                                        <p:strVal val="visible"/>
                                      </p:to>
                                    </p:set>
                                    <p:animEffect transition="in" filter="fade">
                                      <p:cBhvr>
                                        <p:cTn id="76" dur="500"/>
                                        <p:tgtEl>
                                          <p:spTgt spid="35"/>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49"/>
                                        </p:tgtEl>
                                        <p:attrNameLst>
                                          <p:attrName>style.visibility</p:attrName>
                                        </p:attrNameLst>
                                      </p:cBhvr>
                                      <p:to>
                                        <p:strVal val="visible"/>
                                      </p:to>
                                    </p:set>
                                    <p:animEffect transition="in" filter="fade">
                                      <p:cBhvr>
                                        <p:cTn id="81" dur="500"/>
                                        <p:tgtEl>
                                          <p:spTgt spid="49"/>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50"/>
                                        </p:tgtEl>
                                        <p:attrNameLst>
                                          <p:attrName>style.visibility</p:attrName>
                                        </p:attrNameLst>
                                      </p:cBhvr>
                                      <p:to>
                                        <p:strVal val="visible"/>
                                      </p:to>
                                    </p:set>
                                    <p:animEffect transition="in" filter="fade">
                                      <p:cBhvr>
                                        <p:cTn id="86" dur="500"/>
                                        <p:tgtEl>
                                          <p:spTgt spid="50"/>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54"/>
                                        </p:tgtEl>
                                        <p:attrNameLst>
                                          <p:attrName>style.visibility</p:attrName>
                                        </p:attrNameLst>
                                      </p:cBhvr>
                                      <p:to>
                                        <p:strVal val="visible"/>
                                      </p:to>
                                    </p:set>
                                    <p:animEffect transition="in" filter="fade">
                                      <p:cBhvr>
                                        <p:cTn id="91"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p:bldP spid="13" grpId="0" animBg="1"/>
      <p:bldP spid="14" grpId="0" animBg="1"/>
      <p:bldP spid="15" grpId="0" animBg="1"/>
      <p:bldP spid="16" grpId="0" animBg="1"/>
      <p:bldP spid="17" grpId="0" animBg="1"/>
      <p:bldP spid="18" grpId="0" animBg="1"/>
      <p:bldP spid="19" grpId="0" animBg="1"/>
      <p:bldP spid="20" grpId="0" animBg="1"/>
      <p:bldP spid="21" grpId="0"/>
      <p:bldP spid="22" grpId="0" animBg="1"/>
      <p:bldP spid="23" grpId="0" animBg="1"/>
      <p:bldP spid="24" grpId="0" animBg="1"/>
      <p:bldP spid="25" grpId="0"/>
      <p:bldP spid="26" grpId="0"/>
      <p:bldP spid="27" grpId="0"/>
      <p:bldP spid="28" grpId="0"/>
      <p:bldP spid="49" grpId="0"/>
      <p:bldP spid="50" grpId="0"/>
      <p:bldP spid="29" grpId="0"/>
      <p:bldP spid="54" grpId="0"/>
      <p:bldP spid="55" grpId="0"/>
      <p:bldP spid="3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BBF2E1BB-FB42-43EB-A277-55A6CD987635}"/>
              </a:ext>
            </a:extLst>
          </p:cNvPr>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r>
              <a:rPr kumimoji="1" lang="ja-JP" altLang="en-US"/>
              <a:t>　</a:t>
            </a:r>
            <a:r>
              <a:rPr kumimoji="1" lang="en-US" altLang="ja-JP"/>
              <a:t>Service</a:t>
            </a:r>
            <a:endParaRPr kumimoji="1" lang="ja-JP" altLang="en-US"/>
          </a:p>
        </p:txBody>
      </p:sp>
      <p:sp>
        <p:nvSpPr>
          <p:cNvPr id="3" name="スライド番号プレースホルダー 2">
            <a:extLst>
              <a:ext uri="{FF2B5EF4-FFF2-40B4-BE49-F238E27FC236}">
                <a16:creationId xmlns:a16="http://schemas.microsoft.com/office/drawing/2014/main" id="{BD8FA56C-EC05-4BE0-9E22-3CE5AF5BC481}"/>
              </a:ext>
            </a:extLst>
          </p:cNvPr>
          <p:cNvSpPr>
            <a:spLocks noGrp="1"/>
          </p:cNvSpPr>
          <p:nvPr>
            <p:ph type="sldNum" sz="quarter" idx="12"/>
          </p:nvPr>
        </p:nvSpPr>
        <p:spPr/>
        <p:txBody>
          <a:bodyPr/>
          <a:lstStyle/>
          <a:p>
            <a:fld id="{97318A08-32C6-47D5-85F1-6824EAE7AF9E}" type="slidenum">
              <a:rPr kumimoji="1" lang="ja-JP" altLang="en-US" smtClean="0"/>
              <a:t>25</a:t>
            </a:fld>
            <a:endParaRPr kumimoji="1" lang="ja-JP" altLang="en-US"/>
          </a:p>
        </p:txBody>
      </p:sp>
      <p:pic>
        <p:nvPicPr>
          <p:cNvPr id="2052" name="Picture 4" descr="シリコンブレードホース SB-6.3">
            <a:extLst>
              <a:ext uri="{FF2B5EF4-FFF2-40B4-BE49-F238E27FC236}">
                <a16:creationId xmlns:a16="http://schemas.microsoft.com/office/drawing/2014/main" id="{1CB7062A-4DF0-4525-9B3A-343EE496B8D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937" b="6004"/>
          <a:stretch/>
        </p:blipFill>
        <p:spPr bwMode="auto">
          <a:xfrm>
            <a:off x="2002459" y="2730121"/>
            <a:ext cx="2770420" cy="243960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蛇口から水が勢いよく出るイラスト - ONWAイラスト【2020】 | 水道 イラスト, イラスト, チラシ">
            <a:extLst>
              <a:ext uri="{FF2B5EF4-FFF2-40B4-BE49-F238E27FC236}">
                <a16:creationId xmlns:a16="http://schemas.microsoft.com/office/drawing/2014/main" id="{2EC3B615-08D8-430C-8F1C-C1CCF46FE3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519" y="744835"/>
            <a:ext cx="2450522" cy="396044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直線矢印コネクタ 5">
            <a:extLst>
              <a:ext uri="{FF2B5EF4-FFF2-40B4-BE49-F238E27FC236}">
                <a16:creationId xmlns:a16="http://schemas.microsoft.com/office/drawing/2014/main" id="{AACE9D58-1A8C-4E6C-A318-B723159220C4}"/>
              </a:ext>
            </a:extLst>
          </p:cNvPr>
          <p:cNvCxnSpPr>
            <a:cxnSpLocks/>
          </p:cNvCxnSpPr>
          <p:nvPr/>
        </p:nvCxnSpPr>
        <p:spPr>
          <a:xfrm>
            <a:off x="1510800" y="552357"/>
            <a:ext cx="0" cy="36004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984EF45A-0539-4A8B-A27D-2E6B23FB9FDC}"/>
              </a:ext>
            </a:extLst>
          </p:cNvPr>
          <p:cNvSpPr txBox="1"/>
          <p:nvPr/>
        </p:nvSpPr>
        <p:spPr>
          <a:xfrm>
            <a:off x="1072218" y="146704"/>
            <a:ext cx="877163" cy="369332"/>
          </a:xfrm>
          <a:prstGeom prst="rect">
            <a:avLst/>
          </a:prstGeom>
          <a:noFill/>
        </p:spPr>
        <p:txBody>
          <a:bodyPr wrap="square" rtlCol="0">
            <a:spAutoFit/>
          </a:bodyPr>
          <a:lstStyle/>
          <a:p>
            <a:r>
              <a:rPr kumimoji="1" lang="ja-JP" altLang="en-US" dirty="0"/>
              <a:t>調光</a:t>
            </a:r>
            <a:r>
              <a:rPr kumimoji="1" lang="en-US" altLang="ja-JP" dirty="0"/>
              <a:t>器</a:t>
            </a:r>
            <a:endParaRPr kumimoji="1" lang="ja-JP" altLang="en-US" dirty="0"/>
          </a:p>
        </p:txBody>
      </p:sp>
      <p:cxnSp>
        <p:nvCxnSpPr>
          <p:cNvPr id="9" name="直線矢印コネクタ 8">
            <a:extLst>
              <a:ext uri="{FF2B5EF4-FFF2-40B4-BE49-F238E27FC236}">
                <a16:creationId xmlns:a16="http://schemas.microsoft.com/office/drawing/2014/main" id="{F7BE918E-627E-4E69-B3FF-1E81C6D6DF2B}"/>
              </a:ext>
            </a:extLst>
          </p:cNvPr>
          <p:cNvCxnSpPr>
            <a:cxnSpLocks/>
          </p:cNvCxnSpPr>
          <p:nvPr/>
        </p:nvCxnSpPr>
        <p:spPr>
          <a:xfrm flipH="1">
            <a:off x="2567608" y="1749489"/>
            <a:ext cx="400727"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FE3A2228-D850-425E-8757-8BF0900B1644}"/>
              </a:ext>
            </a:extLst>
          </p:cNvPr>
          <p:cNvSpPr txBox="1"/>
          <p:nvPr/>
        </p:nvSpPr>
        <p:spPr>
          <a:xfrm>
            <a:off x="3003069" y="1564823"/>
            <a:ext cx="1338828" cy="369332"/>
          </a:xfrm>
          <a:prstGeom prst="rect">
            <a:avLst/>
          </a:prstGeom>
          <a:noFill/>
        </p:spPr>
        <p:txBody>
          <a:bodyPr wrap="none" rtlCol="0">
            <a:spAutoFit/>
          </a:bodyPr>
          <a:lstStyle/>
          <a:p>
            <a:r>
              <a:rPr kumimoji="1" lang="ja-JP" altLang="en-US" dirty="0"/>
              <a:t>水圧＝電圧</a:t>
            </a:r>
          </a:p>
        </p:txBody>
      </p:sp>
      <p:sp>
        <p:nvSpPr>
          <p:cNvPr id="11" name="テキスト ボックス 10">
            <a:extLst>
              <a:ext uri="{FF2B5EF4-FFF2-40B4-BE49-F238E27FC236}">
                <a16:creationId xmlns:a16="http://schemas.microsoft.com/office/drawing/2014/main" id="{ADF0D6C3-C7FF-42DA-BC69-4FFA60285620}"/>
              </a:ext>
            </a:extLst>
          </p:cNvPr>
          <p:cNvSpPr txBox="1"/>
          <p:nvPr/>
        </p:nvSpPr>
        <p:spPr>
          <a:xfrm>
            <a:off x="342784" y="4564742"/>
            <a:ext cx="1542410" cy="646331"/>
          </a:xfrm>
          <a:prstGeom prst="rect">
            <a:avLst/>
          </a:prstGeom>
          <a:noFill/>
        </p:spPr>
        <p:txBody>
          <a:bodyPr wrap="none" rtlCol="0">
            <a:spAutoFit/>
          </a:bodyPr>
          <a:lstStyle/>
          <a:p>
            <a:r>
              <a:rPr kumimoji="1" lang="ja-JP" altLang="en-US" dirty="0"/>
              <a:t>消費電力</a:t>
            </a:r>
            <a:endParaRPr kumimoji="1" lang="en-US" altLang="ja-JP" dirty="0"/>
          </a:p>
          <a:p>
            <a:r>
              <a:rPr kumimoji="1" lang="ja-JP" altLang="en-US" dirty="0"/>
              <a:t>ワット（</a:t>
            </a:r>
            <a:r>
              <a:rPr kumimoji="1" lang="en-US" altLang="ja-JP" dirty="0"/>
              <a:t>W</a:t>
            </a:r>
            <a:r>
              <a:rPr kumimoji="1" lang="ja-JP" altLang="en-US" dirty="0"/>
              <a:t>）</a:t>
            </a:r>
          </a:p>
        </p:txBody>
      </p:sp>
      <p:pic>
        <p:nvPicPr>
          <p:cNvPr id="2056" name="Picture 8">
            <a:extLst>
              <a:ext uri="{FF2B5EF4-FFF2-40B4-BE49-F238E27FC236}">
                <a16:creationId xmlns:a16="http://schemas.microsoft.com/office/drawing/2014/main" id="{1F62D65F-5525-4DA3-97AE-BB5A23C0674E}"/>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6609125" y="707818"/>
            <a:ext cx="1418878" cy="1284483"/>
          </a:xfrm>
          <a:prstGeom prst="rect">
            <a:avLst/>
          </a:prstGeom>
          <a:noFill/>
          <a:extLst>
            <a:ext uri="{909E8E84-426E-40DD-AFC4-6F175D3DCCD1}">
              <a14:hiddenFill xmlns:a14="http://schemas.microsoft.com/office/drawing/2010/main">
                <a:solidFill>
                  <a:srgbClr val="FFFFFF"/>
                </a:solidFill>
              </a14:hiddenFill>
            </a:ext>
          </a:extLst>
        </p:spPr>
      </p:pic>
      <p:sp>
        <p:nvSpPr>
          <p:cNvPr id="17" name="テキスト ボックス 16">
            <a:extLst>
              <a:ext uri="{FF2B5EF4-FFF2-40B4-BE49-F238E27FC236}">
                <a16:creationId xmlns:a16="http://schemas.microsoft.com/office/drawing/2014/main" id="{088DA704-CAE8-484E-BAE0-1801B71F4FF0}"/>
              </a:ext>
            </a:extLst>
          </p:cNvPr>
          <p:cNvSpPr txBox="1"/>
          <p:nvPr/>
        </p:nvSpPr>
        <p:spPr>
          <a:xfrm>
            <a:off x="2725172" y="5412706"/>
            <a:ext cx="1338828" cy="369332"/>
          </a:xfrm>
          <a:prstGeom prst="rect">
            <a:avLst/>
          </a:prstGeom>
          <a:noFill/>
        </p:spPr>
        <p:txBody>
          <a:bodyPr wrap="none" rtlCol="0">
            <a:spAutoFit/>
          </a:bodyPr>
          <a:lstStyle/>
          <a:p>
            <a:r>
              <a:rPr kumimoji="1" lang="ja-JP" altLang="en-US" dirty="0"/>
              <a:t>ルーメン数</a:t>
            </a:r>
          </a:p>
        </p:txBody>
      </p:sp>
      <p:sp>
        <p:nvSpPr>
          <p:cNvPr id="18" name="テキスト ボックス 17">
            <a:extLst>
              <a:ext uri="{FF2B5EF4-FFF2-40B4-BE49-F238E27FC236}">
                <a16:creationId xmlns:a16="http://schemas.microsoft.com/office/drawing/2014/main" id="{BDA79A16-B7E9-4BCE-B3CF-57F498F1AF75}"/>
              </a:ext>
            </a:extLst>
          </p:cNvPr>
          <p:cNvSpPr txBox="1"/>
          <p:nvPr/>
        </p:nvSpPr>
        <p:spPr>
          <a:xfrm>
            <a:off x="9644398" y="4969841"/>
            <a:ext cx="1338828" cy="369332"/>
          </a:xfrm>
          <a:prstGeom prst="rect">
            <a:avLst/>
          </a:prstGeom>
          <a:noFill/>
        </p:spPr>
        <p:txBody>
          <a:bodyPr wrap="none" rtlCol="0">
            <a:spAutoFit/>
          </a:bodyPr>
          <a:lstStyle/>
          <a:p>
            <a:r>
              <a:rPr kumimoji="1" lang="ja-JP" altLang="en-US" dirty="0"/>
              <a:t>器具の種類</a:t>
            </a:r>
          </a:p>
        </p:txBody>
      </p:sp>
      <p:sp>
        <p:nvSpPr>
          <p:cNvPr id="12" name="テキスト ボックス 11">
            <a:extLst>
              <a:ext uri="{FF2B5EF4-FFF2-40B4-BE49-F238E27FC236}">
                <a16:creationId xmlns:a16="http://schemas.microsoft.com/office/drawing/2014/main" id="{32F3F233-552D-4D7F-9D98-AEDA6973D997}"/>
              </a:ext>
            </a:extLst>
          </p:cNvPr>
          <p:cNvSpPr txBox="1"/>
          <p:nvPr/>
        </p:nvSpPr>
        <p:spPr>
          <a:xfrm>
            <a:off x="2236559" y="1228242"/>
            <a:ext cx="1417119" cy="369332"/>
          </a:xfrm>
          <a:prstGeom prst="rect">
            <a:avLst/>
          </a:prstGeom>
          <a:noFill/>
        </p:spPr>
        <p:txBody>
          <a:bodyPr wrap="none" rtlCol="0">
            <a:spAutoFit/>
          </a:bodyPr>
          <a:lstStyle/>
          <a:p>
            <a:r>
              <a:rPr kumimoji="1" lang="en-US" altLang="ja-JP" dirty="0"/>
              <a:t>13㎜</a:t>
            </a:r>
            <a:r>
              <a:rPr kumimoji="1" lang="ja-JP" altLang="en-US" dirty="0"/>
              <a:t>　</a:t>
            </a:r>
            <a:r>
              <a:rPr kumimoji="1" lang="en-US" altLang="ja-JP" dirty="0"/>
              <a:t>20㎜</a:t>
            </a:r>
            <a:endParaRPr kumimoji="1" lang="ja-JP" altLang="en-US" dirty="0"/>
          </a:p>
        </p:txBody>
      </p:sp>
      <p:sp>
        <p:nvSpPr>
          <p:cNvPr id="20" name="テキスト ボックス 19">
            <a:extLst>
              <a:ext uri="{FF2B5EF4-FFF2-40B4-BE49-F238E27FC236}">
                <a16:creationId xmlns:a16="http://schemas.microsoft.com/office/drawing/2014/main" id="{55ADD85E-8FF1-4FA8-8BFE-2E20B0BDA83E}"/>
              </a:ext>
            </a:extLst>
          </p:cNvPr>
          <p:cNvSpPr txBox="1"/>
          <p:nvPr/>
        </p:nvSpPr>
        <p:spPr>
          <a:xfrm>
            <a:off x="3637170" y="1851979"/>
            <a:ext cx="1471237" cy="369332"/>
          </a:xfrm>
          <a:prstGeom prst="rect">
            <a:avLst/>
          </a:prstGeom>
          <a:noFill/>
        </p:spPr>
        <p:txBody>
          <a:bodyPr wrap="none" rtlCol="0">
            <a:spAutoFit/>
          </a:bodyPr>
          <a:lstStyle/>
          <a:p>
            <a:r>
              <a:rPr kumimoji="1" lang="en-US" altLang="ja-JP" dirty="0"/>
              <a:t>100V</a:t>
            </a:r>
            <a:r>
              <a:rPr kumimoji="1" lang="ja-JP" altLang="en-US" dirty="0"/>
              <a:t>　</a:t>
            </a:r>
            <a:r>
              <a:rPr kumimoji="1" lang="en-US" altLang="ja-JP" dirty="0"/>
              <a:t>200V</a:t>
            </a:r>
            <a:endParaRPr kumimoji="1" lang="ja-JP" altLang="en-US" dirty="0"/>
          </a:p>
        </p:txBody>
      </p:sp>
      <p:pic>
        <p:nvPicPr>
          <p:cNvPr id="2060" name="Picture 12">
            <a:extLst>
              <a:ext uri="{FF2B5EF4-FFF2-40B4-BE49-F238E27FC236}">
                <a16:creationId xmlns:a16="http://schemas.microsoft.com/office/drawing/2014/main" id="{561ED232-554D-43BE-9A3F-64BA74A0AA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69945" y="2466332"/>
            <a:ext cx="3356990" cy="3356990"/>
          </a:xfrm>
          <a:prstGeom prst="rect">
            <a:avLst/>
          </a:prstGeom>
          <a:noFill/>
          <a:extLst>
            <a:ext uri="{909E8E84-426E-40DD-AFC4-6F175D3DCCD1}">
              <a14:hiddenFill xmlns:a14="http://schemas.microsoft.com/office/drawing/2010/main">
                <a:solidFill>
                  <a:srgbClr val="FFFFFF"/>
                </a:solidFill>
              </a14:hiddenFill>
            </a:ext>
          </a:extLst>
        </p:spPr>
      </p:pic>
      <p:sp>
        <p:nvSpPr>
          <p:cNvPr id="22" name="テキスト ボックス 21">
            <a:extLst>
              <a:ext uri="{FF2B5EF4-FFF2-40B4-BE49-F238E27FC236}">
                <a16:creationId xmlns:a16="http://schemas.microsoft.com/office/drawing/2014/main" id="{377A102A-66A2-4388-8E91-5A7E696E6993}"/>
              </a:ext>
            </a:extLst>
          </p:cNvPr>
          <p:cNvSpPr txBox="1"/>
          <p:nvPr/>
        </p:nvSpPr>
        <p:spPr>
          <a:xfrm>
            <a:off x="6729718" y="1992301"/>
            <a:ext cx="2031325" cy="369332"/>
          </a:xfrm>
          <a:prstGeom prst="rect">
            <a:avLst/>
          </a:prstGeom>
          <a:noFill/>
        </p:spPr>
        <p:txBody>
          <a:bodyPr wrap="none" rtlCol="0">
            <a:spAutoFit/>
          </a:bodyPr>
          <a:lstStyle/>
          <a:p>
            <a:r>
              <a:rPr kumimoji="1" lang="ja-JP" altLang="en-US" dirty="0"/>
              <a:t>出る水の量は同じ</a:t>
            </a:r>
          </a:p>
        </p:txBody>
      </p:sp>
      <p:pic>
        <p:nvPicPr>
          <p:cNvPr id="2062" name="Picture 14" descr="徹底比較】マイクロナノバブルシャワーヘッドのおすすめ人気ランキング13選 | mybest">
            <a:extLst>
              <a:ext uri="{FF2B5EF4-FFF2-40B4-BE49-F238E27FC236}">
                <a16:creationId xmlns:a16="http://schemas.microsoft.com/office/drawing/2014/main" id="{31B3DEA5-420D-471B-9966-A0D6458AE58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72751" y="2456506"/>
            <a:ext cx="2984110" cy="2236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52352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r>
              <a:rPr kumimoji="1" lang="ja-JP" altLang="en-US"/>
              <a:t>　</a:t>
            </a:r>
            <a:r>
              <a:rPr kumimoji="1" lang="en-US" altLang="ja-JP"/>
              <a:t>Service</a:t>
            </a:r>
            <a:endParaRPr kumimoji="1" lang="ja-JP" altLang="en-US"/>
          </a:p>
        </p:txBody>
      </p:sp>
      <p:sp>
        <p:nvSpPr>
          <p:cNvPr id="4" name="スライド番号プレースホルダー 3"/>
          <p:cNvSpPr>
            <a:spLocks noGrp="1"/>
          </p:cNvSpPr>
          <p:nvPr>
            <p:ph type="sldNum" sz="quarter" idx="12"/>
          </p:nvPr>
        </p:nvSpPr>
        <p:spPr/>
        <p:txBody>
          <a:bodyPr/>
          <a:lstStyle/>
          <a:p>
            <a:fld id="{97318A08-32C6-47D5-85F1-6824EAE7AF9E}" type="slidenum">
              <a:rPr kumimoji="1" lang="ja-JP" altLang="en-US" smtClean="0"/>
              <a:t>26</a:t>
            </a:fld>
            <a:endParaRPr kumimoji="1" lang="ja-JP" altLang="en-US"/>
          </a:p>
        </p:txBody>
      </p:sp>
      <p:sp>
        <p:nvSpPr>
          <p:cNvPr id="5" name="Rectangle 1034"/>
          <p:cNvSpPr>
            <a:spLocks noGrp="1" noChangeArrowheads="1"/>
          </p:cNvSpPr>
          <p:nvPr>
            <p:ph type="title"/>
          </p:nvPr>
        </p:nvSpPr>
        <p:spPr bwMode="auto">
          <a:xfrm>
            <a:off x="3605201" y="590657"/>
            <a:ext cx="498085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dirty="0">
                <a:latin typeface="HG丸ｺﾞｼｯｸM-PRO" panose="020F0600000000000000" pitchFamily="50" charset="-128"/>
                <a:ea typeface="HG丸ｺﾞｼｯｸM-PRO" panose="020F0600000000000000" pitchFamily="50" charset="-128"/>
              </a:rPr>
              <a:t>日常会話に置き換えると</a:t>
            </a:r>
          </a:p>
        </p:txBody>
      </p:sp>
      <p:grpSp>
        <p:nvGrpSpPr>
          <p:cNvPr id="6" name="Group 1067"/>
          <p:cNvGrpSpPr>
            <a:grpSpLocks/>
          </p:cNvGrpSpPr>
          <p:nvPr/>
        </p:nvGrpSpPr>
        <p:grpSpPr bwMode="auto">
          <a:xfrm>
            <a:off x="4442469" y="4293097"/>
            <a:ext cx="1439863" cy="1439863"/>
            <a:chOff x="2356" y="2584"/>
            <a:chExt cx="907" cy="907"/>
          </a:xfrm>
          <a:solidFill>
            <a:schemeClr val="accent6">
              <a:lumMod val="60000"/>
              <a:lumOff val="40000"/>
            </a:schemeClr>
          </a:solidFill>
        </p:grpSpPr>
        <p:sp>
          <p:nvSpPr>
            <p:cNvPr id="7" name="AutoShape 1068"/>
            <p:cNvSpPr>
              <a:spLocks noChangeArrowheads="1"/>
            </p:cNvSpPr>
            <p:nvPr/>
          </p:nvSpPr>
          <p:spPr bwMode="auto">
            <a:xfrm>
              <a:off x="2356" y="2584"/>
              <a:ext cx="907" cy="907"/>
            </a:xfrm>
            <a:prstGeom prst="flowChartAlternateProcess">
              <a:avLst/>
            </a:prstGeom>
            <a:grpFill/>
            <a:ln w="38100">
              <a:solidFill>
                <a:srgbClr val="D9D9D9"/>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 name="Rectangle 1069"/>
            <p:cNvSpPr>
              <a:spLocks noChangeArrowheads="1"/>
            </p:cNvSpPr>
            <p:nvPr/>
          </p:nvSpPr>
          <p:spPr bwMode="auto">
            <a:xfrm>
              <a:off x="2460" y="2920"/>
              <a:ext cx="698" cy="233"/>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ja-JP" altLang="en-US" dirty="0"/>
                <a:t>全体的に</a:t>
              </a:r>
            </a:p>
          </p:txBody>
        </p:sp>
      </p:grpSp>
      <p:grpSp>
        <p:nvGrpSpPr>
          <p:cNvPr id="10" name="Group 1071"/>
          <p:cNvGrpSpPr>
            <a:grpSpLocks/>
          </p:cNvGrpSpPr>
          <p:nvPr/>
        </p:nvGrpSpPr>
        <p:grpSpPr bwMode="auto">
          <a:xfrm>
            <a:off x="8535045" y="2307163"/>
            <a:ext cx="1439863" cy="1439863"/>
            <a:chOff x="580" y="2264"/>
            <a:chExt cx="907" cy="907"/>
          </a:xfrm>
        </p:grpSpPr>
        <p:sp>
          <p:nvSpPr>
            <p:cNvPr id="12" name="AutoShape 1042"/>
            <p:cNvSpPr>
              <a:spLocks noChangeArrowheads="1"/>
            </p:cNvSpPr>
            <p:nvPr/>
          </p:nvSpPr>
          <p:spPr bwMode="auto">
            <a:xfrm>
              <a:off x="580" y="2264"/>
              <a:ext cx="907" cy="907"/>
            </a:xfrm>
            <a:prstGeom prst="flowChartAlternateProcess">
              <a:avLst/>
            </a:prstGeom>
            <a:solidFill>
              <a:schemeClr val="bg1"/>
            </a:solidFill>
            <a:ln w="38100">
              <a:solidFill>
                <a:srgbClr val="D9D9D9"/>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 name="Rectangle 1041"/>
            <p:cNvSpPr>
              <a:spLocks noChangeArrowheads="1"/>
            </p:cNvSpPr>
            <p:nvPr/>
          </p:nvSpPr>
          <p:spPr bwMode="auto">
            <a:xfrm>
              <a:off x="682" y="2607"/>
              <a:ext cx="69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dirty="0"/>
                <a:t>きらめき</a:t>
              </a:r>
            </a:p>
          </p:txBody>
        </p:sp>
        <p:sp>
          <p:nvSpPr>
            <p:cNvPr id="13" name="AutoShape 1043"/>
            <p:cNvSpPr>
              <a:spLocks noChangeArrowheads="1"/>
            </p:cNvSpPr>
            <p:nvPr/>
          </p:nvSpPr>
          <p:spPr bwMode="auto">
            <a:xfrm>
              <a:off x="1131" y="2309"/>
              <a:ext cx="264" cy="264"/>
            </a:xfrm>
            <a:prstGeom prst="star4">
              <a:avLst>
                <a:gd name="adj" fmla="val 12500"/>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 name="AutoShape 1044"/>
            <p:cNvSpPr>
              <a:spLocks noChangeArrowheads="1"/>
            </p:cNvSpPr>
            <p:nvPr/>
          </p:nvSpPr>
          <p:spPr bwMode="auto">
            <a:xfrm>
              <a:off x="699" y="2829"/>
              <a:ext cx="264" cy="264"/>
            </a:xfrm>
            <a:prstGeom prst="star4">
              <a:avLst>
                <a:gd name="adj" fmla="val 12500"/>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5" name="Group 1045"/>
          <p:cNvGrpSpPr>
            <a:grpSpLocks/>
          </p:cNvGrpSpPr>
          <p:nvPr/>
        </p:nvGrpSpPr>
        <p:grpSpPr bwMode="auto">
          <a:xfrm>
            <a:off x="2397770" y="2321967"/>
            <a:ext cx="1439863" cy="1439863"/>
            <a:chOff x="588" y="1048"/>
            <a:chExt cx="907" cy="907"/>
          </a:xfrm>
          <a:solidFill>
            <a:srgbClr val="FFCC00"/>
          </a:solidFill>
        </p:grpSpPr>
        <p:sp>
          <p:nvSpPr>
            <p:cNvPr id="16" name="AutoShape 1046"/>
            <p:cNvSpPr>
              <a:spLocks noChangeArrowheads="1"/>
            </p:cNvSpPr>
            <p:nvPr/>
          </p:nvSpPr>
          <p:spPr bwMode="auto">
            <a:xfrm>
              <a:off x="588" y="1048"/>
              <a:ext cx="907" cy="907"/>
            </a:xfrm>
            <a:prstGeom prst="flowChartAlternateProcess">
              <a:avLst/>
            </a:prstGeom>
            <a:grpFill/>
            <a:ln w="38100">
              <a:solidFill>
                <a:srgbClr val="D9D9D9"/>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 name="Rectangle 1047"/>
            <p:cNvSpPr>
              <a:spLocks noChangeArrowheads="1"/>
            </p:cNvSpPr>
            <p:nvPr/>
          </p:nvSpPr>
          <p:spPr bwMode="auto">
            <a:xfrm>
              <a:off x="767" y="1386"/>
              <a:ext cx="548" cy="231"/>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dirty="0"/>
                <a:t>明るい</a:t>
              </a:r>
            </a:p>
          </p:txBody>
        </p:sp>
      </p:grpSp>
      <p:grpSp>
        <p:nvGrpSpPr>
          <p:cNvPr id="18" name="Group 1048"/>
          <p:cNvGrpSpPr>
            <a:grpSpLocks/>
          </p:cNvGrpSpPr>
          <p:nvPr/>
        </p:nvGrpSpPr>
        <p:grpSpPr bwMode="auto">
          <a:xfrm>
            <a:off x="6495107" y="2321967"/>
            <a:ext cx="1439862" cy="1439863"/>
            <a:chOff x="580" y="2296"/>
            <a:chExt cx="907" cy="907"/>
          </a:xfrm>
        </p:grpSpPr>
        <p:sp>
          <p:nvSpPr>
            <p:cNvPr id="19" name="AutoShape 1049"/>
            <p:cNvSpPr>
              <a:spLocks noChangeArrowheads="1"/>
            </p:cNvSpPr>
            <p:nvPr/>
          </p:nvSpPr>
          <p:spPr bwMode="auto">
            <a:xfrm>
              <a:off x="580" y="2296"/>
              <a:ext cx="907" cy="907"/>
            </a:xfrm>
            <a:prstGeom prst="flowChartAlternateProcess">
              <a:avLst/>
            </a:prstGeom>
            <a:solidFill>
              <a:srgbClr val="FF9900"/>
            </a:solidFill>
            <a:ln w="38100">
              <a:solidFill>
                <a:srgbClr val="D9D9D9"/>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0" name="Rectangle 1050"/>
            <p:cNvSpPr>
              <a:spLocks noChangeArrowheads="1"/>
            </p:cNvSpPr>
            <p:nvPr/>
          </p:nvSpPr>
          <p:spPr bwMode="auto">
            <a:xfrm>
              <a:off x="615" y="2634"/>
              <a:ext cx="836" cy="231"/>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dirty="0"/>
                <a:t>あたたかい</a:t>
              </a:r>
            </a:p>
          </p:txBody>
        </p:sp>
      </p:grpSp>
      <p:grpSp>
        <p:nvGrpSpPr>
          <p:cNvPr id="21" name="Group 1072"/>
          <p:cNvGrpSpPr>
            <a:grpSpLocks/>
          </p:cNvGrpSpPr>
          <p:nvPr/>
        </p:nvGrpSpPr>
        <p:grpSpPr bwMode="auto">
          <a:xfrm>
            <a:off x="6495108" y="4293097"/>
            <a:ext cx="1439863" cy="1439863"/>
            <a:chOff x="614" y="2256"/>
            <a:chExt cx="907" cy="907"/>
          </a:xfrm>
          <a:solidFill>
            <a:srgbClr val="00B0F0"/>
          </a:solidFill>
        </p:grpSpPr>
        <p:sp>
          <p:nvSpPr>
            <p:cNvPr id="22" name="AutoShape 1051"/>
            <p:cNvSpPr>
              <a:spLocks noChangeArrowheads="1"/>
            </p:cNvSpPr>
            <p:nvPr/>
          </p:nvSpPr>
          <p:spPr bwMode="auto">
            <a:xfrm>
              <a:off x="614" y="2256"/>
              <a:ext cx="907" cy="907"/>
            </a:xfrm>
            <a:prstGeom prst="flowChartAlternateProcess">
              <a:avLst/>
            </a:prstGeom>
            <a:grpFill/>
            <a:ln w="38100">
              <a:solidFill>
                <a:srgbClr val="D9D9D9"/>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3" name="Rectangle 1052"/>
            <p:cNvSpPr>
              <a:spLocks noChangeArrowheads="1"/>
            </p:cNvSpPr>
            <p:nvPr/>
          </p:nvSpPr>
          <p:spPr bwMode="auto">
            <a:xfrm>
              <a:off x="793" y="2594"/>
              <a:ext cx="553" cy="233"/>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dirty="0"/>
                <a:t>涼しい</a:t>
              </a:r>
            </a:p>
          </p:txBody>
        </p:sp>
      </p:grpSp>
      <p:grpSp>
        <p:nvGrpSpPr>
          <p:cNvPr id="24" name="Group 1073"/>
          <p:cNvGrpSpPr>
            <a:grpSpLocks/>
          </p:cNvGrpSpPr>
          <p:nvPr/>
        </p:nvGrpSpPr>
        <p:grpSpPr bwMode="auto">
          <a:xfrm>
            <a:off x="4442470" y="2371302"/>
            <a:ext cx="1439862" cy="1439863"/>
            <a:chOff x="3161" y="2264"/>
            <a:chExt cx="907" cy="907"/>
          </a:xfrm>
        </p:grpSpPr>
        <p:sp>
          <p:nvSpPr>
            <p:cNvPr id="25" name="AutoShape 1053" descr="右上がり対角線 (反転)"/>
            <p:cNvSpPr>
              <a:spLocks noChangeArrowheads="1"/>
            </p:cNvSpPr>
            <p:nvPr/>
          </p:nvSpPr>
          <p:spPr bwMode="auto">
            <a:xfrm>
              <a:off x="3161" y="2264"/>
              <a:ext cx="907" cy="907"/>
            </a:xfrm>
            <a:prstGeom prst="flowChartAlternateProcess">
              <a:avLst/>
            </a:prstGeom>
            <a:pattFill prst="dkUpDiag">
              <a:fgClr>
                <a:srgbClr val="FFF79E"/>
              </a:fgClr>
              <a:bgClr>
                <a:srgbClr val="FF0707"/>
              </a:bgClr>
            </a:pattFill>
            <a:ln w="38100">
              <a:solidFill>
                <a:srgbClr val="D9D9D9"/>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 name="Rectangle 1054"/>
            <p:cNvSpPr>
              <a:spLocks noChangeArrowheads="1"/>
            </p:cNvSpPr>
            <p:nvPr/>
          </p:nvSpPr>
          <p:spPr bwMode="auto">
            <a:xfrm>
              <a:off x="3269" y="2602"/>
              <a:ext cx="692" cy="231"/>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dirty="0"/>
                <a:t>メリハリ</a:t>
              </a:r>
            </a:p>
          </p:txBody>
        </p:sp>
      </p:grpSp>
      <p:grpSp>
        <p:nvGrpSpPr>
          <p:cNvPr id="27" name="Group 1055"/>
          <p:cNvGrpSpPr>
            <a:grpSpLocks/>
          </p:cNvGrpSpPr>
          <p:nvPr/>
        </p:nvGrpSpPr>
        <p:grpSpPr bwMode="auto">
          <a:xfrm>
            <a:off x="2397770" y="4293097"/>
            <a:ext cx="1439863" cy="1439863"/>
            <a:chOff x="3142" y="1048"/>
            <a:chExt cx="907" cy="907"/>
          </a:xfrm>
        </p:grpSpPr>
        <p:sp>
          <p:nvSpPr>
            <p:cNvPr id="28" name="AutoShape 1056"/>
            <p:cNvSpPr>
              <a:spLocks noChangeArrowheads="1"/>
            </p:cNvSpPr>
            <p:nvPr/>
          </p:nvSpPr>
          <p:spPr bwMode="auto">
            <a:xfrm>
              <a:off x="3142" y="1048"/>
              <a:ext cx="907" cy="907"/>
            </a:xfrm>
            <a:prstGeom prst="flowChartAlternateProcess">
              <a:avLst/>
            </a:prstGeom>
            <a:solidFill>
              <a:srgbClr val="003366"/>
            </a:solidFill>
            <a:ln w="38100">
              <a:solidFill>
                <a:srgbClr val="D9D9D9"/>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9" name="Rectangle 1057"/>
            <p:cNvSpPr>
              <a:spLocks noChangeArrowheads="1"/>
            </p:cNvSpPr>
            <p:nvPr/>
          </p:nvSpPr>
          <p:spPr bwMode="auto">
            <a:xfrm>
              <a:off x="3394" y="1386"/>
              <a:ext cx="404" cy="231"/>
            </a:xfrm>
            <a:prstGeom prst="rect">
              <a:avLst/>
            </a:prstGeom>
            <a:solidFill>
              <a:srgbClr val="0033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dirty="0">
                  <a:solidFill>
                    <a:schemeClr val="bg1"/>
                  </a:solidFill>
                </a:rPr>
                <a:t>暗い</a:t>
              </a:r>
            </a:p>
          </p:txBody>
        </p:sp>
      </p:grpSp>
      <p:grpSp>
        <p:nvGrpSpPr>
          <p:cNvPr id="30" name="Group 1058"/>
          <p:cNvGrpSpPr>
            <a:grpSpLocks/>
          </p:cNvGrpSpPr>
          <p:nvPr/>
        </p:nvGrpSpPr>
        <p:grpSpPr bwMode="auto">
          <a:xfrm>
            <a:off x="8535045" y="4293097"/>
            <a:ext cx="1439863" cy="1439863"/>
            <a:chOff x="1865" y="1048"/>
            <a:chExt cx="907" cy="907"/>
          </a:xfrm>
        </p:grpSpPr>
        <p:sp>
          <p:nvSpPr>
            <p:cNvPr id="31" name="AutoShape 1059"/>
            <p:cNvSpPr>
              <a:spLocks noChangeArrowheads="1"/>
            </p:cNvSpPr>
            <p:nvPr/>
          </p:nvSpPr>
          <p:spPr bwMode="auto">
            <a:xfrm>
              <a:off x="1865" y="1048"/>
              <a:ext cx="907" cy="907"/>
            </a:xfrm>
            <a:prstGeom prst="flowChartAlternateProcess">
              <a:avLst/>
            </a:prstGeom>
            <a:solidFill>
              <a:srgbClr val="FFFF00"/>
            </a:solidFill>
            <a:ln w="38100">
              <a:solidFill>
                <a:srgbClr val="D9D9D9"/>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2" name="Rectangle 1060"/>
            <p:cNvSpPr>
              <a:spLocks noChangeArrowheads="1"/>
            </p:cNvSpPr>
            <p:nvPr/>
          </p:nvSpPr>
          <p:spPr bwMode="auto">
            <a:xfrm>
              <a:off x="1972" y="1386"/>
              <a:ext cx="692" cy="231"/>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まぶしい</a:t>
              </a:r>
            </a:p>
          </p:txBody>
        </p:sp>
      </p:grpSp>
      <p:sp>
        <p:nvSpPr>
          <p:cNvPr id="2" name="テキスト ボックス 1"/>
          <p:cNvSpPr txBox="1"/>
          <p:nvPr/>
        </p:nvSpPr>
        <p:spPr>
          <a:xfrm>
            <a:off x="2792839" y="3842167"/>
            <a:ext cx="646331" cy="369332"/>
          </a:xfrm>
          <a:prstGeom prst="rect">
            <a:avLst/>
          </a:prstGeom>
          <a:noFill/>
        </p:spPr>
        <p:txBody>
          <a:bodyPr wrap="none" rtlCol="0">
            <a:spAutoFit/>
          </a:bodyPr>
          <a:lstStyle/>
          <a:p>
            <a:r>
              <a:rPr lang="ja-JP" altLang="en-US" dirty="0">
                <a:solidFill>
                  <a:srgbClr val="FF0000"/>
                </a:solidFill>
              </a:rPr>
              <a:t>照度</a:t>
            </a:r>
          </a:p>
        </p:txBody>
      </p:sp>
      <p:sp>
        <p:nvSpPr>
          <p:cNvPr id="33" name="テキスト ボックス 32"/>
          <p:cNvSpPr txBox="1"/>
          <p:nvPr/>
        </p:nvSpPr>
        <p:spPr>
          <a:xfrm>
            <a:off x="4511824" y="3842167"/>
            <a:ext cx="1338828" cy="369332"/>
          </a:xfrm>
          <a:prstGeom prst="rect">
            <a:avLst/>
          </a:prstGeom>
          <a:noFill/>
        </p:spPr>
        <p:txBody>
          <a:bodyPr wrap="none" rtlCol="0">
            <a:spAutoFit/>
          </a:bodyPr>
          <a:lstStyle/>
          <a:p>
            <a:r>
              <a:rPr lang="ja-JP" altLang="en-US" dirty="0">
                <a:solidFill>
                  <a:srgbClr val="FF0000"/>
                </a:solidFill>
              </a:rPr>
              <a:t>光度・配光</a:t>
            </a:r>
          </a:p>
        </p:txBody>
      </p:sp>
      <p:sp>
        <p:nvSpPr>
          <p:cNvPr id="34" name="テキスト ボックス 33"/>
          <p:cNvSpPr txBox="1"/>
          <p:nvPr/>
        </p:nvSpPr>
        <p:spPr>
          <a:xfrm>
            <a:off x="6755121" y="3842167"/>
            <a:ext cx="877163" cy="369332"/>
          </a:xfrm>
          <a:prstGeom prst="rect">
            <a:avLst/>
          </a:prstGeom>
          <a:noFill/>
        </p:spPr>
        <p:txBody>
          <a:bodyPr wrap="none" rtlCol="0">
            <a:spAutoFit/>
          </a:bodyPr>
          <a:lstStyle/>
          <a:p>
            <a:r>
              <a:rPr lang="ja-JP" altLang="en-US" dirty="0">
                <a:solidFill>
                  <a:srgbClr val="FF0000"/>
                </a:solidFill>
              </a:rPr>
              <a:t>色温度</a:t>
            </a:r>
          </a:p>
        </p:txBody>
      </p:sp>
      <p:sp>
        <p:nvSpPr>
          <p:cNvPr id="35" name="テキスト ボックス 34"/>
          <p:cNvSpPr txBox="1"/>
          <p:nvPr/>
        </p:nvSpPr>
        <p:spPr>
          <a:xfrm>
            <a:off x="8809097" y="3842167"/>
            <a:ext cx="877163" cy="369332"/>
          </a:xfrm>
          <a:prstGeom prst="rect">
            <a:avLst/>
          </a:prstGeom>
          <a:noFill/>
        </p:spPr>
        <p:txBody>
          <a:bodyPr wrap="none" rtlCol="0">
            <a:spAutoFit/>
          </a:bodyPr>
          <a:lstStyle/>
          <a:p>
            <a:r>
              <a:rPr lang="ja-JP" altLang="en-US" dirty="0">
                <a:solidFill>
                  <a:srgbClr val="FF0000"/>
                </a:solidFill>
              </a:rPr>
              <a:t>グレア</a:t>
            </a:r>
          </a:p>
        </p:txBody>
      </p:sp>
    </p:spTree>
    <p:extLst>
      <p:ext uri="{BB962C8B-B14F-4D97-AF65-F5344CB8AC3E}">
        <p14:creationId xmlns:p14="http://schemas.microsoft.com/office/powerpoint/2010/main" val="2569685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childTnLst>
                          </p:cTn>
                        </p:par>
                        <p:par>
                          <p:cTn id="11" fill="hold">
                            <p:stCondLst>
                              <p:cond delay="500"/>
                            </p:stCondLst>
                            <p:childTnLst>
                              <p:par>
                                <p:cTn id="12" presetID="42" presetClass="entr" presetSubtype="0" fill="hold" grpId="0" nodeType="afterEffect">
                                  <p:stCondLst>
                                    <p:cond delay="90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childTnLst>
                          </p:cTn>
                        </p:par>
                        <p:par>
                          <p:cTn id="25" fill="hold">
                            <p:stCondLst>
                              <p:cond delay="500"/>
                            </p:stCondLst>
                            <p:childTnLst>
                              <p:par>
                                <p:cTn id="26" presetID="42" presetClass="entr" presetSubtype="0" fill="hold" grpId="0" nodeType="afterEffect">
                                  <p:stCondLst>
                                    <p:cond delay="100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1000"/>
                                        <p:tgtEl>
                                          <p:spTgt spid="33"/>
                                        </p:tgtEl>
                                      </p:cBhvr>
                                    </p:animEffect>
                                    <p:anim calcmode="lin" valueType="num">
                                      <p:cBhvr>
                                        <p:cTn id="29" dur="1000" fill="hold"/>
                                        <p:tgtEl>
                                          <p:spTgt spid="33"/>
                                        </p:tgtEl>
                                        <p:attrNameLst>
                                          <p:attrName>ppt_x</p:attrName>
                                        </p:attrNameLst>
                                      </p:cBhvr>
                                      <p:tavLst>
                                        <p:tav tm="0">
                                          <p:val>
                                            <p:strVal val="#ppt_x"/>
                                          </p:val>
                                        </p:tav>
                                        <p:tav tm="100000">
                                          <p:val>
                                            <p:strVal val="#ppt_x"/>
                                          </p:val>
                                        </p:tav>
                                      </p:tavLst>
                                    </p:anim>
                                    <p:anim calcmode="lin" valueType="num">
                                      <p:cBhvr>
                                        <p:cTn id="30"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par>
                                <p:cTn id="36" presetID="10" presetClass="entr" presetSubtype="0"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childTnLst>
                          </p:cTn>
                        </p:par>
                        <p:par>
                          <p:cTn id="39" fill="hold">
                            <p:stCondLst>
                              <p:cond delay="500"/>
                            </p:stCondLst>
                            <p:childTnLst>
                              <p:par>
                                <p:cTn id="40" presetID="42" presetClass="entr" presetSubtype="0" fill="hold" grpId="0" nodeType="afterEffect">
                                  <p:stCondLst>
                                    <p:cond delay="110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1000"/>
                                        <p:tgtEl>
                                          <p:spTgt spid="34"/>
                                        </p:tgtEl>
                                      </p:cBhvr>
                                    </p:animEffect>
                                    <p:anim calcmode="lin" valueType="num">
                                      <p:cBhvr>
                                        <p:cTn id="43" dur="1000" fill="hold"/>
                                        <p:tgtEl>
                                          <p:spTgt spid="34"/>
                                        </p:tgtEl>
                                        <p:attrNameLst>
                                          <p:attrName>ppt_x</p:attrName>
                                        </p:attrNameLst>
                                      </p:cBhvr>
                                      <p:tavLst>
                                        <p:tav tm="0">
                                          <p:val>
                                            <p:strVal val="#ppt_x"/>
                                          </p:val>
                                        </p:tav>
                                        <p:tav tm="100000">
                                          <p:val>
                                            <p:strVal val="#ppt_x"/>
                                          </p:val>
                                        </p:tav>
                                      </p:tavLst>
                                    </p:anim>
                                    <p:anim calcmode="lin" valueType="num">
                                      <p:cBhvr>
                                        <p:cTn id="4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500"/>
                                        <p:tgtEl>
                                          <p:spTgt spid="30"/>
                                        </p:tgtEl>
                                      </p:cBhvr>
                                    </p:animEffect>
                                  </p:childTnLst>
                                </p:cTn>
                              </p:par>
                              <p:par>
                                <p:cTn id="50" presetID="10" presetClass="entr" presetSubtype="0" fill="hold"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childTnLst>
                          </p:cTn>
                        </p:par>
                        <p:par>
                          <p:cTn id="53" fill="hold">
                            <p:stCondLst>
                              <p:cond delay="500"/>
                            </p:stCondLst>
                            <p:childTnLst>
                              <p:par>
                                <p:cTn id="54" presetID="42" presetClass="entr" presetSubtype="0" fill="hold" grpId="0" nodeType="afterEffect">
                                  <p:stCondLst>
                                    <p:cond delay="1100"/>
                                  </p:stCondLst>
                                  <p:childTnLst>
                                    <p:set>
                                      <p:cBhvr>
                                        <p:cTn id="55" dur="1" fill="hold">
                                          <p:stCondLst>
                                            <p:cond delay="0"/>
                                          </p:stCondLst>
                                        </p:cTn>
                                        <p:tgtEl>
                                          <p:spTgt spid="35"/>
                                        </p:tgtEl>
                                        <p:attrNameLst>
                                          <p:attrName>style.visibility</p:attrName>
                                        </p:attrNameLst>
                                      </p:cBhvr>
                                      <p:to>
                                        <p:strVal val="visible"/>
                                      </p:to>
                                    </p:set>
                                    <p:animEffect transition="in" filter="fade">
                                      <p:cBhvr>
                                        <p:cTn id="56" dur="1000"/>
                                        <p:tgtEl>
                                          <p:spTgt spid="35"/>
                                        </p:tgtEl>
                                      </p:cBhvr>
                                    </p:animEffect>
                                    <p:anim calcmode="lin" valueType="num">
                                      <p:cBhvr>
                                        <p:cTn id="57" dur="1000" fill="hold"/>
                                        <p:tgtEl>
                                          <p:spTgt spid="35"/>
                                        </p:tgtEl>
                                        <p:attrNameLst>
                                          <p:attrName>ppt_x</p:attrName>
                                        </p:attrNameLst>
                                      </p:cBhvr>
                                      <p:tavLst>
                                        <p:tav tm="0">
                                          <p:val>
                                            <p:strVal val="#ppt_x"/>
                                          </p:val>
                                        </p:tav>
                                        <p:tav tm="100000">
                                          <p:val>
                                            <p:strVal val="#ppt_x"/>
                                          </p:val>
                                        </p:tav>
                                      </p:tavLst>
                                    </p:anim>
                                    <p:anim calcmode="lin" valueType="num">
                                      <p:cBhvr>
                                        <p:cTn id="58"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3" grpId="0"/>
      <p:bldP spid="34" grpId="0"/>
      <p:bldP spid="3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4" name="Line 14"/>
          <p:cNvSpPr>
            <a:spLocks noChangeShapeType="1"/>
          </p:cNvSpPr>
          <p:nvPr/>
        </p:nvSpPr>
        <p:spPr bwMode="auto">
          <a:xfrm>
            <a:off x="1774825" y="3838"/>
            <a:ext cx="86423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 name="スライド番号プレースホルダー 1"/>
          <p:cNvSpPr>
            <a:spLocks noGrp="1"/>
          </p:cNvSpPr>
          <p:nvPr>
            <p:ph type="sldNum" sz="quarter" idx="12"/>
          </p:nvPr>
        </p:nvSpPr>
        <p:spPr/>
        <p:txBody>
          <a:bodyPr/>
          <a:lstStyle/>
          <a:p>
            <a:pPr>
              <a:defRPr/>
            </a:pPr>
            <a:fld id="{1B61A44A-CA4B-4D8A-834A-38BBA31780F8}" type="slidenum">
              <a:rPr lang="ja-JP" altLang="en-US" smtClean="0"/>
              <a:pPr>
                <a:defRPr/>
              </a:pPr>
              <a:t>27</a:t>
            </a:fld>
            <a:endParaRPr lang="ja-JP" altLang="en-US"/>
          </a:p>
        </p:txBody>
      </p:sp>
      <p:pic>
        <p:nvPicPr>
          <p:cNvPr id="10250" name="Picture 10" descr="クリックすると新しいウィンドウで開きます"/>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9536" y="908720"/>
            <a:ext cx="1885950" cy="4743450"/>
          </a:xfrm>
          <a:prstGeom prst="rect">
            <a:avLst/>
          </a:prstGeom>
          <a:noFill/>
          <a:extLst>
            <a:ext uri="{909E8E84-426E-40DD-AFC4-6F175D3DCCD1}">
              <a14:hiddenFill xmlns:a14="http://schemas.microsoft.com/office/drawing/2010/main">
                <a:solidFill>
                  <a:srgbClr val="FFFFFF"/>
                </a:solidFill>
              </a14:hiddenFill>
            </a:ext>
          </a:extLst>
        </p:spPr>
      </p:pic>
      <p:sp>
        <p:nvSpPr>
          <p:cNvPr id="7" name="角丸四角形吹き出し 6"/>
          <p:cNvSpPr/>
          <p:nvPr/>
        </p:nvSpPr>
        <p:spPr>
          <a:xfrm>
            <a:off x="4273378" y="1696269"/>
            <a:ext cx="5977359" cy="3168352"/>
          </a:xfrm>
          <a:prstGeom prst="wedgeRoundRectCallout">
            <a:avLst>
              <a:gd name="adj1" fmla="val -56576"/>
              <a:gd name="adj2" fmla="val -11521"/>
              <a:gd name="adj3" fmla="val 16667"/>
            </a:avLst>
          </a:prstGeom>
          <a:solidFill>
            <a:srgbClr val="DE96C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2400" dirty="0"/>
          </a:p>
          <a:p>
            <a:pPr algn="ctr"/>
            <a:r>
              <a:rPr lang="ja-JP" altLang="en-US" sz="2400" dirty="0"/>
              <a:t>他にも、光について表す値は</a:t>
            </a:r>
            <a:endParaRPr lang="en-US" altLang="ja-JP" sz="2400" dirty="0"/>
          </a:p>
          <a:p>
            <a:pPr algn="ctr"/>
            <a:r>
              <a:rPr lang="ja-JP" altLang="en-US" sz="2400" dirty="0"/>
              <a:t>あるんですか？</a:t>
            </a:r>
          </a:p>
        </p:txBody>
      </p:sp>
      <p:sp>
        <p:nvSpPr>
          <p:cNvPr id="8" name="テキスト ボックス 7"/>
          <p:cNvSpPr txBox="1"/>
          <p:nvPr/>
        </p:nvSpPr>
        <p:spPr>
          <a:xfrm>
            <a:off x="4367808" y="620688"/>
            <a:ext cx="1242648" cy="1569660"/>
          </a:xfrm>
          <a:prstGeom prst="rect">
            <a:avLst/>
          </a:prstGeom>
          <a:noFill/>
        </p:spPr>
        <p:txBody>
          <a:bodyPr wrap="none" rtlCol="0">
            <a:spAutoFit/>
          </a:bodyPr>
          <a:lstStyle/>
          <a:p>
            <a:r>
              <a:rPr lang="en-US" altLang="ja-JP" sz="9600" dirty="0">
                <a:solidFill>
                  <a:srgbClr val="FF0000"/>
                </a:solidFill>
                <a:latin typeface="HGPｺﾞｼｯｸE" panose="020B0900000000000000" pitchFamily="50" charset="-128"/>
                <a:ea typeface="HGPｺﾞｼｯｸE" panose="020B0900000000000000" pitchFamily="50" charset="-128"/>
              </a:rPr>
              <a:t>Q.</a:t>
            </a:r>
            <a:endParaRPr lang="ja-JP" altLang="en-US" sz="9600" dirty="0">
              <a:solidFill>
                <a:srgbClr val="FF0000"/>
              </a:solidFill>
              <a:latin typeface="HGPｺﾞｼｯｸE" panose="020B0900000000000000" pitchFamily="50" charset="-128"/>
              <a:ea typeface="HGPｺﾞｼｯｸE" panose="020B0900000000000000" pitchFamily="50" charset="-128"/>
            </a:endParaRPr>
          </a:p>
        </p:txBody>
      </p:sp>
    </p:spTree>
    <p:extLst>
      <p:ext uri="{BB962C8B-B14F-4D97-AF65-F5344CB8AC3E}">
        <p14:creationId xmlns:p14="http://schemas.microsoft.com/office/powerpoint/2010/main" val="14622590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3" name="Line 14"/>
          <p:cNvSpPr>
            <a:spLocks noChangeShapeType="1"/>
          </p:cNvSpPr>
          <p:nvPr/>
        </p:nvSpPr>
        <p:spPr bwMode="auto">
          <a:xfrm>
            <a:off x="1774825" y="3838"/>
            <a:ext cx="86423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 name="スライド番号プレースホルダー 1"/>
          <p:cNvSpPr>
            <a:spLocks noGrp="1"/>
          </p:cNvSpPr>
          <p:nvPr>
            <p:ph type="sldNum" sz="quarter" idx="12"/>
          </p:nvPr>
        </p:nvSpPr>
        <p:spPr/>
        <p:txBody>
          <a:bodyPr/>
          <a:lstStyle/>
          <a:p>
            <a:pPr>
              <a:defRPr/>
            </a:pPr>
            <a:fld id="{93F7EF50-2EB0-4702-9FE1-517D7B2BAE06}" type="slidenum">
              <a:rPr lang="ja-JP" altLang="en-US" smtClean="0"/>
              <a:pPr>
                <a:defRPr/>
              </a:pPr>
              <a:t>28</a:t>
            </a:fld>
            <a:endParaRPr lang="ja-JP" altLang="en-US"/>
          </a:p>
        </p:txBody>
      </p:sp>
      <p:sp>
        <p:nvSpPr>
          <p:cNvPr id="3" name="角丸四角形吹き出し 2"/>
          <p:cNvSpPr/>
          <p:nvPr/>
        </p:nvSpPr>
        <p:spPr>
          <a:xfrm>
            <a:off x="3256733" y="3789040"/>
            <a:ext cx="5590425" cy="2421377"/>
          </a:xfrm>
          <a:prstGeom prst="wedgeRoundRectCallout">
            <a:avLst>
              <a:gd name="adj1" fmla="val -57513"/>
              <a:gd name="adj2" fmla="val -4375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latin typeface="HGPｺﾞｼｯｸE" panose="020B0900000000000000" pitchFamily="50" charset="-128"/>
                <a:ea typeface="HGPｺﾞｼｯｸE" panose="020B0900000000000000" pitchFamily="50" charset="-128"/>
              </a:rPr>
              <a:t>「クルーゾフ効果」　を用いたり</a:t>
            </a:r>
            <a:endParaRPr lang="en-US" altLang="ja-JP" sz="2400" dirty="0">
              <a:latin typeface="HGPｺﾞｼｯｸE" panose="020B0900000000000000" pitchFamily="50" charset="-128"/>
              <a:ea typeface="HGPｺﾞｼｯｸE" panose="020B0900000000000000" pitchFamily="50" charset="-128"/>
            </a:endParaRPr>
          </a:p>
          <a:p>
            <a:pPr algn="ctr"/>
            <a:r>
              <a:rPr lang="ja-JP" altLang="en-US" sz="2400" dirty="0">
                <a:latin typeface="HGPｺﾞｼｯｸE" panose="020B0900000000000000" pitchFamily="50" charset="-128"/>
                <a:ea typeface="HGPｺﾞｼｯｸE" panose="020B0900000000000000" pitchFamily="50" charset="-128"/>
              </a:rPr>
              <a:t>「あかるさの感覚」　をかんがえたりだ</a:t>
            </a:r>
            <a:endParaRPr lang="en-US" altLang="ja-JP" sz="2400" dirty="0">
              <a:latin typeface="HGPｺﾞｼｯｸE" panose="020B0900000000000000" pitchFamily="50" charset="-128"/>
              <a:ea typeface="HGPｺﾞｼｯｸE" panose="020B0900000000000000" pitchFamily="50" charset="-128"/>
            </a:endParaRPr>
          </a:p>
        </p:txBody>
      </p:sp>
      <p:sp>
        <p:nvSpPr>
          <p:cNvPr id="17" name="角丸四角形吹き出し 16"/>
          <p:cNvSpPr/>
          <p:nvPr/>
        </p:nvSpPr>
        <p:spPr>
          <a:xfrm>
            <a:off x="4566707" y="260648"/>
            <a:ext cx="5345718" cy="2397372"/>
          </a:xfrm>
          <a:prstGeom prst="wedgeRoundRectCallout">
            <a:avLst>
              <a:gd name="adj1" fmla="val -56523"/>
              <a:gd name="adj2" fmla="val 3044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latin typeface="HGPｺﾞｼｯｸE" panose="020B0900000000000000" pitchFamily="50" charset="-128"/>
                <a:ea typeface="HGPｺﾞｼｯｸE" panose="020B0900000000000000" pitchFamily="50" charset="-128"/>
              </a:rPr>
              <a:t>まだ　あるぞ！</a:t>
            </a:r>
            <a:endParaRPr lang="en-US" altLang="ja-JP" sz="2400" dirty="0">
              <a:latin typeface="HGPｺﾞｼｯｸE" panose="020B0900000000000000" pitchFamily="50" charset="-128"/>
              <a:ea typeface="HGPｺﾞｼｯｸE" panose="020B0900000000000000" pitchFamily="50" charset="-128"/>
            </a:endParaRPr>
          </a:p>
          <a:p>
            <a:pPr algn="ctr"/>
            <a:endParaRPr lang="en-US" altLang="ja-JP" sz="2400" dirty="0">
              <a:latin typeface="HGPｺﾞｼｯｸE" panose="020B0900000000000000" pitchFamily="50" charset="-128"/>
              <a:ea typeface="HGPｺﾞｼｯｸE" panose="020B0900000000000000" pitchFamily="50" charset="-128"/>
            </a:endParaRPr>
          </a:p>
          <a:p>
            <a:pPr algn="ctr"/>
            <a:r>
              <a:rPr lang="ja-JP" altLang="en-US" sz="2400" dirty="0">
                <a:latin typeface="HGPｺﾞｼｯｸE" panose="020B0900000000000000" pitchFamily="50" charset="-128"/>
                <a:ea typeface="HGPｺﾞｼｯｸE" panose="020B0900000000000000" pitchFamily="50" charset="-128"/>
              </a:rPr>
              <a:t>「印象」　を表す指数だ</a:t>
            </a:r>
            <a:endParaRPr lang="en-US" altLang="ja-JP" sz="2400" dirty="0">
              <a:latin typeface="HGPｺﾞｼｯｸE" panose="020B0900000000000000" pitchFamily="50" charset="-128"/>
              <a:ea typeface="HGPｺﾞｼｯｸE" panose="020B0900000000000000" pitchFamily="50" charset="-128"/>
            </a:endParaRPr>
          </a:p>
        </p:txBody>
      </p:sp>
      <p:sp>
        <p:nvSpPr>
          <p:cNvPr id="18" name="テキスト ボックス 17"/>
          <p:cNvSpPr txBox="1"/>
          <p:nvPr/>
        </p:nvSpPr>
        <p:spPr>
          <a:xfrm>
            <a:off x="3256732" y="188640"/>
            <a:ext cx="1309974" cy="1569660"/>
          </a:xfrm>
          <a:prstGeom prst="rect">
            <a:avLst/>
          </a:prstGeom>
          <a:noFill/>
        </p:spPr>
        <p:txBody>
          <a:bodyPr wrap="none" rtlCol="0">
            <a:spAutoFit/>
          </a:bodyPr>
          <a:lstStyle/>
          <a:p>
            <a:r>
              <a:rPr lang="en-US" altLang="ja-JP" sz="9600" dirty="0">
                <a:solidFill>
                  <a:srgbClr val="00B0F0"/>
                </a:solidFill>
                <a:latin typeface="HGPｺﾞｼｯｸE" panose="020B0900000000000000" pitchFamily="50" charset="-128"/>
                <a:ea typeface="HGPｺﾞｼｯｸE" panose="020B0900000000000000" pitchFamily="50" charset="-128"/>
              </a:rPr>
              <a:t>A.</a:t>
            </a:r>
            <a:endParaRPr lang="ja-JP" altLang="en-US" sz="9600" dirty="0">
              <a:solidFill>
                <a:srgbClr val="00B0F0"/>
              </a:solidFill>
              <a:latin typeface="HGPｺﾞｼｯｸE" panose="020B0900000000000000" pitchFamily="50" charset="-128"/>
              <a:ea typeface="HGPｺﾞｼｯｸE" panose="020B0900000000000000" pitchFamily="50" charset="-128"/>
            </a:endParaRPr>
          </a:p>
        </p:txBody>
      </p:sp>
      <p:pic>
        <p:nvPicPr>
          <p:cNvPr id="12290" name="Picture 2" descr="http://kids.wanpug.com/illust/illust145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0512" y="1459335"/>
            <a:ext cx="2996332" cy="2229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2005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92FAC200-7D14-4AF0-B79B-7D9835500759}"/>
              </a:ext>
            </a:extLst>
          </p:cNvPr>
          <p:cNvSpPr>
            <a:spLocks noGrp="1"/>
          </p:cNvSpPr>
          <p:nvPr>
            <p:ph type="ftr" sz="quarter" idx="11"/>
          </p:nvPr>
        </p:nvSpPr>
        <p:spPr>
          <a:xfrm>
            <a:off x="3792550" y="6397119"/>
            <a:ext cx="4470400" cy="274320"/>
          </a:xfrm>
        </p:spPr>
        <p:txBody>
          <a:bodyPr/>
          <a:lstStyle/>
          <a:p>
            <a:r>
              <a:rPr kumimoji="1" lang="ja-JP" altLang="en-US" dirty="0"/>
              <a:t>灯り計画　</a:t>
            </a:r>
            <a:r>
              <a:rPr kumimoji="1" lang="en-US" altLang="ja-JP" dirty="0"/>
              <a:t>Lighting</a:t>
            </a:r>
            <a:r>
              <a:rPr kumimoji="1" lang="ja-JP" altLang="en-US" dirty="0"/>
              <a:t>　</a:t>
            </a:r>
            <a:r>
              <a:rPr kumimoji="1" lang="en-US" altLang="ja-JP" dirty="0"/>
              <a:t>Planning</a:t>
            </a:r>
            <a:r>
              <a:rPr kumimoji="1" lang="ja-JP" altLang="en-US" dirty="0"/>
              <a:t>　</a:t>
            </a:r>
            <a:r>
              <a:rPr kumimoji="1" lang="en-US" altLang="ja-JP" dirty="0"/>
              <a:t>Service</a:t>
            </a:r>
            <a:endParaRPr kumimoji="1" lang="ja-JP" altLang="en-US" dirty="0"/>
          </a:p>
        </p:txBody>
      </p:sp>
      <p:sp>
        <p:nvSpPr>
          <p:cNvPr id="3" name="スライド番号プレースホルダー 2">
            <a:extLst>
              <a:ext uri="{FF2B5EF4-FFF2-40B4-BE49-F238E27FC236}">
                <a16:creationId xmlns:a16="http://schemas.microsoft.com/office/drawing/2014/main" id="{FC744AFB-0398-4688-BF86-A40F1DB41528}"/>
              </a:ext>
            </a:extLst>
          </p:cNvPr>
          <p:cNvSpPr>
            <a:spLocks noGrp="1"/>
          </p:cNvSpPr>
          <p:nvPr>
            <p:ph type="sldNum" sz="quarter" idx="12"/>
          </p:nvPr>
        </p:nvSpPr>
        <p:spPr/>
        <p:txBody>
          <a:bodyPr/>
          <a:lstStyle/>
          <a:p>
            <a:fld id="{97318A08-32C6-47D5-85F1-6824EAE7AF9E}" type="slidenum">
              <a:rPr kumimoji="1" lang="ja-JP" altLang="en-US" smtClean="0"/>
              <a:t>29</a:t>
            </a:fld>
            <a:endParaRPr kumimoji="1" lang="ja-JP" altLang="en-US"/>
          </a:p>
        </p:txBody>
      </p:sp>
      <p:sp>
        <p:nvSpPr>
          <p:cNvPr id="5" name="正方形/長方形 4">
            <a:extLst>
              <a:ext uri="{FF2B5EF4-FFF2-40B4-BE49-F238E27FC236}">
                <a16:creationId xmlns:a16="http://schemas.microsoft.com/office/drawing/2014/main" id="{FDAAEC97-6A04-4049-83CE-225C57D6F103}"/>
              </a:ext>
            </a:extLst>
          </p:cNvPr>
          <p:cNvSpPr/>
          <p:nvPr/>
        </p:nvSpPr>
        <p:spPr>
          <a:xfrm>
            <a:off x="5097897" y="403554"/>
            <a:ext cx="5231363" cy="5337110"/>
          </a:xfrm>
          <a:prstGeom prst="rect">
            <a:avLst/>
          </a:prstGeom>
          <a:gradFill flip="none" rotWithShape="1">
            <a:gsLst>
              <a:gs pos="0">
                <a:srgbClr val="F18F4B"/>
              </a:gs>
              <a:gs pos="23000">
                <a:srgbClr val="FEDC92"/>
              </a:gs>
              <a:gs pos="57000">
                <a:srgbClr val="FFFEFC"/>
              </a:gs>
              <a:gs pos="39000">
                <a:srgbClr val="FFF2C7"/>
              </a:gs>
              <a:gs pos="85000">
                <a:srgbClr val="C6ECF9"/>
              </a:gs>
              <a:gs pos="100000">
                <a:srgbClr val="4EC1F0"/>
              </a:gs>
            </a:gsLst>
            <a:lin ang="0" scaled="1"/>
            <a:tileRect/>
          </a:gradFill>
          <a:ln w="12700" cap="flat" cmpd="sng" algn="ctr">
            <a:solidFill>
              <a:srgbClr val="4472C4">
                <a:shade val="50000"/>
              </a:srgbClr>
            </a:solidFill>
            <a:prstDash val="solid"/>
            <a:miter lim="800000"/>
          </a:ln>
          <a:effectLst/>
        </p:spPr>
        <p:txBody>
          <a:bodyPr rtlCol="0" anchor="ctr"/>
          <a:lstStyle/>
          <a:p>
            <a:pPr algn="ctr">
              <a:defRPr/>
            </a:pPr>
            <a:endParaRPr kumimoji="0" lang="ja-JP" altLang="en-US" kern="0">
              <a:solidFill>
                <a:prstClr val="white"/>
              </a:solidFill>
              <a:latin typeface="游ゴシック" panose="020F0502020204030204"/>
              <a:ea typeface="游ゴシック" panose="020B0400000000000000" pitchFamily="50" charset="-128"/>
            </a:endParaRPr>
          </a:p>
        </p:txBody>
      </p:sp>
      <p:sp>
        <p:nvSpPr>
          <p:cNvPr id="6" name="フリーフォーム: 図形 5">
            <a:extLst>
              <a:ext uri="{FF2B5EF4-FFF2-40B4-BE49-F238E27FC236}">
                <a16:creationId xmlns:a16="http://schemas.microsoft.com/office/drawing/2014/main" id="{76F3A7F5-5911-4306-A662-C78E0A2B2C12}"/>
              </a:ext>
            </a:extLst>
          </p:cNvPr>
          <p:cNvSpPr/>
          <p:nvPr/>
        </p:nvSpPr>
        <p:spPr>
          <a:xfrm>
            <a:off x="5421358" y="506191"/>
            <a:ext cx="3340359" cy="4795935"/>
          </a:xfrm>
          <a:custGeom>
            <a:avLst/>
            <a:gdLst>
              <a:gd name="connsiteX0" fmla="*/ 0 w 3340359"/>
              <a:gd name="connsiteY0" fmla="*/ 4795935 h 4795935"/>
              <a:gd name="connsiteX1" fmla="*/ 2323323 w 3340359"/>
              <a:gd name="connsiteY1" fmla="*/ 2640564 h 4795935"/>
              <a:gd name="connsiteX2" fmla="*/ 3340359 w 3340359"/>
              <a:gd name="connsiteY2" fmla="*/ 0 h 4795935"/>
            </a:gdLst>
            <a:ahLst/>
            <a:cxnLst>
              <a:cxn ang="0">
                <a:pos x="connsiteX0" y="connsiteY0"/>
              </a:cxn>
              <a:cxn ang="0">
                <a:pos x="connsiteX1" y="connsiteY1"/>
              </a:cxn>
              <a:cxn ang="0">
                <a:pos x="connsiteX2" y="connsiteY2"/>
              </a:cxn>
            </a:cxnLst>
            <a:rect l="l" t="t" r="r" b="b"/>
            <a:pathLst>
              <a:path w="3340359" h="4795935">
                <a:moveTo>
                  <a:pt x="0" y="4795935"/>
                </a:moveTo>
                <a:cubicBezTo>
                  <a:pt x="883298" y="4117911"/>
                  <a:pt x="1766596" y="3439887"/>
                  <a:pt x="2323323" y="2640564"/>
                </a:cubicBezTo>
                <a:cubicBezTo>
                  <a:pt x="2880050" y="1841241"/>
                  <a:pt x="3110204" y="920620"/>
                  <a:pt x="3340359" y="0"/>
                </a:cubicBezTo>
              </a:path>
            </a:pathLst>
          </a:custGeom>
          <a:noFill/>
          <a:ln w="12700" cap="flat" cmpd="sng" algn="ctr">
            <a:solidFill>
              <a:sysClr val="windowText" lastClr="000000"/>
            </a:solidFill>
            <a:prstDash val="lgDash"/>
            <a:miter lim="800000"/>
          </a:ln>
          <a:effectLst/>
        </p:spPr>
        <p:txBody>
          <a:bodyPr rtlCol="0" anchor="ctr"/>
          <a:lstStyle/>
          <a:p>
            <a:pPr algn="ctr">
              <a:defRPr/>
            </a:pPr>
            <a:endParaRPr kumimoji="0" lang="ja-JP" altLang="en-US" kern="0" dirty="0">
              <a:solidFill>
                <a:prstClr val="white"/>
              </a:solidFill>
              <a:latin typeface="游ゴシック" panose="020F0502020204030204"/>
              <a:ea typeface="游ゴシック" panose="020B0400000000000000" pitchFamily="50" charset="-128"/>
            </a:endParaRPr>
          </a:p>
        </p:txBody>
      </p:sp>
      <p:sp>
        <p:nvSpPr>
          <p:cNvPr id="7" name="フリーフォーム: 図形 6">
            <a:extLst>
              <a:ext uri="{FF2B5EF4-FFF2-40B4-BE49-F238E27FC236}">
                <a16:creationId xmlns:a16="http://schemas.microsoft.com/office/drawing/2014/main" id="{6DECD6F3-ADD9-45B0-9241-F3BFF06C4790}"/>
              </a:ext>
            </a:extLst>
          </p:cNvPr>
          <p:cNvSpPr/>
          <p:nvPr/>
        </p:nvSpPr>
        <p:spPr>
          <a:xfrm>
            <a:off x="5440019" y="2997464"/>
            <a:ext cx="4544009" cy="2435290"/>
          </a:xfrm>
          <a:custGeom>
            <a:avLst/>
            <a:gdLst>
              <a:gd name="connsiteX0" fmla="*/ 0 w 4544009"/>
              <a:gd name="connsiteY0" fmla="*/ 2435290 h 2435290"/>
              <a:gd name="connsiteX1" fmla="*/ 3107094 w 4544009"/>
              <a:gd name="connsiteY1" fmla="*/ 485192 h 2435290"/>
              <a:gd name="connsiteX2" fmla="*/ 4544009 w 4544009"/>
              <a:gd name="connsiteY2" fmla="*/ 0 h 2435290"/>
            </a:gdLst>
            <a:ahLst/>
            <a:cxnLst>
              <a:cxn ang="0">
                <a:pos x="connsiteX0" y="connsiteY0"/>
              </a:cxn>
              <a:cxn ang="0">
                <a:pos x="connsiteX1" y="connsiteY1"/>
              </a:cxn>
              <a:cxn ang="0">
                <a:pos x="connsiteX2" y="connsiteY2"/>
              </a:cxn>
            </a:cxnLst>
            <a:rect l="l" t="t" r="r" b="b"/>
            <a:pathLst>
              <a:path w="4544009" h="2435290">
                <a:moveTo>
                  <a:pt x="0" y="2435290"/>
                </a:moveTo>
                <a:cubicBezTo>
                  <a:pt x="1174879" y="1663182"/>
                  <a:pt x="2349759" y="891074"/>
                  <a:pt x="3107094" y="485192"/>
                </a:cubicBezTo>
                <a:cubicBezTo>
                  <a:pt x="3864429" y="79310"/>
                  <a:pt x="4204219" y="39655"/>
                  <a:pt x="4544009" y="0"/>
                </a:cubicBezTo>
              </a:path>
            </a:pathLst>
          </a:custGeom>
          <a:noFill/>
          <a:ln w="12700" cap="flat" cmpd="sng" algn="ctr">
            <a:solidFill>
              <a:sysClr val="windowText" lastClr="000000"/>
            </a:solidFill>
            <a:prstDash val="lgDash"/>
            <a:miter lim="800000"/>
          </a:ln>
          <a:effectLst/>
        </p:spPr>
        <p:txBody>
          <a:bodyPr rtlCol="0" anchor="ctr"/>
          <a:lstStyle/>
          <a:p>
            <a:pPr algn="ctr">
              <a:defRPr/>
            </a:pPr>
            <a:endParaRPr kumimoji="0" lang="ja-JP" altLang="en-US" kern="0" dirty="0">
              <a:solidFill>
                <a:prstClr val="white"/>
              </a:solidFill>
              <a:latin typeface="游ゴシック" panose="020F0502020204030204"/>
              <a:ea typeface="游ゴシック" panose="020B0400000000000000" pitchFamily="50" charset="-128"/>
            </a:endParaRPr>
          </a:p>
        </p:txBody>
      </p:sp>
      <p:cxnSp>
        <p:nvCxnSpPr>
          <p:cNvPr id="8" name="直線コネクタ 7">
            <a:extLst>
              <a:ext uri="{FF2B5EF4-FFF2-40B4-BE49-F238E27FC236}">
                <a16:creationId xmlns:a16="http://schemas.microsoft.com/office/drawing/2014/main" id="{8F57FF7B-7E20-42EF-8B4C-DD2B59249B21}"/>
              </a:ext>
            </a:extLst>
          </p:cNvPr>
          <p:cNvCxnSpPr/>
          <p:nvPr/>
        </p:nvCxnSpPr>
        <p:spPr>
          <a:xfrm>
            <a:off x="5097897" y="5302125"/>
            <a:ext cx="5231363" cy="0"/>
          </a:xfrm>
          <a:prstGeom prst="line">
            <a:avLst/>
          </a:prstGeom>
          <a:noFill/>
          <a:ln w="6350" cap="flat" cmpd="sng" algn="ctr">
            <a:solidFill>
              <a:srgbClr val="4472C4"/>
            </a:solidFill>
            <a:prstDash val="solid"/>
            <a:miter lim="800000"/>
          </a:ln>
          <a:effectLst/>
        </p:spPr>
      </p:cxnSp>
      <p:cxnSp>
        <p:nvCxnSpPr>
          <p:cNvPr id="9" name="直線コネクタ 8">
            <a:extLst>
              <a:ext uri="{FF2B5EF4-FFF2-40B4-BE49-F238E27FC236}">
                <a16:creationId xmlns:a16="http://schemas.microsoft.com/office/drawing/2014/main" id="{55B509B0-B86F-46C3-83CF-894D5942318D}"/>
              </a:ext>
            </a:extLst>
          </p:cNvPr>
          <p:cNvCxnSpPr/>
          <p:nvPr/>
        </p:nvCxnSpPr>
        <p:spPr>
          <a:xfrm>
            <a:off x="5096341" y="4995770"/>
            <a:ext cx="5231363" cy="0"/>
          </a:xfrm>
          <a:prstGeom prst="line">
            <a:avLst/>
          </a:prstGeom>
          <a:noFill/>
          <a:ln w="6350" cap="flat" cmpd="sng" algn="ctr">
            <a:solidFill>
              <a:srgbClr val="4472C4"/>
            </a:solidFill>
            <a:prstDash val="solid"/>
            <a:miter lim="800000"/>
          </a:ln>
          <a:effectLst/>
        </p:spPr>
      </p:cxnSp>
      <p:cxnSp>
        <p:nvCxnSpPr>
          <p:cNvPr id="10" name="直線コネクタ 9">
            <a:extLst>
              <a:ext uri="{FF2B5EF4-FFF2-40B4-BE49-F238E27FC236}">
                <a16:creationId xmlns:a16="http://schemas.microsoft.com/office/drawing/2014/main" id="{FCB5E38D-493D-457C-8410-BCC7B9A2BB57}"/>
              </a:ext>
            </a:extLst>
          </p:cNvPr>
          <p:cNvCxnSpPr/>
          <p:nvPr/>
        </p:nvCxnSpPr>
        <p:spPr>
          <a:xfrm>
            <a:off x="5096341" y="4540766"/>
            <a:ext cx="5231363" cy="0"/>
          </a:xfrm>
          <a:prstGeom prst="line">
            <a:avLst/>
          </a:prstGeom>
          <a:noFill/>
          <a:ln w="6350" cap="flat" cmpd="sng" algn="ctr">
            <a:solidFill>
              <a:srgbClr val="4472C4"/>
            </a:solidFill>
            <a:prstDash val="solid"/>
            <a:miter lim="800000"/>
          </a:ln>
          <a:effectLst/>
        </p:spPr>
      </p:cxnSp>
      <p:cxnSp>
        <p:nvCxnSpPr>
          <p:cNvPr id="11" name="直線コネクタ 10">
            <a:extLst>
              <a:ext uri="{FF2B5EF4-FFF2-40B4-BE49-F238E27FC236}">
                <a16:creationId xmlns:a16="http://schemas.microsoft.com/office/drawing/2014/main" id="{0E53BAE7-2855-43C4-8062-3774C371540F}"/>
              </a:ext>
            </a:extLst>
          </p:cNvPr>
          <p:cNvCxnSpPr/>
          <p:nvPr/>
        </p:nvCxnSpPr>
        <p:spPr>
          <a:xfrm>
            <a:off x="5096341" y="4196241"/>
            <a:ext cx="5231363" cy="0"/>
          </a:xfrm>
          <a:prstGeom prst="line">
            <a:avLst/>
          </a:prstGeom>
          <a:noFill/>
          <a:ln w="6350" cap="flat" cmpd="sng" algn="ctr">
            <a:solidFill>
              <a:srgbClr val="4472C4"/>
            </a:solidFill>
            <a:prstDash val="solid"/>
            <a:miter lim="800000"/>
          </a:ln>
          <a:effectLst/>
        </p:spPr>
      </p:cxnSp>
      <p:cxnSp>
        <p:nvCxnSpPr>
          <p:cNvPr id="12" name="直線コネクタ 11">
            <a:extLst>
              <a:ext uri="{FF2B5EF4-FFF2-40B4-BE49-F238E27FC236}">
                <a16:creationId xmlns:a16="http://schemas.microsoft.com/office/drawing/2014/main" id="{4EB21E96-F894-459E-AE9B-B68DDA38344E}"/>
              </a:ext>
            </a:extLst>
          </p:cNvPr>
          <p:cNvCxnSpPr/>
          <p:nvPr/>
        </p:nvCxnSpPr>
        <p:spPr>
          <a:xfrm>
            <a:off x="5096340" y="3851719"/>
            <a:ext cx="5231363" cy="0"/>
          </a:xfrm>
          <a:prstGeom prst="line">
            <a:avLst/>
          </a:prstGeom>
          <a:noFill/>
          <a:ln w="6350" cap="flat" cmpd="sng" algn="ctr">
            <a:solidFill>
              <a:srgbClr val="4472C4"/>
            </a:solidFill>
            <a:prstDash val="solid"/>
            <a:miter lim="800000"/>
          </a:ln>
          <a:effectLst/>
        </p:spPr>
      </p:cxnSp>
      <p:cxnSp>
        <p:nvCxnSpPr>
          <p:cNvPr id="13" name="直線コネクタ 12">
            <a:extLst>
              <a:ext uri="{FF2B5EF4-FFF2-40B4-BE49-F238E27FC236}">
                <a16:creationId xmlns:a16="http://schemas.microsoft.com/office/drawing/2014/main" id="{54D4B825-FC0E-4F5A-86C8-2C094D6878EE}"/>
              </a:ext>
            </a:extLst>
          </p:cNvPr>
          <p:cNvCxnSpPr/>
          <p:nvPr/>
        </p:nvCxnSpPr>
        <p:spPr>
          <a:xfrm>
            <a:off x="5096340" y="3162675"/>
            <a:ext cx="5231363" cy="0"/>
          </a:xfrm>
          <a:prstGeom prst="line">
            <a:avLst/>
          </a:prstGeom>
          <a:noFill/>
          <a:ln w="6350" cap="flat" cmpd="sng" algn="ctr">
            <a:solidFill>
              <a:srgbClr val="4472C4"/>
            </a:solidFill>
            <a:prstDash val="solid"/>
            <a:miter lim="800000"/>
          </a:ln>
          <a:effectLst/>
        </p:spPr>
      </p:cxnSp>
      <p:cxnSp>
        <p:nvCxnSpPr>
          <p:cNvPr id="14" name="直線コネクタ 13">
            <a:extLst>
              <a:ext uri="{FF2B5EF4-FFF2-40B4-BE49-F238E27FC236}">
                <a16:creationId xmlns:a16="http://schemas.microsoft.com/office/drawing/2014/main" id="{32F3E0F2-928C-4C43-B381-A32003CED007}"/>
              </a:ext>
            </a:extLst>
          </p:cNvPr>
          <p:cNvCxnSpPr/>
          <p:nvPr/>
        </p:nvCxnSpPr>
        <p:spPr>
          <a:xfrm>
            <a:off x="5096339" y="2473631"/>
            <a:ext cx="5231363" cy="0"/>
          </a:xfrm>
          <a:prstGeom prst="line">
            <a:avLst/>
          </a:prstGeom>
          <a:noFill/>
          <a:ln w="6350" cap="flat" cmpd="sng" algn="ctr">
            <a:solidFill>
              <a:srgbClr val="4472C4"/>
            </a:solidFill>
            <a:prstDash val="solid"/>
            <a:miter lim="800000"/>
          </a:ln>
          <a:effectLst/>
        </p:spPr>
      </p:cxnSp>
      <p:cxnSp>
        <p:nvCxnSpPr>
          <p:cNvPr id="15" name="直線コネクタ 14">
            <a:extLst>
              <a:ext uri="{FF2B5EF4-FFF2-40B4-BE49-F238E27FC236}">
                <a16:creationId xmlns:a16="http://schemas.microsoft.com/office/drawing/2014/main" id="{4DEA1F74-807C-49CE-AF8E-31E96DFAFA57}"/>
              </a:ext>
            </a:extLst>
          </p:cNvPr>
          <p:cNvCxnSpPr/>
          <p:nvPr/>
        </p:nvCxnSpPr>
        <p:spPr>
          <a:xfrm>
            <a:off x="5096339" y="2129109"/>
            <a:ext cx="5231363" cy="0"/>
          </a:xfrm>
          <a:prstGeom prst="line">
            <a:avLst/>
          </a:prstGeom>
          <a:noFill/>
          <a:ln w="6350" cap="flat" cmpd="sng" algn="ctr">
            <a:solidFill>
              <a:srgbClr val="4472C4"/>
            </a:solidFill>
            <a:prstDash val="solid"/>
            <a:miter lim="800000"/>
          </a:ln>
          <a:effectLst/>
        </p:spPr>
      </p:cxnSp>
      <p:cxnSp>
        <p:nvCxnSpPr>
          <p:cNvPr id="16" name="直線コネクタ 15">
            <a:extLst>
              <a:ext uri="{FF2B5EF4-FFF2-40B4-BE49-F238E27FC236}">
                <a16:creationId xmlns:a16="http://schemas.microsoft.com/office/drawing/2014/main" id="{51A95B09-0CDB-46C0-9912-1156DA400944}"/>
              </a:ext>
            </a:extLst>
          </p:cNvPr>
          <p:cNvCxnSpPr/>
          <p:nvPr/>
        </p:nvCxnSpPr>
        <p:spPr>
          <a:xfrm>
            <a:off x="5096339" y="1784587"/>
            <a:ext cx="5231363" cy="0"/>
          </a:xfrm>
          <a:prstGeom prst="line">
            <a:avLst/>
          </a:prstGeom>
          <a:noFill/>
          <a:ln w="6350" cap="flat" cmpd="sng" algn="ctr">
            <a:solidFill>
              <a:srgbClr val="4472C4"/>
            </a:solidFill>
            <a:prstDash val="solid"/>
            <a:miter lim="800000"/>
          </a:ln>
          <a:effectLst/>
        </p:spPr>
      </p:cxnSp>
      <p:cxnSp>
        <p:nvCxnSpPr>
          <p:cNvPr id="17" name="直線コネクタ 16">
            <a:extLst>
              <a:ext uri="{FF2B5EF4-FFF2-40B4-BE49-F238E27FC236}">
                <a16:creationId xmlns:a16="http://schemas.microsoft.com/office/drawing/2014/main" id="{3EE15795-7B5E-49CF-BBCB-8BB123E146F3}"/>
              </a:ext>
            </a:extLst>
          </p:cNvPr>
          <p:cNvCxnSpPr/>
          <p:nvPr/>
        </p:nvCxnSpPr>
        <p:spPr>
          <a:xfrm>
            <a:off x="5096338" y="1440065"/>
            <a:ext cx="5231363" cy="0"/>
          </a:xfrm>
          <a:prstGeom prst="line">
            <a:avLst/>
          </a:prstGeom>
          <a:noFill/>
          <a:ln w="6350" cap="flat" cmpd="sng" algn="ctr">
            <a:solidFill>
              <a:srgbClr val="4472C4"/>
            </a:solidFill>
            <a:prstDash val="solid"/>
            <a:miter lim="800000"/>
          </a:ln>
          <a:effectLst/>
        </p:spPr>
      </p:cxnSp>
      <p:cxnSp>
        <p:nvCxnSpPr>
          <p:cNvPr id="18" name="直線コネクタ 17">
            <a:extLst>
              <a:ext uri="{FF2B5EF4-FFF2-40B4-BE49-F238E27FC236}">
                <a16:creationId xmlns:a16="http://schemas.microsoft.com/office/drawing/2014/main" id="{2BA0907E-2AA3-474F-BA9D-D053809AD7B1}"/>
              </a:ext>
            </a:extLst>
          </p:cNvPr>
          <p:cNvCxnSpPr/>
          <p:nvPr/>
        </p:nvCxnSpPr>
        <p:spPr>
          <a:xfrm>
            <a:off x="5096337" y="751021"/>
            <a:ext cx="5231363" cy="0"/>
          </a:xfrm>
          <a:prstGeom prst="line">
            <a:avLst/>
          </a:prstGeom>
          <a:noFill/>
          <a:ln w="6350" cap="flat" cmpd="sng" algn="ctr">
            <a:solidFill>
              <a:srgbClr val="4472C4"/>
            </a:solidFill>
            <a:prstDash val="solid"/>
            <a:miter lim="800000"/>
          </a:ln>
          <a:effectLst/>
        </p:spPr>
      </p:cxnSp>
      <p:cxnSp>
        <p:nvCxnSpPr>
          <p:cNvPr id="19" name="直線コネクタ 18">
            <a:extLst>
              <a:ext uri="{FF2B5EF4-FFF2-40B4-BE49-F238E27FC236}">
                <a16:creationId xmlns:a16="http://schemas.microsoft.com/office/drawing/2014/main" id="{4AF0A684-0EA4-4335-A3D2-9F4AD867445F}"/>
              </a:ext>
            </a:extLst>
          </p:cNvPr>
          <p:cNvCxnSpPr/>
          <p:nvPr/>
        </p:nvCxnSpPr>
        <p:spPr>
          <a:xfrm>
            <a:off x="5691945" y="404664"/>
            <a:ext cx="0" cy="5337110"/>
          </a:xfrm>
          <a:prstGeom prst="line">
            <a:avLst/>
          </a:prstGeom>
          <a:noFill/>
          <a:ln w="6350" cap="flat" cmpd="sng" algn="ctr">
            <a:solidFill>
              <a:srgbClr val="4472C4"/>
            </a:solidFill>
            <a:prstDash val="solid"/>
            <a:miter lim="800000"/>
          </a:ln>
          <a:effectLst/>
        </p:spPr>
      </p:cxnSp>
      <p:cxnSp>
        <p:nvCxnSpPr>
          <p:cNvPr id="20" name="直線コネクタ 19">
            <a:extLst>
              <a:ext uri="{FF2B5EF4-FFF2-40B4-BE49-F238E27FC236}">
                <a16:creationId xmlns:a16="http://schemas.microsoft.com/office/drawing/2014/main" id="{C5E2C34C-F371-43D8-825A-399176130610}"/>
              </a:ext>
            </a:extLst>
          </p:cNvPr>
          <p:cNvCxnSpPr/>
          <p:nvPr/>
        </p:nvCxnSpPr>
        <p:spPr>
          <a:xfrm>
            <a:off x="6251782" y="404664"/>
            <a:ext cx="0" cy="5337110"/>
          </a:xfrm>
          <a:prstGeom prst="line">
            <a:avLst/>
          </a:prstGeom>
          <a:noFill/>
          <a:ln w="6350" cap="flat" cmpd="sng" algn="ctr">
            <a:solidFill>
              <a:srgbClr val="4472C4"/>
            </a:solidFill>
            <a:prstDash val="solid"/>
            <a:miter lim="800000"/>
          </a:ln>
          <a:effectLst/>
        </p:spPr>
      </p:cxnSp>
      <p:cxnSp>
        <p:nvCxnSpPr>
          <p:cNvPr id="21" name="直線コネクタ 20">
            <a:extLst>
              <a:ext uri="{FF2B5EF4-FFF2-40B4-BE49-F238E27FC236}">
                <a16:creationId xmlns:a16="http://schemas.microsoft.com/office/drawing/2014/main" id="{A62AB49D-81F3-47FC-A360-E43525738523}"/>
              </a:ext>
            </a:extLst>
          </p:cNvPr>
          <p:cNvCxnSpPr/>
          <p:nvPr/>
        </p:nvCxnSpPr>
        <p:spPr>
          <a:xfrm>
            <a:off x="6876933" y="404664"/>
            <a:ext cx="0" cy="5337110"/>
          </a:xfrm>
          <a:prstGeom prst="line">
            <a:avLst/>
          </a:prstGeom>
          <a:noFill/>
          <a:ln w="6350" cap="flat" cmpd="sng" algn="ctr">
            <a:solidFill>
              <a:srgbClr val="4472C4"/>
            </a:solidFill>
            <a:prstDash val="solid"/>
            <a:miter lim="800000"/>
          </a:ln>
          <a:effectLst/>
        </p:spPr>
      </p:cxnSp>
      <p:cxnSp>
        <p:nvCxnSpPr>
          <p:cNvPr id="22" name="直線コネクタ 21">
            <a:extLst>
              <a:ext uri="{FF2B5EF4-FFF2-40B4-BE49-F238E27FC236}">
                <a16:creationId xmlns:a16="http://schemas.microsoft.com/office/drawing/2014/main" id="{B8D958C7-EA17-4F9B-A357-B1534E2D0761}"/>
              </a:ext>
            </a:extLst>
          </p:cNvPr>
          <p:cNvCxnSpPr/>
          <p:nvPr/>
        </p:nvCxnSpPr>
        <p:spPr>
          <a:xfrm>
            <a:off x="7576729" y="404664"/>
            <a:ext cx="0" cy="5337110"/>
          </a:xfrm>
          <a:prstGeom prst="line">
            <a:avLst/>
          </a:prstGeom>
          <a:noFill/>
          <a:ln w="6350" cap="flat" cmpd="sng" algn="ctr">
            <a:solidFill>
              <a:srgbClr val="4472C4"/>
            </a:solidFill>
            <a:prstDash val="solid"/>
            <a:miter lim="800000"/>
          </a:ln>
          <a:effectLst/>
        </p:spPr>
      </p:cxnSp>
      <p:cxnSp>
        <p:nvCxnSpPr>
          <p:cNvPr id="23" name="直線コネクタ 22">
            <a:extLst>
              <a:ext uri="{FF2B5EF4-FFF2-40B4-BE49-F238E27FC236}">
                <a16:creationId xmlns:a16="http://schemas.microsoft.com/office/drawing/2014/main" id="{A0517C57-1783-4AE0-8EF2-FF773859F4AE}"/>
              </a:ext>
            </a:extLst>
          </p:cNvPr>
          <p:cNvCxnSpPr/>
          <p:nvPr/>
        </p:nvCxnSpPr>
        <p:spPr>
          <a:xfrm>
            <a:off x="8444476" y="404664"/>
            <a:ext cx="0" cy="5337110"/>
          </a:xfrm>
          <a:prstGeom prst="line">
            <a:avLst/>
          </a:prstGeom>
          <a:noFill/>
          <a:ln w="6350" cap="flat" cmpd="sng" algn="ctr">
            <a:solidFill>
              <a:srgbClr val="4472C4"/>
            </a:solidFill>
            <a:prstDash val="solid"/>
            <a:miter lim="800000"/>
          </a:ln>
          <a:effectLst/>
        </p:spPr>
      </p:cxnSp>
      <p:cxnSp>
        <p:nvCxnSpPr>
          <p:cNvPr id="24" name="直線コネクタ 23">
            <a:extLst>
              <a:ext uri="{FF2B5EF4-FFF2-40B4-BE49-F238E27FC236}">
                <a16:creationId xmlns:a16="http://schemas.microsoft.com/office/drawing/2014/main" id="{ED903E16-DF43-427C-BD55-0FBC5069E22C}"/>
              </a:ext>
            </a:extLst>
          </p:cNvPr>
          <p:cNvCxnSpPr/>
          <p:nvPr/>
        </p:nvCxnSpPr>
        <p:spPr>
          <a:xfrm>
            <a:off x="8976320" y="404664"/>
            <a:ext cx="0" cy="5337110"/>
          </a:xfrm>
          <a:prstGeom prst="line">
            <a:avLst/>
          </a:prstGeom>
          <a:noFill/>
          <a:ln w="6350" cap="flat" cmpd="sng" algn="ctr">
            <a:solidFill>
              <a:srgbClr val="4472C4"/>
            </a:solidFill>
            <a:prstDash val="solid"/>
            <a:miter lim="800000"/>
          </a:ln>
          <a:effectLst/>
        </p:spPr>
      </p:cxnSp>
      <p:cxnSp>
        <p:nvCxnSpPr>
          <p:cNvPr id="25" name="直線コネクタ 24">
            <a:extLst>
              <a:ext uri="{FF2B5EF4-FFF2-40B4-BE49-F238E27FC236}">
                <a16:creationId xmlns:a16="http://schemas.microsoft.com/office/drawing/2014/main" id="{10BBA028-6135-4026-98B4-04FB1D399B3C}"/>
              </a:ext>
            </a:extLst>
          </p:cNvPr>
          <p:cNvCxnSpPr/>
          <p:nvPr/>
        </p:nvCxnSpPr>
        <p:spPr>
          <a:xfrm>
            <a:off x="9461512" y="404664"/>
            <a:ext cx="0" cy="5337110"/>
          </a:xfrm>
          <a:prstGeom prst="line">
            <a:avLst/>
          </a:prstGeom>
          <a:noFill/>
          <a:ln w="6350" cap="flat" cmpd="sng" algn="ctr">
            <a:solidFill>
              <a:srgbClr val="4472C4"/>
            </a:solidFill>
            <a:prstDash val="solid"/>
            <a:miter lim="800000"/>
          </a:ln>
          <a:effectLst/>
        </p:spPr>
      </p:cxnSp>
      <p:cxnSp>
        <p:nvCxnSpPr>
          <p:cNvPr id="26" name="直線コネクタ 25">
            <a:extLst>
              <a:ext uri="{FF2B5EF4-FFF2-40B4-BE49-F238E27FC236}">
                <a16:creationId xmlns:a16="http://schemas.microsoft.com/office/drawing/2014/main" id="{EFE902DA-DF0A-4A87-A83E-49CC3DBAA066}"/>
              </a:ext>
            </a:extLst>
          </p:cNvPr>
          <p:cNvCxnSpPr/>
          <p:nvPr/>
        </p:nvCxnSpPr>
        <p:spPr>
          <a:xfrm>
            <a:off x="9984027" y="404664"/>
            <a:ext cx="0" cy="5337110"/>
          </a:xfrm>
          <a:prstGeom prst="line">
            <a:avLst/>
          </a:prstGeom>
          <a:noFill/>
          <a:ln w="6350" cap="flat" cmpd="sng" algn="ctr">
            <a:solidFill>
              <a:srgbClr val="4472C4"/>
            </a:solidFill>
            <a:prstDash val="solid"/>
            <a:miter lim="800000"/>
          </a:ln>
          <a:effectLst/>
        </p:spPr>
      </p:cxnSp>
      <p:sp>
        <p:nvSpPr>
          <p:cNvPr id="27" name="テキスト ボックス 26">
            <a:extLst>
              <a:ext uri="{FF2B5EF4-FFF2-40B4-BE49-F238E27FC236}">
                <a16:creationId xmlns:a16="http://schemas.microsoft.com/office/drawing/2014/main" id="{FBD02146-5893-46ED-81A6-83DA021A4E76}"/>
              </a:ext>
            </a:extLst>
          </p:cNvPr>
          <p:cNvSpPr txBox="1"/>
          <p:nvPr/>
        </p:nvSpPr>
        <p:spPr>
          <a:xfrm>
            <a:off x="6459554" y="6065071"/>
            <a:ext cx="2789546" cy="338554"/>
          </a:xfrm>
          <a:prstGeom prst="rect">
            <a:avLst/>
          </a:prstGeom>
          <a:noFill/>
        </p:spPr>
        <p:txBody>
          <a:bodyPr wrap="none" rtlCol="0">
            <a:spAutoFit/>
          </a:bodyPr>
          <a:lstStyle/>
          <a:p>
            <a:r>
              <a:rPr lang="ja-JP" altLang="en-US" sz="1600" dirty="0">
                <a:solidFill>
                  <a:prstClr val="black"/>
                </a:solidFill>
                <a:latin typeface="游ゴシック" panose="020F0502020204030204"/>
                <a:ea typeface="游ゴシック" panose="020B0400000000000000" pitchFamily="50" charset="-128"/>
              </a:rPr>
              <a:t>色　温　度　（</a:t>
            </a:r>
            <a:r>
              <a:rPr lang="en-US" altLang="ja-JP" sz="1600" dirty="0">
                <a:solidFill>
                  <a:prstClr val="black"/>
                </a:solidFill>
                <a:latin typeface="游ゴシック" panose="020F0502020204030204"/>
                <a:ea typeface="游ゴシック" panose="020B0400000000000000" pitchFamily="50" charset="-128"/>
              </a:rPr>
              <a:t>K</a:t>
            </a:r>
            <a:r>
              <a:rPr lang="ja-JP" altLang="en-US" sz="1600" dirty="0">
                <a:solidFill>
                  <a:prstClr val="black"/>
                </a:solidFill>
                <a:latin typeface="游ゴシック" panose="020F0502020204030204"/>
                <a:ea typeface="游ゴシック" panose="020B0400000000000000" pitchFamily="50" charset="-128"/>
              </a:rPr>
              <a:t>ケルビン）</a:t>
            </a:r>
          </a:p>
        </p:txBody>
      </p:sp>
      <p:sp>
        <p:nvSpPr>
          <p:cNvPr id="28" name="テキスト ボックス 27">
            <a:extLst>
              <a:ext uri="{FF2B5EF4-FFF2-40B4-BE49-F238E27FC236}">
                <a16:creationId xmlns:a16="http://schemas.microsoft.com/office/drawing/2014/main" id="{E3B7739E-9663-4EC3-A1A0-0D6AD9B03634}"/>
              </a:ext>
            </a:extLst>
          </p:cNvPr>
          <p:cNvSpPr txBox="1"/>
          <p:nvPr/>
        </p:nvSpPr>
        <p:spPr>
          <a:xfrm>
            <a:off x="5461791" y="5823528"/>
            <a:ext cx="498855" cy="261610"/>
          </a:xfrm>
          <a:prstGeom prst="rect">
            <a:avLst/>
          </a:prstGeom>
          <a:noFill/>
        </p:spPr>
        <p:txBody>
          <a:bodyPr wrap="none" rtlCol="0">
            <a:spAutoFit/>
          </a:bodyPr>
          <a:lstStyle/>
          <a:p>
            <a:r>
              <a:rPr lang="en-US" altLang="ja-JP" sz="1100" dirty="0">
                <a:solidFill>
                  <a:prstClr val="black"/>
                </a:solidFill>
                <a:latin typeface="游ゴシック" panose="020F0502020204030204"/>
                <a:ea typeface="游ゴシック" panose="020B0400000000000000" pitchFamily="50" charset="-128"/>
              </a:rPr>
              <a:t>2000</a:t>
            </a:r>
            <a:endParaRPr lang="ja-JP" altLang="en-US" sz="1100" dirty="0">
              <a:solidFill>
                <a:prstClr val="black"/>
              </a:solidFill>
              <a:latin typeface="游ゴシック" panose="020F0502020204030204"/>
              <a:ea typeface="游ゴシック" panose="020B0400000000000000" pitchFamily="50" charset="-128"/>
            </a:endParaRPr>
          </a:p>
        </p:txBody>
      </p:sp>
      <p:sp>
        <p:nvSpPr>
          <p:cNvPr id="29" name="テキスト ボックス 28">
            <a:extLst>
              <a:ext uri="{FF2B5EF4-FFF2-40B4-BE49-F238E27FC236}">
                <a16:creationId xmlns:a16="http://schemas.microsoft.com/office/drawing/2014/main" id="{CB3CB34A-CEC7-4162-B5A5-DA9A6E283924}"/>
              </a:ext>
            </a:extLst>
          </p:cNvPr>
          <p:cNvSpPr txBox="1"/>
          <p:nvPr/>
        </p:nvSpPr>
        <p:spPr>
          <a:xfrm>
            <a:off x="7327302" y="5823528"/>
            <a:ext cx="498855" cy="261610"/>
          </a:xfrm>
          <a:prstGeom prst="rect">
            <a:avLst/>
          </a:prstGeom>
          <a:noFill/>
        </p:spPr>
        <p:txBody>
          <a:bodyPr wrap="none" rtlCol="0">
            <a:spAutoFit/>
          </a:bodyPr>
          <a:lstStyle/>
          <a:p>
            <a:r>
              <a:rPr lang="en-US" altLang="ja-JP" sz="1100" dirty="0">
                <a:solidFill>
                  <a:prstClr val="black"/>
                </a:solidFill>
                <a:latin typeface="游ゴシック" panose="020F0502020204030204"/>
                <a:ea typeface="游ゴシック" panose="020B0400000000000000" pitchFamily="50" charset="-128"/>
              </a:rPr>
              <a:t>3000</a:t>
            </a:r>
            <a:endParaRPr lang="ja-JP" altLang="en-US" sz="1100" dirty="0">
              <a:solidFill>
                <a:prstClr val="black"/>
              </a:solidFill>
              <a:latin typeface="游ゴシック" panose="020F0502020204030204"/>
              <a:ea typeface="游ゴシック" panose="020B0400000000000000" pitchFamily="50" charset="-128"/>
            </a:endParaRPr>
          </a:p>
        </p:txBody>
      </p:sp>
      <p:sp>
        <p:nvSpPr>
          <p:cNvPr id="30" name="テキスト ボックス 29">
            <a:extLst>
              <a:ext uri="{FF2B5EF4-FFF2-40B4-BE49-F238E27FC236}">
                <a16:creationId xmlns:a16="http://schemas.microsoft.com/office/drawing/2014/main" id="{2ACDE7B4-BDB1-49A8-A99B-2C65C2A97334}"/>
              </a:ext>
            </a:extLst>
          </p:cNvPr>
          <p:cNvSpPr txBox="1"/>
          <p:nvPr/>
        </p:nvSpPr>
        <p:spPr>
          <a:xfrm>
            <a:off x="8195049" y="5823528"/>
            <a:ext cx="498855" cy="261610"/>
          </a:xfrm>
          <a:prstGeom prst="rect">
            <a:avLst/>
          </a:prstGeom>
          <a:noFill/>
        </p:spPr>
        <p:txBody>
          <a:bodyPr wrap="none" rtlCol="0">
            <a:spAutoFit/>
          </a:bodyPr>
          <a:lstStyle/>
          <a:p>
            <a:r>
              <a:rPr lang="en-US" altLang="ja-JP" sz="1100" dirty="0">
                <a:solidFill>
                  <a:prstClr val="black"/>
                </a:solidFill>
                <a:latin typeface="游ゴシック" panose="020F0502020204030204"/>
                <a:ea typeface="游ゴシック" panose="020B0400000000000000" pitchFamily="50" charset="-128"/>
              </a:rPr>
              <a:t>4000</a:t>
            </a:r>
            <a:endParaRPr lang="ja-JP" altLang="en-US" sz="1100" dirty="0">
              <a:solidFill>
                <a:prstClr val="black"/>
              </a:solidFill>
              <a:latin typeface="游ゴシック" panose="020F0502020204030204"/>
              <a:ea typeface="游ゴシック" panose="020B0400000000000000" pitchFamily="50" charset="-128"/>
            </a:endParaRPr>
          </a:p>
        </p:txBody>
      </p:sp>
      <p:sp>
        <p:nvSpPr>
          <p:cNvPr id="31" name="テキスト ボックス 30">
            <a:extLst>
              <a:ext uri="{FF2B5EF4-FFF2-40B4-BE49-F238E27FC236}">
                <a16:creationId xmlns:a16="http://schemas.microsoft.com/office/drawing/2014/main" id="{2B1F446F-B7C3-450B-B309-B95A4D2EFEA9}"/>
              </a:ext>
            </a:extLst>
          </p:cNvPr>
          <p:cNvSpPr txBox="1"/>
          <p:nvPr/>
        </p:nvSpPr>
        <p:spPr>
          <a:xfrm>
            <a:off x="9192813" y="5805264"/>
            <a:ext cx="498855" cy="261610"/>
          </a:xfrm>
          <a:prstGeom prst="rect">
            <a:avLst/>
          </a:prstGeom>
          <a:noFill/>
        </p:spPr>
        <p:txBody>
          <a:bodyPr wrap="none" rtlCol="0">
            <a:spAutoFit/>
          </a:bodyPr>
          <a:lstStyle/>
          <a:p>
            <a:r>
              <a:rPr lang="en-US" altLang="ja-JP" sz="1100" dirty="0">
                <a:solidFill>
                  <a:prstClr val="black"/>
                </a:solidFill>
                <a:latin typeface="游ゴシック" panose="020F0502020204030204"/>
                <a:ea typeface="游ゴシック" panose="020B0400000000000000" pitchFamily="50" charset="-128"/>
              </a:rPr>
              <a:t>6000</a:t>
            </a:r>
            <a:endParaRPr lang="ja-JP" altLang="en-US" sz="1100" dirty="0">
              <a:solidFill>
                <a:prstClr val="black"/>
              </a:solidFill>
              <a:latin typeface="游ゴシック" panose="020F0502020204030204"/>
              <a:ea typeface="游ゴシック" panose="020B0400000000000000" pitchFamily="50" charset="-128"/>
            </a:endParaRPr>
          </a:p>
        </p:txBody>
      </p:sp>
      <p:sp>
        <p:nvSpPr>
          <p:cNvPr id="32" name="テキスト ボックス 31">
            <a:extLst>
              <a:ext uri="{FF2B5EF4-FFF2-40B4-BE49-F238E27FC236}">
                <a16:creationId xmlns:a16="http://schemas.microsoft.com/office/drawing/2014/main" id="{6F43C56A-59A2-4152-99E1-695DB30E9C9B}"/>
              </a:ext>
            </a:extLst>
          </p:cNvPr>
          <p:cNvSpPr txBox="1"/>
          <p:nvPr/>
        </p:nvSpPr>
        <p:spPr>
          <a:xfrm>
            <a:off x="4751712" y="5172254"/>
            <a:ext cx="341760" cy="261610"/>
          </a:xfrm>
          <a:prstGeom prst="rect">
            <a:avLst/>
          </a:prstGeom>
          <a:noFill/>
        </p:spPr>
        <p:txBody>
          <a:bodyPr wrap="none" rtlCol="0">
            <a:spAutoFit/>
          </a:bodyPr>
          <a:lstStyle/>
          <a:p>
            <a:r>
              <a:rPr lang="en-US" altLang="ja-JP" sz="1100" dirty="0">
                <a:solidFill>
                  <a:prstClr val="black"/>
                </a:solidFill>
                <a:latin typeface="游ゴシック" panose="020F0502020204030204"/>
                <a:ea typeface="游ゴシック" panose="020B0400000000000000" pitchFamily="50" charset="-128"/>
              </a:rPr>
              <a:t>10</a:t>
            </a:r>
            <a:endParaRPr lang="ja-JP" altLang="en-US" sz="1100" dirty="0">
              <a:solidFill>
                <a:prstClr val="black"/>
              </a:solidFill>
              <a:latin typeface="游ゴシック" panose="020F0502020204030204"/>
              <a:ea typeface="游ゴシック" panose="020B0400000000000000" pitchFamily="50" charset="-128"/>
            </a:endParaRPr>
          </a:p>
        </p:txBody>
      </p:sp>
      <p:sp>
        <p:nvSpPr>
          <p:cNvPr id="33" name="テキスト ボックス 32">
            <a:extLst>
              <a:ext uri="{FF2B5EF4-FFF2-40B4-BE49-F238E27FC236}">
                <a16:creationId xmlns:a16="http://schemas.microsoft.com/office/drawing/2014/main" id="{9EB4FFAE-03ED-448F-87B2-7D825F442D93}"/>
              </a:ext>
            </a:extLst>
          </p:cNvPr>
          <p:cNvSpPr txBox="1"/>
          <p:nvPr/>
        </p:nvSpPr>
        <p:spPr>
          <a:xfrm>
            <a:off x="4751712" y="4864965"/>
            <a:ext cx="341760" cy="261610"/>
          </a:xfrm>
          <a:prstGeom prst="rect">
            <a:avLst/>
          </a:prstGeom>
          <a:noFill/>
        </p:spPr>
        <p:txBody>
          <a:bodyPr wrap="none" rtlCol="0">
            <a:spAutoFit/>
          </a:bodyPr>
          <a:lstStyle/>
          <a:p>
            <a:r>
              <a:rPr lang="en-US" altLang="ja-JP" sz="1100" dirty="0">
                <a:solidFill>
                  <a:prstClr val="black"/>
                </a:solidFill>
                <a:latin typeface="游ゴシック" panose="020F0502020204030204"/>
                <a:ea typeface="游ゴシック" panose="020B0400000000000000" pitchFamily="50" charset="-128"/>
              </a:rPr>
              <a:t>20</a:t>
            </a:r>
            <a:endParaRPr lang="ja-JP" altLang="en-US" sz="1100" dirty="0">
              <a:solidFill>
                <a:prstClr val="black"/>
              </a:solidFill>
              <a:latin typeface="游ゴシック" panose="020F0502020204030204"/>
              <a:ea typeface="游ゴシック" panose="020B0400000000000000" pitchFamily="50" charset="-128"/>
            </a:endParaRPr>
          </a:p>
        </p:txBody>
      </p:sp>
      <p:sp>
        <p:nvSpPr>
          <p:cNvPr id="34" name="テキスト ボックス 33">
            <a:extLst>
              <a:ext uri="{FF2B5EF4-FFF2-40B4-BE49-F238E27FC236}">
                <a16:creationId xmlns:a16="http://schemas.microsoft.com/office/drawing/2014/main" id="{EC329405-B8F2-40A2-8383-9F1F3B48D1FA}"/>
              </a:ext>
            </a:extLst>
          </p:cNvPr>
          <p:cNvSpPr txBox="1"/>
          <p:nvPr/>
        </p:nvSpPr>
        <p:spPr>
          <a:xfrm>
            <a:off x="4751712" y="4451131"/>
            <a:ext cx="341760" cy="261610"/>
          </a:xfrm>
          <a:prstGeom prst="rect">
            <a:avLst/>
          </a:prstGeom>
          <a:noFill/>
        </p:spPr>
        <p:txBody>
          <a:bodyPr wrap="none" rtlCol="0">
            <a:spAutoFit/>
          </a:bodyPr>
          <a:lstStyle/>
          <a:p>
            <a:r>
              <a:rPr lang="en-US" altLang="ja-JP" sz="1100" dirty="0">
                <a:solidFill>
                  <a:prstClr val="black"/>
                </a:solidFill>
                <a:latin typeface="游ゴシック" panose="020F0502020204030204"/>
                <a:ea typeface="游ゴシック" panose="020B0400000000000000" pitchFamily="50" charset="-128"/>
              </a:rPr>
              <a:t>50</a:t>
            </a:r>
            <a:endParaRPr lang="ja-JP" altLang="en-US" sz="1100" dirty="0">
              <a:solidFill>
                <a:prstClr val="black"/>
              </a:solidFill>
              <a:latin typeface="游ゴシック" panose="020F0502020204030204"/>
              <a:ea typeface="游ゴシック" panose="020B0400000000000000" pitchFamily="50" charset="-128"/>
            </a:endParaRPr>
          </a:p>
        </p:txBody>
      </p:sp>
      <p:sp>
        <p:nvSpPr>
          <p:cNvPr id="35" name="テキスト ボックス 34">
            <a:extLst>
              <a:ext uri="{FF2B5EF4-FFF2-40B4-BE49-F238E27FC236}">
                <a16:creationId xmlns:a16="http://schemas.microsoft.com/office/drawing/2014/main" id="{2A3CC675-9483-400C-98E5-8227FB8F8BE5}"/>
              </a:ext>
            </a:extLst>
          </p:cNvPr>
          <p:cNvSpPr txBox="1"/>
          <p:nvPr/>
        </p:nvSpPr>
        <p:spPr>
          <a:xfrm>
            <a:off x="4673164" y="4084304"/>
            <a:ext cx="420308" cy="261610"/>
          </a:xfrm>
          <a:prstGeom prst="rect">
            <a:avLst/>
          </a:prstGeom>
          <a:noFill/>
        </p:spPr>
        <p:txBody>
          <a:bodyPr wrap="none" rtlCol="0">
            <a:spAutoFit/>
          </a:bodyPr>
          <a:lstStyle/>
          <a:p>
            <a:r>
              <a:rPr lang="en-US" altLang="ja-JP" sz="1100" dirty="0">
                <a:solidFill>
                  <a:prstClr val="black"/>
                </a:solidFill>
                <a:latin typeface="游ゴシック" panose="020F0502020204030204"/>
                <a:ea typeface="游ゴシック" panose="020B0400000000000000" pitchFamily="50" charset="-128"/>
              </a:rPr>
              <a:t>100</a:t>
            </a:r>
            <a:endParaRPr lang="ja-JP" altLang="en-US" sz="1100" dirty="0">
              <a:solidFill>
                <a:prstClr val="black"/>
              </a:solidFill>
              <a:latin typeface="游ゴシック" panose="020F0502020204030204"/>
              <a:ea typeface="游ゴシック" panose="020B0400000000000000" pitchFamily="50" charset="-128"/>
            </a:endParaRPr>
          </a:p>
        </p:txBody>
      </p:sp>
      <p:sp>
        <p:nvSpPr>
          <p:cNvPr id="36" name="テキスト ボックス 35">
            <a:extLst>
              <a:ext uri="{FF2B5EF4-FFF2-40B4-BE49-F238E27FC236}">
                <a16:creationId xmlns:a16="http://schemas.microsoft.com/office/drawing/2014/main" id="{53723DC8-6E57-4DCE-B060-96563567A541}"/>
              </a:ext>
            </a:extLst>
          </p:cNvPr>
          <p:cNvSpPr txBox="1"/>
          <p:nvPr/>
        </p:nvSpPr>
        <p:spPr>
          <a:xfrm>
            <a:off x="4673164" y="3746582"/>
            <a:ext cx="420308" cy="261610"/>
          </a:xfrm>
          <a:prstGeom prst="rect">
            <a:avLst/>
          </a:prstGeom>
          <a:noFill/>
        </p:spPr>
        <p:txBody>
          <a:bodyPr wrap="none" rtlCol="0">
            <a:spAutoFit/>
          </a:bodyPr>
          <a:lstStyle/>
          <a:p>
            <a:r>
              <a:rPr lang="en-US" altLang="ja-JP" sz="1100" dirty="0">
                <a:solidFill>
                  <a:prstClr val="black"/>
                </a:solidFill>
                <a:latin typeface="游ゴシック" panose="020F0502020204030204"/>
                <a:ea typeface="游ゴシック" panose="020B0400000000000000" pitchFamily="50" charset="-128"/>
              </a:rPr>
              <a:t>200</a:t>
            </a:r>
            <a:endParaRPr lang="ja-JP" altLang="en-US" sz="1100" dirty="0">
              <a:solidFill>
                <a:prstClr val="black"/>
              </a:solidFill>
              <a:latin typeface="游ゴシック" panose="020F0502020204030204"/>
              <a:ea typeface="游ゴシック" panose="020B0400000000000000" pitchFamily="50" charset="-128"/>
            </a:endParaRPr>
          </a:p>
        </p:txBody>
      </p:sp>
      <p:sp>
        <p:nvSpPr>
          <p:cNvPr id="37" name="テキスト ボックス 36">
            <a:extLst>
              <a:ext uri="{FF2B5EF4-FFF2-40B4-BE49-F238E27FC236}">
                <a16:creationId xmlns:a16="http://schemas.microsoft.com/office/drawing/2014/main" id="{A210CA62-79AA-4228-A3E6-7ED4E747AB6C}"/>
              </a:ext>
            </a:extLst>
          </p:cNvPr>
          <p:cNvSpPr txBox="1"/>
          <p:nvPr/>
        </p:nvSpPr>
        <p:spPr>
          <a:xfrm>
            <a:off x="4673164" y="3072109"/>
            <a:ext cx="420308" cy="261610"/>
          </a:xfrm>
          <a:prstGeom prst="rect">
            <a:avLst/>
          </a:prstGeom>
          <a:noFill/>
        </p:spPr>
        <p:txBody>
          <a:bodyPr wrap="none" rtlCol="0">
            <a:spAutoFit/>
          </a:bodyPr>
          <a:lstStyle/>
          <a:p>
            <a:r>
              <a:rPr lang="en-US" altLang="ja-JP" sz="1100" dirty="0">
                <a:solidFill>
                  <a:prstClr val="black"/>
                </a:solidFill>
                <a:latin typeface="游ゴシック" panose="020F0502020204030204"/>
                <a:ea typeface="游ゴシック" panose="020B0400000000000000" pitchFamily="50" charset="-128"/>
              </a:rPr>
              <a:t>500</a:t>
            </a:r>
            <a:endParaRPr lang="ja-JP" altLang="en-US" sz="1100" dirty="0">
              <a:solidFill>
                <a:prstClr val="black"/>
              </a:solidFill>
              <a:latin typeface="游ゴシック" panose="020F0502020204030204"/>
              <a:ea typeface="游ゴシック" panose="020B0400000000000000" pitchFamily="50" charset="-128"/>
            </a:endParaRPr>
          </a:p>
        </p:txBody>
      </p:sp>
      <p:sp>
        <p:nvSpPr>
          <p:cNvPr id="38" name="テキスト ボックス 37">
            <a:extLst>
              <a:ext uri="{FF2B5EF4-FFF2-40B4-BE49-F238E27FC236}">
                <a16:creationId xmlns:a16="http://schemas.microsoft.com/office/drawing/2014/main" id="{B60188D9-AA3F-4F3C-BDB1-89FB70D66AE8}"/>
              </a:ext>
            </a:extLst>
          </p:cNvPr>
          <p:cNvSpPr txBox="1"/>
          <p:nvPr/>
        </p:nvSpPr>
        <p:spPr>
          <a:xfrm>
            <a:off x="4594618" y="2416298"/>
            <a:ext cx="498855" cy="261610"/>
          </a:xfrm>
          <a:prstGeom prst="rect">
            <a:avLst/>
          </a:prstGeom>
          <a:noFill/>
        </p:spPr>
        <p:txBody>
          <a:bodyPr wrap="none" rtlCol="0">
            <a:spAutoFit/>
          </a:bodyPr>
          <a:lstStyle/>
          <a:p>
            <a:r>
              <a:rPr lang="en-US" altLang="ja-JP" sz="1100" dirty="0">
                <a:solidFill>
                  <a:prstClr val="black"/>
                </a:solidFill>
                <a:latin typeface="游ゴシック" panose="020F0502020204030204"/>
                <a:ea typeface="游ゴシック" panose="020B0400000000000000" pitchFamily="50" charset="-128"/>
              </a:rPr>
              <a:t>1000</a:t>
            </a:r>
            <a:endParaRPr lang="ja-JP" altLang="en-US" sz="1100" dirty="0">
              <a:solidFill>
                <a:prstClr val="black"/>
              </a:solidFill>
              <a:latin typeface="游ゴシック" panose="020F0502020204030204"/>
              <a:ea typeface="游ゴシック" panose="020B0400000000000000" pitchFamily="50" charset="-128"/>
            </a:endParaRPr>
          </a:p>
        </p:txBody>
      </p:sp>
      <p:sp>
        <p:nvSpPr>
          <p:cNvPr id="39" name="テキスト ボックス 38">
            <a:extLst>
              <a:ext uri="{FF2B5EF4-FFF2-40B4-BE49-F238E27FC236}">
                <a16:creationId xmlns:a16="http://schemas.microsoft.com/office/drawing/2014/main" id="{58B0217F-669D-43C5-8468-680BEA36DED5}"/>
              </a:ext>
            </a:extLst>
          </p:cNvPr>
          <p:cNvSpPr txBox="1"/>
          <p:nvPr/>
        </p:nvSpPr>
        <p:spPr>
          <a:xfrm>
            <a:off x="4594618" y="2049471"/>
            <a:ext cx="498855" cy="261610"/>
          </a:xfrm>
          <a:prstGeom prst="rect">
            <a:avLst/>
          </a:prstGeom>
          <a:noFill/>
        </p:spPr>
        <p:txBody>
          <a:bodyPr wrap="none" rtlCol="0">
            <a:spAutoFit/>
          </a:bodyPr>
          <a:lstStyle/>
          <a:p>
            <a:r>
              <a:rPr lang="en-US" altLang="ja-JP" sz="1100" dirty="0">
                <a:solidFill>
                  <a:prstClr val="black"/>
                </a:solidFill>
                <a:latin typeface="游ゴシック" panose="020F0502020204030204"/>
                <a:ea typeface="游ゴシック" panose="020B0400000000000000" pitchFamily="50" charset="-128"/>
              </a:rPr>
              <a:t>3000</a:t>
            </a:r>
            <a:endParaRPr lang="ja-JP" altLang="en-US" sz="1100" dirty="0">
              <a:solidFill>
                <a:prstClr val="black"/>
              </a:solidFill>
              <a:latin typeface="游ゴシック" panose="020F0502020204030204"/>
              <a:ea typeface="游ゴシック" panose="020B0400000000000000" pitchFamily="50" charset="-128"/>
            </a:endParaRPr>
          </a:p>
        </p:txBody>
      </p:sp>
      <p:sp>
        <p:nvSpPr>
          <p:cNvPr id="40" name="テキスト ボックス 39">
            <a:extLst>
              <a:ext uri="{FF2B5EF4-FFF2-40B4-BE49-F238E27FC236}">
                <a16:creationId xmlns:a16="http://schemas.microsoft.com/office/drawing/2014/main" id="{87F3DCA3-32BF-4077-B942-83F82A6FDF51}"/>
              </a:ext>
            </a:extLst>
          </p:cNvPr>
          <p:cNvSpPr txBox="1"/>
          <p:nvPr/>
        </p:nvSpPr>
        <p:spPr>
          <a:xfrm>
            <a:off x="4594618" y="1721566"/>
            <a:ext cx="498855" cy="261610"/>
          </a:xfrm>
          <a:prstGeom prst="rect">
            <a:avLst/>
          </a:prstGeom>
          <a:noFill/>
        </p:spPr>
        <p:txBody>
          <a:bodyPr wrap="none" rtlCol="0">
            <a:spAutoFit/>
          </a:bodyPr>
          <a:lstStyle/>
          <a:p>
            <a:r>
              <a:rPr lang="en-US" altLang="ja-JP" sz="1100" dirty="0">
                <a:solidFill>
                  <a:prstClr val="black"/>
                </a:solidFill>
                <a:latin typeface="游ゴシック" panose="020F0502020204030204"/>
                <a:ea typeface="游ゴシック" panose="020B0400000000000000" pitchFamily="50" charset="-128"/>
              </a:rPr>
              <a:t>5000</a:t>
            </a:r>
            <a:endParaRPr lang="ja-JP" altLang="en-US" sz="1100" dirty="0">
              <a:solidFill>
                <a:prstClr val="black"/>
              </a:solidFill>
              <a:latin typeface="游ゴシック" panose="020F0502020204030204"/>
              <a:ea typeface="游ゴシック" panose="020B0400000000000000" pitchFamily="50" charset="-128"/>
            </a:endParaRPr>
          </a:p>
        </p:txBody>
      </p:sp>
      <p:sp>
        <p:nvSpPr>
          <p:cNvPr id="41" name="テキスト ボックス 40">
            <a:extLst>
              <a:ext uri="{FF2B5EF4-FFF2-40B4-BE49-F238E27FC236}">
                <a16:creationId xmlns:a16="http://schemas.microsoft.com/office/drawing/2014/main" id="{3C4E795F-ECF3-4D67-AE25-FFD05EA22788}"/>
              </a:ext>
            </a:extLst>
          </p:cNvPr>
          <p:cNvSpPr txBox="1"/>
          <p:nvPr/>
        </p:nvSpPr>
        <p:spPr>
          <a:xfrm>
            <a:off x="4516070" y="1369292"/>
            <a:ext cx="577402" cy="261610"/>
          </a:xfrm>
          <a:prstGeom prst="rect">
            <a:avLst/>
          </a:prstGeom>
          <a:noFill/>
        </p:spPr>
        <p:txBody>
          <a:bodyPr wrap="none" rtlCol="0">
            <a:spAutoFit/>
          </a:bodyPr>
          <a:lstStyle/>
          <a:p>
            <a:r>
              <a:rPr lang="en-US" altLang="ja-JP" sz="1100" dirty="0">
                <a:solidFill>
                  <a:prstClr val="black"/>
                </a:solidFill>
                <a:latin typeface="游ゴシック" panose="020F0502020204030204"/>
                <a:ea typeface="游ゴシック" panose="020B0400000000000000" pitchFamily="50" charset="-128"/>
              </a:rPr>
              <a:t>10000</a:t>
            </a:r>
            <a:endParaRPr lang="ja-JP" altLang="en-US" sz="1100" dirty="0">
              <a:solidFill>
                <a:prstClr val="black"/>
              </a:solidFill>
              <a:latin typeface="游ゴシック" panose="020F0502020204030204"/>
              <a:ea typeface="游ゴシック" panose="020B0400000000000000" pitchFamily="50" charset="-128"/>
            </a:endParaRPr>
          </a:p>
        </p:txBody>
      </p:sp>
      <p:sp>
        <p:nvSpPr>
          <p:cNvPr id="42" name="テキスト ボックス 41">
            <a:extLst>
              <a:ext uri="{FF2B5EF4-FFF2-40B4-BE49-F238E27FC236}">
                <a16:creationId xmlns:a16="http://schemas.microsoft.com/office/drawing/2014/main" id="{1180F772-028A-46AE-A6FC-285531268FBE}"/>
              </a:ext>
            </a:extLst>
          </p:cNvPr>
          <p:cNvSpPr txBox="1"/>
          <p:nvPr/>
        </p:nvSpPr>
        <p:spPr>
          <a:xfrm>
            <a:off x="4516070" y="659266"/>
            <a:ext cx="577402" cy="261610"/>
          </a:xfrm>
          <a:prstGeom prst="rect">
            <a:avLst/>
          </a:prstGeom>
          <a:noFill/>
        </p:spPr>
        <p:txBody>
          <a:bodyPr wrap="none" rtlCol="0">
            <a:spAutoFit/>
          </a:bodyPr>
          <a:lstStyle/>
          <a:p>
            <a:r>
              <a:rPr lang="en-US" altLang="ja-JP" sz="1100" dirty="0">
                <a:solidFill>
                  <a:prstClr val="black"/>
                </a:solidFill>
                <a:latin typeface="游ゴシック" panose="020F0502020204030204"/>
                <a:ea typeface="游ゴシック" panose="020B0400000000000000" pitchFamily="50" charset="-128"/>
              </a:rPr>
              <a:t>30000</a:t>
            </a:r>
            <a:endParaRPr lang="ja-JP" altLang="en-US" sz="1100" dirty="0">
              <a:solidFill>
                <a:prstClr val="black"/>
              </a:solidFill>
              <a:latin typeface="游ゴシック" panose="020F0502020204030204"/>
              <a:ea typeface="游ゴシック" panose="020B0400000000000000" pitchFamily="50" charset="-128"/>
            </a:endParaRPr>
          </a:p>
        </p:txBody>
      </p:sp>
      <p:sp>
        <p:nvSpPr>
          <p:cNvPr id="43" name="テキスト ボックス 42">
            <a:extLst>
              <a:ext uri="{FF2B5EF4-FFF2-40B4-BE49-F238E27FC236}">
                <a16:creationId xmlns:a16="http://schemas.microsoft.com/office/drawing/2014/main" id="{07E824F3-7DF1-4051-BA89-25001418F391}"/>
              </a:ext>
            </a:extLst>
          </p:cNvPr>
          <p:cNvSpPr txBox="1"/>
          <p:nvPr/>
        </p:nvSpPr>
        <p:spPr>
          <a:xfrm rot="16200000">
            <a:off x="3245598" y="3157343"/>
            <a:ext cx="2186817" cy="338554"/>
          </a:xfrm>
          <a:prstGeom prst="rect">
            <a:avLst/>
          </a:prstGeom>
          <a:noFill/>
        </p:spPr>
        <p:txBody>
          <a:bodyPr wrap="none" rtlCol="0">
            <a:spAutoFit/>
          </a:bodyPr>
          <a:lstStyle/>
          <a:p>
            <a:r>
              <a:rPr lang="ja-JP" altLang="en-US" sz="1600" dirty="0">
                <a:solidFill>
                  <a:prstClr val="black"/>
                </a:solidFill>
                <a:latin typeface="游ゴシック" panose="020F0502020204030204"/>
                <a:ea typeface="游ゴシック" panose="020B0400000000000000" pitchFamily="50" charset="-128"/>
              </a:rPr>
              <a:t>照　度　（</a:t>
            </a:r>
            <a:r>
              <a:rPr lang="en-US" altLang="ja-JP" sz="1600" dirty="0">
                <a:solidFill>
                  <a:prstClr val="black"/>
                </a:solidFill>
                <a:latin typeface="游ゴシック" panose="020F0502020204030204"/>
                <a:ea typeface="游ゴシック" panose="020B0400000000000000" pitchFamily="50" charset="-128"/>
              </a:rPr>
              <a:t>lx</a:t>
            </a:r>
            <a:r>
              <a:rPr lang="ja-JP" altLang="en-US" sz="1600" dirty="0">
                <a:solidFill>
                  <a:prstClr val="black"/>
                </a:solidFill>
                <a:latin typeface="游ゴシック" panose="020F0502020204030204"/>
                <a:ea typeface="游ゴシック" panose="020B0400000000000000" pitchFamily="50" charset="-128"/>
              </a:rPr>
              <a:t>ルクス）</a:t>
            </a:r>
          </a:p>
        </p:txBody>
      </p:sp>
      <p:sp>
        <p:nvSpPr>
          <p:cNvPr id="44" name="テキスト ボックス 43">
            <a:extLst>
              <a:ext uri="{FF2B5EF4-FFF2-40B4-BE49-F238E27FC236}">
                <a16:creationId xmlns:a16="http://schemas.microsoft.com/office/drawing/2014/main" id="{1A427C7C-A439-40EF-A8D2-CB608A63DB98}"/>
              </a:ext>
            </a:extLst>
          </p:cNvPr>
          <p:cNvSpPr txBox="1"/>
          <p:nvPr/>
        </p:nvSpPr>
        <p:spPr>
          <a:xfrm>
            <a:off x="6269018" y="843075"/>
            <a:ext cx="902811" cy="523220"/>
          </a:xfrm>
          <a:prstGeom prst="rect">
            <a:avLst/>
          </a:prstGeom>
          <a:noFill/>
        </p:spPr>
        <p:txBody>
          <a:bodyPr wrap="none" rtlCol="0">
            <a:spAutoFit/>
          </a:bodyPr>
          <a:lstStyle/>
          <a:p>
            <a:r>
              <a:rPr lang="ja-JP" altLang="en-US" sz="1400" dirty="0">
                <a:solidFill>
                  <a:prstClr val="black"/>
                </a:solidFill>
                <a:latin typeface="游ゴシック" panose="020F0502020204030204"/>
                <a:ea typeface="游ゴシック" panose="020B0400000000000000" pitchFamily="50" charset="-128"/>
              </a:rPr>
              <a:t>不快</a:t>
            </a:r>
            <a:endParaRPr lang="en-US" altLang="ja-JP" sz="1400" dirty="0">
              <a:solidFill>
                <a:prstClr val="black"/>
              </a:solidFill>
              <a:latin typeface="游ゴシック" panose="020F0502020204030204"/>
              <a:ea typeface="游ゴシック" panose="020B0400000000000000" pitchFamily="50" charset="-128"/>
            </a:endParaRPr>
          </a:p>
          <a:p>
            <a:r>
              <a:rPr lang="ja-JP" altLang="en-US" sz="1400" dirty="0">
                <a:solidFill>
                  <a:prstClr val="black"/>
                </a:solidFill>
                <a:latin typeface="游ゴシック" panose="020F0502020204030204"/>
                <a:ea typeface="游ゴシック" panose="020B0400000000000000" pitchFamily="50" charset="-128"/>
              </a:rPr>
              <a:t>暑苦しい</a:t>
            </a:r>
          </a:p>
        </p:txBody>
      </p:sp>
      <p:sp>
        <p:nvSpPr>
          <p:cNvPr id="45" name="テキスト ボックス 44">
            <a:extLst>
              <a:ext uri="{FF2B5EF4-FFF2-40B4-BE49-F238E27FC236}">
                <a16:creationId xmlns:a16="http://schemas.microsoft.com/office/drawing/2014/main" id="{1FF1640C-816E-479B-A692-BDCE768DD597}"/>
              </a:ext>
            </a:extLst>
          </p:cNvPr>
          <p:cNvSpPr txBox="1"/>
          <p:nvPr/>
        </p:nvSpPr>
        <p:spPr>
          <a:xfrm>
            <a:off x="8367305" y="2690405"/>
            <a:ext cx="1082348" cy="307777"/>
          </a:xfrm>
          <a:prstGeom prst="rect">
            <a:avLst/>
          </a:prstGeom>
          <a:noFill/>
        </p:spPr>
        <p:txBody>
          <a:bodyPr wrap="none" rtlCol="0">
            <a:spAutoFit/>
          </a:bodyPr>
          <a:lstStyle/>
          <a:p>
            <a:r>
              <a:rPr lang="ja-JP" altLang="en-US" sz="1400" dirty="0">
                <a:solidFill>
                  <a:prstClr val="black"/>
                </a:solidFill>
                <a:latin typeface="游ゴシック" panose="020F0502020204030204"/>
                <a:ea typeface="游ゴシック" panose="020B0400000000000000" pitchFamily="50" charset="-128"/>
              </a:rPr>
              <a:t>快適な領域</a:t>
            </a:r>
            <a:endParaRPr lang="en-US" altLang="ja-JP" sz="1400" dirty="0">
              <a:solidFill>
                <a:prstClr val="black"/>
              </a:solidFill>
              <a:latin typeface="游ゴシック" panose="020F0502020204030204"/>
              <a:ea typeface="游ゴシック" panose="020B0400000000000000" pitchFamily="50" charset="-128"/>
            </a:endParaRPr>
          </a:p>
        </p:txBody>
      </p:sp>
      <p:sp>
        <p:nvSpPr>
          <p:cNvPr id="46" name="テキスト ボックス 45">
            <a:extLst>
              <a:ext uri="{FF2B5EF4-FFF2-40B4-BE49-F238E27FC236}">
                <a16:creationId xmlns:a16="http://schemas.microsoft.com/office/drawing/2014/main" id="{70D2A31D-73A8-49AA-A069-F93D54D83595}"/>
              </a:ext>
            </a:extLst>
          </p:cNvPr>
          <p:cNvSpPr txBox="1"/>
          <p:nvPr/>
        </p:nvSpPr>
        <p:spPr>
          <a:xfrm>
            <a:off x="9002402" y="4536990"/>
            <a:ext cx="902811" cy="523220"/>
          </a:xfrm>
          <a:prstGeom prst="rect">
            <a:avLst/>
          </a:prstGeom>
          <a:noFill/>
        </p:spPr>
        <p:txBody>
          <a:bodyPr wrap="none" rtlCol="0">
            <a:spAutoFit/>
          </a:bodyPr>
          <a:lstStyle/>
          <a:p>
            <a:r>
              <a:rPr lang="ja-JP" altLang="en-US" sz="1400" dirty="0">
                <a:solidFill>
                  <a:prstClr val="black"/>
                </a:solidFill>
                <a:latin typeface="游ゴシック" panose="020F0502020204030204"/>
                <a:ea typeface="游ゴシック" panose="020B0400000000000000" pitchFamily="50" charset="-128"/>
              </a:rPr>
              <a:t>不快</a:t>
            </a:r>
            <a:endParaRPr lang="en-US" altLang="ja-JP" sz="1400" dirty="0">
              <a:solidFill>
                <a:prstClr val="black"/>
              </a:solidFill>
              <a:latin typeface="游ゴシック" panose="020F0502020204030204"/>
              <a:ea typeface="游ゴシック" panose="020B0400000000000000" pitchFamily="50" charset="-128"/>
            </a:endParaRPr>
          </a:p>
          <a:p>
            <a:r>
              <a:rPr lang="ja-JP" altLang="en-US" sz="1400" dirty="0">
                <a:solidFill>
                  <a:prstClr val="black"/>
                </a:solidFill>
                <a:latin typeface="游ゴシック" panose="020F0502020204030204"/>
                <a:ea typeface="游ゴシック" panose="020B0400000000000000" pitchFamily="50" charset="-128"/>
              </a:rPr>
              <a:t>寒々しい</a:t>
            </a:r>
            <a:endParaRPr lang="en-US" altLang="ja-JP" sz="1400" dirty="0">
              <a:solidFill>
                <a:prstClr val="black"/>
              </a:solidFill>
              <a:latin typeface="游ゴシック" panose="020F0502020204030204"/>
              <a:ea typeface="游ゴシック" panose="020B0400000000000000" pitchFamily="50" charset="-128"/>
            </a:endParaRPr>
          </a:p>
        </p:txBody>
      </p:sp>
      <p:sp>
        <p:nvSpPr>
          <p:cNvPr id="47" name="円/楕円 7">
            <a:extLst>
              <a:ext uri="{FF2B5EF4-FFF2-40B4-BE49-F238E27FC236}">
                <a16:creationId xmlns:a16="http://schemas.microsoft.com/office/drawing/2014/main" id="{6B39961F-1885-45D7-8BC1-F504B885F14A}"/>
              </a:ext>
            </a:extLst>
          </p:cNvPr>
          <p:cNvSpPr/>
          <p:nvPr/>
        </p:nvSpPr>
        <p:spPr>
          <a:xfrm>
            <a:off x="8873379" y="697656"/>
            <a:ext cx="1512168" cy="684076"/>
          </a:xfrm>
          <a:prstGeom prst="ellipse">
            <a:avLst/>
          </a:prstGeom>
          <a:solidFill>
            <a:srgbClr val="C1EFFF"/>
          </a:solidFill>
          <a:effectLst>
            <a:glow rad="228600">
              <a:srgbClr val="00B0F0">
                <a:alpha val="40000"/>
              </a:srgb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t>さわやか</a:t>
            </a:r>
          </a:p>
        </p:txBody>
      </p:sp>
      <p:sp>
        <p:nvSpPr>
          <p:cNvPr id="48" name="円/楕円 4">
            <a:extLst>
              <a:ext uri="{FF2B5EF4-FFF2-40B4-BE49-F238E27FC236}">
                <a16:creationId xmlns:a16="http://schemas.microsoft.com/office/drawing/2014/main" id="{28BB0526-3960-452B-986A-09D5DF84C54A}"/>
              </a:ext>
            </a:extLst>
          </p:cNvPr>
          <p:cNvSpPr/>
          <p:nvPr/>
        </p:nvSpPr>
        <p:spPr>
          <a:xfrm>
            <a:off x="5271666" y="4636716"/>
            <a:ext cx="1512168" cy="684076"/>
          </a:xfrm>
          <a:prstGeom prst="ellipse">
            <a:avLst/>
          </a:prstGeom>
          <a:solidFill>
            <a:srgbClr val="FFC000"/>
          </a:solidFill>
          <a:effectLst>
            <a:glow rad="203200">
              <a:schemeClr val="accent2">
                <a:satMod val="175000"/>
                <a:alpha val="87000"/>
              </a:scheme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t>おだやか</a:t>
            </a:r>
          </a:p>
        </p:txBody>
      </p:sp>
      <p:sp>
        <p:nvSpPr>
          <p:cNvPr id="4" name="テキスト ボックス 3">
            <a:extLst>
              <a:ext uri="{FF2B5EF4-FFF2-40B4-BE49-F238E27FC236}">
                <a16:creationId xmlns:a16="http://schemas.microsoft.com/office/drawing/2014/main" id="{8D0D898C-A3BB-4F60-9BAE-41F351223CA6}"/>
              </a:ext>
            </a:extLst>
          </p:cNvPr>
          <p:cNvSpPr txBox="1"/>
          <p:nvPr/>
        </p:nvSpPr>
        <p:spPr>
          <a:xfrm>
            <a:off x="359138" y="843075"/>
            <a:ext cx="3775393" cy="707886"/>
          </a:xfrm>
          <a:prstGeom prst="rect">
            <a:avLst/>
          </a:prstGeom>
          <a:noFill/>
        </p:spPr>
        <p:txBody>
          <a:bodyPr wrap="none" rtlCol="0">
            <a:spAutoFit/>
          </a:bodyPr>
          <a:lstStyle/>
          <a:p>
            <a:r>
              <a:rPr kumimoji="1" lang="ja-JP" altLang="en-US" sz="4000" dirty="0"/>
              <a:t>クルーゾフ効果</a:t>
            </a:r>
          </a:p>
        </p:txBody>
      </p:sp>
    </p:spTree>
    <p:extLst>
      <p:ext uri="{BB962C8B-B14F-4D97-AF65-F5344CB8AC3E}">
        <p14:creationId xmlns:p14="http://schemas.microsoft.com/office/powerpoint/2010/main" val="8561535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6ABB6174-D373-45BE-8F71-E1EADB58D499}"/>
              </a:ext>
            </a:extLst>
          </p:cNvPr>
          <p:cNvPicPr>
            <a:picLocks noChangeAspect="1"/>
          </p:cNvPicPr>
          <p:nvPr/>
        </p:nvPicPr>
        <p:blipFill rotWithShape="1">
          <a:blip r:embed="rId3"/>
          <a:srcRect b="7108"/>
          <a:stretch/>
        </p:blipFill>
        <p:spPr>
          <a:xfrm>
            <a:off x="1542415" y="509899"/>
            <a:ext cx="9107171" cy="6327129"/>
          </a:xfrm>
          <a:prstGeom prst="rect">
            <a:avLst/>
          </a:prstGeom>
        </p:spPr>
      </p:pic>
      <p:sp>
        <p:nvSpPr>
          <p:cNvPr id="5" name="矢印: 下 4">
            <a:extLst>
              <a:ext uri="{FF2B5EF4-FFF2-40B4-BE49-F238E27FC236}">
                <a16:creationId xmlns:a16="http://schemas.microsoft.com/office/drawing/2014/main" id="{45C89F76-83C8-4CDB-9C00-C7B0FD12F857}"/>
              </a:ext>
            </a:extLst>
          </p:cNvPr>
          <p:cNvSpPr/>
          <p:nvPr/>
        </p:nvSpPr>
        <p:spPr>
          <a:xfrm rot="16200000">
            <a:off x="3000464" y="3112319"/>
            <a:ext cx="310392" cy="411061"/>
          </a:xfrm>
          <a:prstGeom prst="down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 name="正方形/長方形 5">
            <a:extLst>
              <a:ext uri="{FF2B5EF4-FFF2-40B4-BE49-F238E27FC236}">
                <a16:creationId xmlns:a16="http://schemas.microsoft.com/office/drawing/2014/main" id="{54DEBDBF-49C2-4B5F-B4D1-5756DD440167}"/>
              </a:ext>
            </a:extLst>
          </p:cNvPr>
          <p:cNvSpPr/>
          <p:nvPr/>
        </p:nvSpPr>
        <p:spPr>
          <a:xfrm>
            <a:off x="2881205" y="3241669"/>
            <a:ext cx="49876" cy="1500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 name="正方形/長方形 6">
            <a:extLst>
              <a:ext uri="{FF2B5EF4-FFF2-40B4-BE49-F238E27FC236}">
                <a16:creationId xmlns:a16="http://schemas.microsoft.com/office/drawing/2014/main" id="{FCC083D5-591B-4AA2-9620-946E6F98BAB8}"/>
              </a:ext>
            </a:extLst>
          </p:cNvPr>
          <p:cNvSpPr/>
          <p:nvPr/>
        </p:nvSpPr>
        <p:spPr>
          <a:xfrm>
            <a:off x="2797735" y="3241668"/>
            <a:ext cx="49876" cy="1500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 name="正方形/長方形 7">
            <a:extLst>
              <a:ext uri="{FF2B5EF4-FFF2-40B4-BE49-F238E27FC236}">
                <a16:creationId xmlns:a16="http://schemas.microsoft.com/office/drawing/2014/main" id="{8C1142AD-3D19-4744-89D3-730CD3EF2CAB}"/>
              </a:ext>
            </a:extLst>
          </p:cNvPr>
          <p:cNvSpPr/>
          <p:nvPr/>
        </p:nvSpPr>
        <p:spPr>
          <a:xfrm>
            <a:off x="2714264" y="3241668"/>
            <a:ext cx="49876" cy="1500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 name="正方形/長方形 8">
            <a:extLst>
              <a:ext uri="{FF2B5EF4-FFF2-40B4-BE49-F238E27FC236}">
                <a16:creationId xmlns:a16="http://schemas.microsoft.com/office/drawing/2014/main" id="{F004C8E5-3FBE-46A4-84CF-A8C7844F3020}"/>
              </a:ext>
            </a:extLst>
          </p:cNvPr>
          <p:cNvSpPr/>
          <p:nvPr/>
        </p:nvSpPr>
        <p:spPr>
          <a:xfrm>
            <a:off x="2630793" y="3241668"/>
            <a:ext cx="49876" cy="1500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 name="正方形/長方形 9">
            <a:extLst>
              <a:ext uri="{FF2B5EF4-FFF2-40B4-BE49-F238E27FC236}">
                <a16:creationId xmlns:a16="http://schemas.microsoft.com/office/drawing/2014/main" id="{A754658D-85D4-4659-B077-8DA5FC03A080}"/>
              </a:ext>
            </a:extLst>
          </p:cNvPr>
          <p:cNvSpPr/>
          <p:nvPr/>
        </p:nvSpPr>
        <p:spPr>
          <a:xfrm>
            <a:off x="2547322" y="3241668"/>
            <a:ext cx="49876" cy="1500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1" name="直線コネクタ 10">
            <a:extLst>
              <a:ext uri="{FF2B5EF4-FFF2-40B4-BE49-F238E27FC236}">
                <a16:creationId xmlns:a16="http://schemas.microsoft.com/office/drawing/2014/main" id="{4DC24FDB-C98F-4D25-9131-DCBF70D96ACD}"/>
              </a:ext>
            </a:extLst>
          </p:cNvPr>
          <p:cNvCxnSpPr/>
          <p:nvPr/>
        </p:nvCxnSpPr>
        <p:spPr>
          <a:xfrm>
            <a:off x="3419474" y="3430926"/>
            <a:ext cx="71437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C25ECE91-AFED-4E9B-B3E5-4CB3D234701E}"/>
              </a:ext>
            </a:extLst>
          </p:cNvPr>
          <p:cNvSpPr txBox="1"/>
          <p:nvPr/>
        </p:nvSpPr>
        <p:spPr>
          <a:xfrm rot="20601036">
            <a:off x="1474155" y="1918411"/>
            <a:ext cx="1241045" cy="523220"/>
          </a:xfrm>
          <a:prstGeom prst="rect">
            <a:avLst/>
          </a:prstGeom>
          <a:solidFill>
            <a:schemeClr val="bg1"/>
          </a:solidFill>
        </p:spPr>
        <p:txBody>
          <a:bodyPr wrap="none" rtlCol="0">
            <a:spAutoFit/>
          </a:bodyPr>
          <a:lstStyle/>
          <a:p>
            <a:r>
              <a:rPr lang="en-US" altLang="ja-JP" sz="2800" dirty="0">
                <a:solidFill>
                  <a:srgbClr val="FF0000"/>
                </a:solidFill>
                <a:latin typeface="HGP明朝E" panose="02020900000000000000" pitchFamily="18" charset="-128"/>
                <a:ea typeface="HGP明朝E" panose="02020900000000000000" pitchFamily="18" charset="-128"/>
              </a:rPr>
              <a:t>POINT</a:t>
            </a:r>
            <a:endParaRPr lang="ja-JP" altLang="en-US" sz="2800" dirty="0">
              <a:solidFill>
                <a:srgbClr val="FF0000"/>
              </a:solidFill>
              <a:latin typeface="HGP明朝E" panose="02020900000000000000" pitchFamily="18" charset="-128"/>
              <a:ea typeface="HGP明朝E" panose="02020900000000000000" pitchFamily="18" charset="-128"/>
            </a:endParaRPr>
          </a:p>
        </p:txBody>
      </p:sp>
      <p:sp>
        <p:nvSpPr>
          <p:cNvPr id="3" name="矢印: 下 2">
            <a:extLst>
              <a:ext uri="{FF2B5EF4-FFF2-40B4-BE49-F238E27FC236}">
                <a16:creationId xmlns:a16="http://schemas.microsoft.com/office/drawing/2014/main" id="{35C0C4CC-7BE0-4962-8958-E5D3065226BA}"/>
              </a:ext>
            </a:extLst>
          </p:cNvPr>
          <p:cNvSpPr/>
          <p:nvPr/>
        </p:nvSpPr>
        <p:spPr>
          <a:xfrm rot="16200000">
            <a:off x="2186596" y="2782447"/>
            <a:ext cx="310392" cy="41106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 name="正方形/長方形 3">
            <a:extLst>
              <a:ext uri="{FF2B5EF4-FFF2-40B4-BE49-F238E27FC236}">
                <a16:creationId xmlns:a16="http://schemas.microsoft.com/office/drawing/2014/main" id="{2629FA24-CDA9-4DC0-AF18-F69CA37975DF}"/>
              </a:ext>
            </a:extLst>
          </p:cNvPr>
          <p:cNvSpPr/>
          <p:nvPr/>
        </p:nvSpPr>
        <p:spPr>
          <a:xfrm>
            <a:off x="2067337" y="2911797"/>
            <a:ext cx="49876" cy="1500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7" name="正方形/長方形 16">
            <a:extLst>
              <a:ext uri="{FF2B5EF4-FFF2-40B4-BE49-F238E27FC236}">
                <a16:creationId xmlns:a16="http://schemas.microsoft.com/office/drawing/2014/main" id="{ED2D5D32-4F6F-4CAB-8BF1-94254D316FD5}"/>
              </a:ext>
            </a:extLst>
          </p:cNvPr>
          <p:cNvSpPr/>
          <p:nvPr/>
        </p:nvSpPr>
        <p:spPr>
          <a:xfrm>
            <a:off x="1983867" y="2911796"/>
            <a:ext cx="49876" cy="1500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9" name="正方形/長方形 18">
            <a:extLst>
              <a:ext uri="{FF2B5EF4-FFF2-40B4-BE49-F238E27FC236}">
                <a16:creationId xmlns:a16="http://schemas.microsoft.com/office/drawing/2014/main" id="{4137A169-A3FC-439D-B9A9-D88DE6F1687E}"/>
              </a:ext>
            </a:extLst>
          </p:cNvPr>
          <p:cNvSpPr/>
          <p:nvPr/>
        </p:nvSpPr>
        <p:spPr>
          <a:xfrm>
            <a:off x="1900396" y="2911796"/>
            <a:ext cx="49876" cy="1500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1" name="正方形/長方形 20">
            <a:extLst>
              <a:ext uri="{FF2B5EF4-FFF2-40B4-BE49-F238E27FC236}">
                <a16:creationId xmlns:a16="http://schemas.microsoft.com/office/drawing/2014/main" id="{65663AED-D935-4CE8-92BB-4F078A2365AD}"/>
              </a:ext>
            </a:extLst>
          </p:cNvPr>
          <p:cNvSpPr/>
          <p:nvPr/>
        </p:nvSpPr>
        <p:spPr>
          <a:xfrm>
            <a:off x="1816925" y="2911796"/>
            <a:ext cx="49876" cy="1500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3" name="正方形/長方形 22">
            <a:extLst>
              <a:ext uri="{FF2B5EF4-FFF2-40B4-BE49-F238E27FC236}">
                <a16:creationId xmlns:a16="http://schemas.microsoft.com/office/drawing/2014/main" id="{6C95B53A-FF86-496C-BB7C-50B1F850783E}"/>
              </a:ext>
            </a:extLst>
          </p:cNvPr>
          <p:cNvSpPr/>
          <p:nvPr/>
        </p:nvSpPr>
        <p:spPr>
          <a:xfrm>
            <a:off x="1733454" y="2911796"/>
            <a:ext cx="49876" cy="1500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2" name="テキスト ボックス 11">
            <a:extLst>
              <a:ext uri="{FF2B5EF4-FFF2-40B4-BE49-F238E27FC236}">
                <a16:creationId xmlns:a16="http://schemas.microsoft.com/office/drawing/2014/main" id="{A9C8E23F-7F31-4DCF-A88C-431A2E99C94A}"/>
              </a:ext>
            </a:extLst>
          </p:cNvPr>
          <p:cNvSpPr txBox="1"/>
          <p:nvPr/>
        </p:nvSpPr>
        <p:spPr>
          <a:xfrm>
            <a:off x="5705028" y="476343"/>
            <a:ext cx="3897221" cy="461665"/>
          </a:xfrm>
          <a:prstGeom prst="rect">
            <a:avLst/>
          </a:prstGeom>
          <a:solidFill>
            <a:schemeClr val="bg1"/>
          </a:solidFill>
        </p:spPr>
        <p:txBody>
          <a:bodyPr wrap="none" rtlCol="0">
            <a:spAutoFit/>
          </a:bodyPr>
          <a:lstStyle/>
          <a:p>
            <a:r>
              <a:rPr kumimoji="1" lang="ja-JP" altLang="en-US" sz="2400" b="1" dirty="0">
                <a:solidFill>
                  <a:srgbClr val="FF0000"/>
                </a:solidFill>
                <a:latin typeface="HGSｺﾞｼｯｸE" panose="020B0900000000000000" pitchFamily="50" charset="-128"/>
                <a:ea typeface="HGSｺﾞｼｯｸE" panose="020B0900000000000000" pitchFamily="50" charset="-128"/>
              </a:rPr>
              <a:t>（調査対象：住宅事業者）</a:t>
            </a:r>
          </a:p>
        </p:txBody>
      </p:sp>
      <p:sp>
        <p:nvSpPr>
          <p:cNvPr id="14" name="テキスト ボックス 13">
            <a:extLst>
              <a:ext uri="{FF2B5EF4-FFF2-40B4-BE49-F238E27FC236}">
                <a16:creationId xmlns:a16="http://schemas.microsoft.com/office/drawing/2014/main" id="{8C9C6E4A-754D-4D24-92B7-D01DA5F049DC}"/>
              </a:ext>
            </a:extLst>
          </p:cNvPr>
          <p:cNvSpPr txBox="1"/>
          <p:nvPr/>
        </p:nvSpPr>
        <p:spPr>
          <a:xfrm>
            <a:off x="669864" y="2802139"/>
            <a:ext cx="771365" cy="369332"/>
          </a:xfrm>
          <a:prstGeom prst="rect">
            <a:avLst/>
          </a:prstGeom>
          <a:noFill/>
        </p:spPr>
        <p:txBody>
          <a:bodyPr wrap="none" rtlCol="0">
            <a:spAutoFit/>
          </a:bodyPr>
          <a:lstStyle/>
          <a:p>
            <a:r>
              <a:rPr kumimoji="1" lang="en-US" altLang="ja-JP" dirty="0">
                <a:solidFill>
                  <a:srgbClr val="FF0000"/>
                </a:solidFill>
                <a:latin typeface="HGSｺﾞｼｯｸE" panose="020B0900000000000000" pitchFamily="50" charset="-128"/>
                <a:ea typeface="HGSｺﾞｼｯｸE" panose="020B0900000000000000" pitchFamily="50" charset="-128"/>
              </a:rPr>
              <a:t>3</a:t>
            </a:r>
            <a:r>
              <a:rPr kumimoji="1" lang="ja-JP" altLang="en-US" dirty="0">
                <a:solidFill>
                  <a:srgbClr val="FF0000"/>
                </a:solidFill>
                <a:latin typeface="HGSｺﾞｼｯｸE" panose="020B0900000000000000" pitchFamily="50" charset="-128"/>
                <a:ea typeface="HGSｺﾞｼｯｸE" panose="020B0900000000000000" pitchFamily="50" charset="-128"/>
              </a:rPr>
              <a:t>番目</a:t>
            </a:r>
          </a:p>
        </p:txBody>
      </p:sp>
      <p:sp>
        <p:nvSpPr>
          <p:cNvPr id="20" name="テキスト ボックス 19">
            <a:extLst>
              <a:ext uri="{FF2B5EF4-FFF2-40B4-BE49-F238E27FC236}">
                <a16:creationId xmlns:a16="http://schemas.microsoft.com/office/drawing/2014/main" id="{D4908279-40C8-4D70-BE39-9472E31FBFC2}"/>
              </a:ext>
            </a:extLst>
          </p:cNvPr>
          <p:cNvSpPr txBox="1"/>
          <p:nvPr/>
        </p:nvSpPr>
        <p:spPr>
          <a:xfrm>
            <a:off x="1431203" y="3104992"/>
            <a:ext cx="771365" cy="369332"/>
          </a:xfrm>
          <a:prstGeom prst="rect">
            <a:avLst/>
          </a:prstGeom>
          <a:noFill/>
        </p:spPr>
        <p:txBody>
          <a:bodyPr wrap="none" rtlCol="0">
            <a:spAutoFit/>
          </a:bodyPr>
          <a:lstStyle/>
          <a:p>
            <a:r>
              <a:rPr kumimoji="1" lang="en-US" altLang="ja-JP" dirty="0">
                <a:solidFill>
                  <a:srgbClr val="00B0F0"/>
                </a:solidFill>
                <a:latin typeface="HGSｺﾞｼｯｸE" panose="020B0900000000000000" pitchFamily="50" charset="-128"/>
                <a:ea typeface="HGSｺﾞｼｯｸE" panose="020B0900000000000000" pitchFamily="50" charset="-128"/>
              </a:rPr>
              <a:t>4</a:t>
            </a:r>
            <a:r>
              <a:rPr kumimoji="1" lang="ja-JP" altLang="en-US" dirty="0">
                <a:solidFill>
                  <a:srgbClr val="00B0F0"/>
                </a:solidFill>
                <a:latin typeface="HGSｺﾞｼｯｸE" panose="020B0900000000000000" pitchFamily="50" charset="-128"/>
                <a:ea typeface="HGSｺﾞｼｯｸE" panose="020B0900000000000000" pitchFamily="50" charset="-128"/>
              </a:rPr>
              <a:t>番目</a:t>
            </a:r>
          </a:p>
        </p:txBody>
      </p:sp>
    </p:spTree>
    <p:extLst>
      <p:ext uri="{BB962C8B-B14F-4D97-AF65-F5344CB8AC3E}">
        <p14:creationId xmlns:p14="http://schemas.microsoft.com/office/powerpoint/2010/main" val="36588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4" name="Line 14"/>
          <p:cNvSpPr>
            <a:spLocks noChangeShapeType="1"/>
          </p:cNvSpPr>
          <p:nvPr/>
        </p:nvSpPr>
        <p:spPr bwMode="auto">
          <a:xfrm>
            <a:off x="1774825" y="3838"/>
            <a:ext cx="86423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 name="スライド番号プレースホルダー 1"/>
          <p:cNvSpPr>
            <a:spLocks noGrp="1"/>
          </p:cNvSpPr>
          <p:nvPr>
            <p:ph type="sldNum" sz="quarter" idx="12"/>
          </p:nvPr>
        </p:nvSpPr>
        <p:spPr/>
        <p:txBody>
          <a:bodyPr/>
          <a:lstStyle/>
          <a:p>
            <a:pPr>
              <a:defRPr/>
            </a:pPr>
            <a:fld id="{1B61A44A-CA4B-4D8A-834A-38BBA31780F8}" type="slidenum">
              <a:rPr lang="ja-JP" altLang="en-US" smtClean="0"/>
              <a:pPr>
                <a:defRPr/>
              </a:pPr>
              <a:t>30</a:t>
            </a:fld>
            <a:endParaRPr lang="ja-JP" altLang="en-US"/>
          </a:p>
        </p:txBody>
      </p:sp>
      <p:pic>
        <p:nvPicPr>
          <p:cNvPr id="10250" name="Picture 10" descr="クリックすると新しいウィンドウで開きます"/>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9536" y="908720"/>
            <a:ext cx="1885950" cy="4743450"/>
          </a:xfrm>
          <a:prstGeom prst="rect">
            <a:avLst/>
          </a:prstGeom>
          <a:noFill/>
          <a:extLst>
            <a:ext uri="{909E8E84-426E-40DD-AFC4-6F175D3DCCD1}">
              <a14:hiddenFill xmlns:a14="http://schemas.microsoft.com/office/drawing/2010/main">
                <a:solidFill>
                  <a:srgbClr val="FFFFFF"/>
                </a:solidFill>
              </a14:hiddenFill>
            </a:ext>
          </a:extLst>
        </p:spPr>
      </p:pic>
      <p:sp>
        <p:nvSpPr>
          <p:cNvPr id="7" name="角丸四角形吹き出し 6"/>
          <p:cNvSpPr/>
          <p:nvPr/>
        </p:nvSpPr>
        <p:spPr>
          <a:xfrm>
            <a:off x="4273378" y="1696269"/>
            <a:ext cx="5977359" cy="3168352"/>
          </a:xfrm>
          <a:prstGeom prst="wedgeRoundRectCallout">
            <a:avLst>
              <a:gd name="adj1" fmla="val -56576"/>
              <a:gd name="adj2" fmla="val -11521"/>
              <a:gd name="adj3" fmla="val 16667"/>
            </a:avLst>
          </a:prstGeom>
          <a:solidFill>
            <a:srgbClr val="DE96C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t>「感覚」といっても感じ方は人それぞれ違うし、何か　「あいまい」　な</a:t>
            </a:r>
            <a:endParaRPr lang="en-US" altLang="ja-JP" sz="2400" dirty="0"/>
          </a:p>
          <a:p>
            <a:pPr algn="ctr"/>
            <a:r>
              <a:rPr lang="ja-JP" altLang="en-US" sz="2400" dirty="0"/>
              <a:t>感じがするのですが・・・</a:t>
            </a:r>
            <a:endParaRPr lang="en-US" altLang="ja-JP" sz="2400" dirty="0"/>
          </a:p>
        </p:txBody>
      </p:sp>
      <p:sp>
        <p:nvSpPr>
          <p:cNvPr id="8" name="テキスト ボックス 7"/>
          <p:cNvSpPr txBox="1"/>
          <p:nvPr/>
        </p:nvSpPr>
        <p:spPr>
          <a:xfrm>
            <a:off x="4367808" y="620688"/>
            <a:ext cx="1242648" cy="1569660"/>
          </a:xfrm>
          <a:prstGeom prst="rect">
            <a:avLst/>
          </a:prstGeom>
          <a:noFill/>
        </p:spPr>
        <p:txBody>
          <a:bodyPr wrap="none" rtlCol="0">
            <a:spAutoFit/>
          </a:bodyPr>
          <a:lstStyle/>
          <a:p>
            <a:r>
              <a:rPr lang="en-US" altLang="ja-JP" sz="9600" dirty="0">
                <a:solidFill>
                  <a:srgbClr val="FF0000"/>
                </a:solidFill>
                <a:latin typeface="HGPｺﾞｼｯｸE" panose="020B0900000000000000" pitchFamily="50" charset="-128"/>
                <a:ea typeface="HGPｺﾞｼｯｸE" panose="020B0900000000000000" pitchFamily="50" charset="-128"/>
              </a:rPr>
              <a:t>Q.</a:t>
            </a:r>
            <a:endParaRPr lang="ja-JP" altLang="en-US" sz="9600" dirty="0">
              <a:solidFill>
                <a:srgbClr val="FF0000"/>
              </a:solidFill>
              <a:latin typeface="HGPｺﾞｼｯｸE" panose="020B0900000000000000" pitchFamily="50" charset="-128"/>
              <a:ea typeface="HGPｺﾞｼｯｸE" panose="020B0900000000000000" pitchFamily="50" charset="-128"/>
            </a:endParaRPr>
          </a:p>
        </p:txBody>
      </p:sp>
    </p:spTree>
    <p:extLst>
      <p:ext uri="{BB962C8B-B14F-4D97-AF65-F5344CB8AC3E}">
        <p14:creationId xmlns:p14="http://schemas.microsoft.com/office/powerpoint/2010/main" val="39305118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3" name="Line 14"/>
          <p:cNvSpPr>
            <a:spLocks noChangeShapeType="1"/>
          </p:cNvSpPr>
          <p:nvPr/>
        </p:nvSpPr>
        <p:spPr bwMode="auto">
          <a:xfrm>
            <a:off x="1774825" y="3838"/>
            <a:ext cx="86423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 name="スライド番号プレースホルダー 1"/>
          <p:cNvSpPr>
            <a:spLocks noGrp="1"/>
          </p:cNvSpPr>
          <p:nvPr>
            <p:ph type="sldNum" sz="quarter" idx="12"/>
          </p:nvPr>
        </p:nvSpPr>
        <p:spPr/>
        <p:txBody>
          <a:bodyPr/>
          <a:lstStyle/>
          <a:p>
            <a:pPr>
              <a:defRPr/>
            </a:pPr>
            <a:fld id="{93F7EF50-2EB0-4702-9FE1-517D7B2BAE06}" type="slidenum">
              <a:rPr lang="ja-JP" altLang="en-US" smtClean="0"/>
              <a:pPr>
                <a:defRPr/>
              </a:pPr>
              <a:t>31</a:t>
            </a:fld>
            <a:endParaRPr lang="ja-JP" altLang="en-US"/>
          </a:p>
        </p:txBody>
      </p:sp>
      <p:sp>
        <p:nvSpPr>
          <p:cNvPr id="3" name="角丸四角形吹き出し 2"/>
          <p:cNvSpPr/>
          <p:nvPr/>
        </p:nvSpPr>
        <p:spPr>
          <a:xfrm>
            <a:off x="1919537" y="3356993"/>
            <a:ext cx="5590425" cy="2421377"/>
          </a:xfrm>
          <a:prstGeom prst="wedgeRoundRectCallout">
            <a:avLst>
              <a:gd name="adj1" fmla="val 58747"/>
              <a:gd name="adj2" fmla="val -1561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latin typeface="HGPｺﾞｼｯｸE" panose="020B0900000000000000" pitchFamily="50" charset="-128"/>
                <a:ea typeface="HGPｺﾞｼｯｸE" panose="020B0900000000000000" pitchFamily="50" charset="-128"/>
              </a:rPr>
              <a:t>そこでだ。</a:t>
            </a:r>
            <a:endParaRPr lang="en-US" altLang="ja-JP" sz="2400" dirty="0">
              <a:latin typeface="HGPｺﾞｼｯｸE" panose="020B0900000000000000" pitchFamily="50" charset="-128"/>
              <a:ea typeface="HGPｺﾞｼｯｸE" panose="020B0900000000000000" pitchFamily="50" charset="-128"/>
            </a:endParaRPr>
          </a:p>
          <a:p>
            <a:pPr algn="ctr"/>
            <a:r>
              <a:rPr lang="ja-JP" altLang="en-US" sz="2400" dirty="0">
                <a:latin typeface="HGPｺﾞｼｯｸE" panose="020B0900000000000000" pitchFamily="50" charset="-128"/>
                <a:ea typeface="HGPｺﾞｼｯｸE" panose="020B0900000000000000" pitchFamily="50" charset="-128"/>
              </a:rPr>
              <a:t>感じ方を指標にした</a:t>
            </a:r>
            <a:endParaRPr lang="en-US" altLang="ja-JP" sz="2400" dirty="0">
              <a:latin typeface="HGPｺﾞｼｯｸE" panose="020B0900000000000000" pitchFamily="50" charset="-128"/>
              <a:ea typeface="HGPｺﾞｼｯｸE" panose="020B0900000000000000" pitchFamily="50" charset="-128"/>
            </a:endParaRPr>
          </a:p>
          <a:p>
            <a:pPr algn="ctr"/>
            <a:r>
              <a:rPr lang="ja-JP" altLang="en-US" sz="3200" dirty="0">
                <a:latin typeface="HGPｺﾞｼｯｸE" panose="020B0900000000000000" pitchFamily="50" charset="-128"/>
                <a:ea typeface="HGPｺﾞｼｯｸE" panose="020B0900000000000000" pitchFamily="50" charset="-128"/>
              </a:rPr>
              <a:t>「あかるさ感」</a:t>
            </a:r>
            <a:endParaRPr lang="en-US" altLang="ja-JP" sz="3200" dirty="0">
              <a:latin typeface="HGPｺﾞｼｯｸE" panose="020B0900000000000000" pitchFamily="50" charset="-128"/>
              <a:ea typeface="HGPｺﾞｼｯｸE" panose="020B0900000000000000" pitchFamily="50" charset="-128"/>
            </a:endParaRPr>
          </a:p>
          <a:p>
            <a:pPr algn="ctr"/>
            <a:r>
              <a:rPr lang="ja-JP" altLang="en-US" sz="2400" dirty="0">
                <a:latin typeface="HGPｺﾞｼｯｸE" panose="020B0900000000000000" pitchFamily="50" charset="-128"/>
                <a:ea typeface="HGPｺﾞｼｯｸE" panose="020B0900000000000000" pitchFamily="50" charset="-128"/>
              </a:rPr>
              <a:t>が大事になってくる</a:t>
            </a:r>
            <a:endParaRPr lang="en-US" altLang="ja-JP" sz="2400" dirty="0">
              <a:latin typeface="HGPｺﾞｼｯｸE" panose="020B0900000000000000" pitchFamily="50" charset="-128"/>
              <a:ea typeface="HGPｺﾞｼｯｸE" panose="020B0900000000000000" pitchFamily="50" charset="-128"/>
            </a:endParaRPr>
          </a:p>
        </p:txBody>
      </p:sp>
      <p:sp>
        <p:nvSpPr>
          <p:cNvPr id="17" name="角丸四角形吹き出し 16"/>
          <p:cNvSpPr/>
          <p:nvPr/>
        </p:nvSpPr>
        <p:spPr>
          <a:xfrm>
            <a:off x="1919536" y="332656"/>
            <a:ext cx="7920880" cy="2664296"/>
          </a:xfrm>
          <a:prstGeom prst="wedgeRoundRectCallout">
            <a:avLst>
              <a:gd name="adj1" fmla="val 32826"/>
              <a:gd name="adj2" fmla="val 6092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latin typeface="HGPｺﾞｼｯｸE" panose="020B0900000000000000" pitchFamily="50" charset="-128"/>
                <a:ea typeface="HGPｺﾞｼｯｸE" panose="020B0900000000000000" pitchFamily="50" charset="-128"/>
              </a:rPr>
              <a:t>ようは、「好み」の問題もある。</a:t>
            </a:r>
            <a:endParaRPr lang="en-US" altLang="ja-JP" sz="2400" dirty="0">
              <a:latin typeface="HGPｺﾞｼｯｸE" panose="020B0900000000000000" pitchFamily="50" charset="-128"/>
              <a:ea typeface="HGPｺﾞｼｯｸE" panose="020B0900000000000000" pitchFamily="50" charset="-128"/>
            </a:endParaRPr>
          </a:p>
          <a:p>
            <a:pPr algn="ctr"/>
            <a:r>
              <a:rPr lang="ja-JP" altLang="en-US" sz="2400" dirty="0">
                <a:latin typeface="HGPｺﾞｼｯｸE" panose="020B0900000000000000" pitchFamily="50" charset="-128"/>
                <a:ea typeface="HGPｺﾞｼｯｸE" panose="020B0900000000000000" pitchFamily="50" charset="-128"/>
              </a:rPr>
              <a:t>「心地良さ」　も　人の</a:t>
            </a:r>
            <a:endParaRPr lang="en-US" altLang="ja-JP" sz="2400" dirty="0">
              <a:latin typeface="HGPｺﾞｼｯｸE" panose="020B0900000000000000" pitchFamily="50" charset="-128"/>
              <a:ea typeface="HGPｺﾞｼｯｸE" panose="020B0900000000000000" pitchFamily="50" charset="-128"/>
            </a:endParaRPr>
          </a:p>
          <a:p>
            <a:pPr algn="ctr"/>
            <a:r>
              <a:rPr lang="ja-JP" altLang="en-US" sz="3200" dirty="0">
                <a:latin typeface="HGPｺﾞｼｯｸE" panose="020B0900000000000000" pitchFamily="50" charset="-128"/>
                <a:ea typeface="HGPｺﾞｼｯｸE" panose="020B0900000000000000" pitchFamily="50" charset="-128"/>
              </a:rPr>
              <a:t>「感じ方」</a:t>
            </a:r>
            <a:endParaRPr lang="en-US" altLang="ja-JP" sz="3200" dirty="0">
              <a:latin typeface="HGPｺﾞｼｯｸE" panose="020B0900000000000000" pitchFamily="50" charset="-128"/>
              <a:ea typeface="HGPｺﾞｼｯｸE" panose="020B0900000000000000" pitchFamily="50" charset="-128"/>
            </a:endParaRPr>
          </a:p>
          <a:p>
            <a:pPr algn="ctr"/>
            <a:r>
              <a:rPr lang="ja-JP" altLang="en-US" sz="2400" dirty="0">
                <a:latin typeface="HGPｺﾞｼｯｸE" panose="020B0900000000000000" pitchFamily="50" charset="-128"/>
                <a:ea typeface="HGPｺﾞｼｯｸE" panose="020B0900000000000000" pitchFamily="50" charset="-128"/>
              </a:rPr>
              <a:t>によって変わってくるのだ</a:t>
            </a:r>
            <a:endParaRPr lang="en-US" altLang="ja-JP" sz="2400" dirty="0">
              <a:latin typeface="HGPｺﾞｼｯｸE" panose="020B0900000000000000" pitchFamily="50" charset="-128"/>
              <a:ea typeface="HGPｺﾞｼｯｸE" panose="020B0900000000000000" pitchFamily="50" charset="-128"/>
            </a:endParaRPr>
          </a:p>
        </p:txBody>
      </p:sp>
      <p:pic>
        <p:nvPicPr>
          <p:cNvPr id="8196" name="Picture 4" descr="http://kids.wanpug.com/illust/illust20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2144" y="3658271"/>
            <a:ext cx="2926450" cy="2518666"/>
          </a:xfrm>
          <a:prstGeom prst="rect">
            <a:avLst/>
          </a:prstGeom>
          <a:noFill/>
          <a:extLst>
            <a:ext uri="{909E8E84-426E-40DD-AFC4-6F175D3DCCD1}">
              <a14:hiddenFill xmlns:a14="http://schemas.microsoft.com/office/drawing/2010/main">
                <a:solidFill>
                  <a:srgbClr val="FFFFFF"/>
                </a:solidFill>
              </a14:hiddenFill>
            </a:ext>
          </a:extLst>
        </p:spPr>
      </p:pic>
      <p:sp>
        <p:nvSpPr>
          <p:cNvPr id="18" name="テキスト ボックス 17"/>
          <p:cNvSpPr txBox="1"/>
          <p:nvPr/>
        </p:nvSpPr>
        <p:spPr>
          <a:xfrm>
            <a:off x="9178514" y="2065582"/>
            <a:ext cx="1309974" cy="1569660"/>
          </a:xfrm>
          <a:prstGeom prst="rect">
            <a:avLst/>
          </a:prstGeom>
          <a:noFill/>
        </p:spPr>
        <p:txBody>
          <a:bodyPr wrap="none" rtlCol="0">
            <a:spAutoFit/>
          </a:bodyPr>
          <a:lstStyle/>
          <a:p>
            <a:r>
              <a:rPr lang="en-US" altLang="ja-JP" sz="9600" dirty="0">
                <a:solidFill>
                  <a:srgbClr val="00B0F0"/>
                </a:solidFill>
                <a:latin typeface="HGPｺﾞｼｯｸE" panose="020B0900000000000000" pitchFamily="50" charset="-128"/>
                <a:ea typeface="HGPｺﾞｼｯｸE" panose="020B0900000000000000" pitchFamily="50" charset="-128"/>
              </a:rPr>
              <a:t>A.</a:t>
            </a:r>
            <a:endParaRPr lang="ja-JP" altLang="en-US" sz="9600" dirty="0">
              <a:solidFill>
                <a:srgbClr val="00B0F0"/>
              </a:solidFill>
              <a:latin typeface="HGPｺﾞｼｯｸE" panose="020B0900000000000000" pitchFamily="50" charset="-128"/>
              <a:ea typeface="HGPｺﾞｼｯｸE" panose="020B0900000000000000" pitchFamily="50" charset="-128"/>
            </a:endParaRPr>
          </a:p>
        </p:txBody>
      </p:sp>
    </p:spTree>
    <p:extLst>
      <p:ext uri="{BB962C8B-B14F-4D97-AF65-F5344CB8AC3E}">
        <p14:creationId xmlns:p14="http://schemas.microsoft.com/office/powerpoint/2010/main" val="2023970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9405" y="1769120"/>
            <a:ext cx="8172450" cy="452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テキスト ボックス 3"/>
          <p:cNvSpPr txBox="1">
            <a:spLocks noChangeArrowheads="1"/>
          </p:cNvSpPr>
          <p:nvPr/>
        </p:nvSpPr>
        <p:spPr bwMode="auto">
          <a:xfrm>
            <a:off x="8676685" y="6055734"/>
            <a:ext cx="150554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en-US" altLang="ja-JP" sz="1000" dirty="0">
                <a:latin typeface="Arial" pitchFamily="34" charset="0"/>
              </a:rPr>
              <a:t>Panasonic</a:t>
            </a:r>
            <a:r>
              <a:rPr lang="ja-JP" altLang="en-US" sz="1000" dirty="0">
                <a:latin typeface="Arial" pitchFamily="34" charset="0"/>
              </a:rPr>
              <a:t>　</a:t>
            </a:r>
            <a:r>
              <a:rPr lang="en-US" altLang="ja-JP" sz="1000" dirty="0">
                <a:latin typeface="Arial" pitchFamily="34" charset="0"/>
              </a:rPr>
              <a:t>HP</a:t>
            </a:r>
            <a:r>
              <a:rPr lang="ja-JP" altLang="en-US" sz="1000" dirty="0">
                <a:latin typeface="Arial" pitchFamily="34" charset="0"/>
              </a:rPr>
              <a:t>より引用</a:t>
            </a:r>
          </a:p>
        </p:txBody>
      </p:sp>
      <p:sp>
        <p:nvSpPr>
          <p:cNvPr id="2" name="スライド番号プレースホルダー 1"/>
          <p:cNvSpPr>
            <a:spLocks noGrp="1"/>
          </p:cNvSpPr>
          <p:nvPr>
            <p:ph type="sldNum" sz="quarter" idx="12"/>
          </p:nvPr>
        </p:nvSpPr>
        <p:spPr/>
        <p:txBody>
          <a:bodyPr/>
          <a:lstStyle/>
          <a:p>
            <a:pPr>
              <a:defRPr/>
            </a:pPr>
            <a:fld id="{FF3B6C6C-0F51-42C6-B6C1-99D789DBCB1B}" type="slidenum">
              <a:rPr lang="ja-JP" altLang="en-US" smtClean="0"/>
              <a:pPr>
                <a:defRPr/>
              </a:pPr>
              <a:t>32</a:t>
            </a:fld>
            <a:endParaRPr lang="ja-JP" altLang="en-US"/>
          </a:p>
        </p:txBody>
      </p:sp>
      <p:sp>
        <p:nvSpPr>
          <p:cNvPr id="5" name="タイトル 4"/>
          <p:cNvSpPr>
            <a:spLocks noGrp="1"/>
          </p:cNvSpPr>
          <p:nvPr>
            <p:ph type="title"/>
          </p:nvPr>
        </p:nvSpPr>
        <p:spPr/>
        <p:txBody>
          <a:bodyPr/>
          <a:lstStyle/>
          <a:p>
            <a:r>
              <a:rPr lang="ja-JP" altLang="en-US" dirty="0">
                <a:latin typeface="HG丸ｺﾞｼｯｸM-PRO" panose="020F0600000000000000" pitchFamily="50" charset="-128"/>
                <a:ea typeface="HG丸ｺﾞｼｯｸM-PRO" panose="020F0600000000000000" pitchFamily="50" charset="-128"/>
              </a:rPr>
              <a:t>あかるさの判断基準</a:t>
            </a:r>
            <a:endParaRPr kumimoji="1" lang="ja-JP" altLang="en-US" dirty="0">
              <a:latin typeface="HG丸ｺﾞｼｯｸM-PRO" panose="020F0600000000000000" pitchFamily="50" charset="-128"/>
              <a:ea typeface="HG丸ｺﾞｼｯｸM-PRO" panose="020F0600000000000000" pitchFamily="50" charset="-128"/>
            </a:endParaRPr>
          </a:p>
        </p:txBody>
      </p:sp>
      <p:sp>
        <p:nvSpPr>
          <p:cNvPr id="45" name="二等辺三角形 44"/>
          <p:cNvSpPr/>
          <p:nvPr/>
        </p:nvSpPr>
        <p:spPr>
          <a:xfrm>
            <a:off x="4685831" y="2166101"/>
            <a:ext cx="2910622" cy="3999203"/>
          </a:xfrm>
          <a:prstGeom prst="triangle">
            <a:avLst/>
          </a:prstGeom>
          <a:solidFill>
            <a:srgbClr val="DE96C6">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Tree>
    <p:extLst>
      <p:ext uri="{BB962C8B-B14F-4D97-AF65-F5344CB8AC3E}">
        <p14:creationId xmlns:p14="http://schemas.microsoft.com/office/powerpoint/2010/main" val="2396547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5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8BA6AC70-40C5-476D-88C2-433510B87F2E}" type="slidenum">
              <a:rPr lang="ja-JP" altLang="en-US" smtClean="0"/>
              <a:pPr>
                <a:defRPr/>
              </a:pPr>
              <a:t>33</a:t>
            </a:fld>
            <a:endParaRPr lang="ja-JP" altLang="en-US"/>
          </a:p>
        </p:txBody>
      </p:sp>
      <p:sp>
        <p:nvSpPr>
          <p:cNvPr id="3" name="タイトル 2"/>
          <p:cNvSpPr>
            <a:spLocks noGrp="1"/>
          </p:cNvSpPr>
          <p:nvPr>
            <p:ph type="title"/>
          </p:nvPr>
        </p:nvSpPr>
        <p:spPr/>
        <p:txBody>
          <a:bodyPr/>
          <a:lstStyle/>
          <a:p>
            <a:r>
              <a:rPr kumimoji="1" lang="ja-JP" altLang="en-US" dirty="0">
                <a:latin typeface="HG丸ｺﾞｼｯｸM-PRO" panose="020F0600000000000000" pitchFamily="50" charset="-128"/>
                <a:ea typeface="HG丸ｺﾞｼｯｸM-PRO" panose="020F0600000000000000" pitchFamily="50" charset="-128"/>
              </a:rPr>
              <a:t>空間全体を感じるには？</a:t>
            </a:r>
          </a:p>
        </p:txBody>
      </p:sp>
      <p:sp>
        <p:nvSpPr>
          <p:cNvPr id="10" name="テキスト ボックス 3"/>
          <p:cNvSpPr txBox="1">
            <a:spLocks noChangeArrowheads="1"/>
          </p:cNvSpPr>
          <p:nvPr/>
        </p:nvSpPr>
        <p:spPr bwMode="auto">
          <a:xfrm>
            <a:off x="10497400" y="5405028"/>
            <a:ext cx="1061776" cy="173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en-US" altLang="ja-JP" sz="1000" dirty="0">
                <a:latin typeface="Arial" pitchFamily="34" charset="0"/>
              </a:rPr>
              <a:t>Panasonic</a:t>
            </a:r>
            <a:r>
              <a:rPr lang="ja-JP" altLang="en-US" sz="1000" dirty="0">
                <a:latin typeface="Arial" pitchFamily="34" charset="0"/>
              </a:rPr>
              <a:t>　</a:t>
            </a:r>
            <a:r>
              <a:rPr lang="en-US" altLang="ja-JP" sz="1000" dirty="0">
                <a:latin typeface="Arial" pitchFamily="34" charset="0"/>
              </a:rPr>
              <a:t>HP</a:t>
            </a:r>
            <a:r>
              <a:rPr lang="ja-JP" altLang="en-US" sz="1000" dirty="0">
                <a:latin typeface="Arial" pitchFamily="34" charset="0"/>
              </a:rPr>
              <a:t>より引用</a:t>
            </a:r>
          </a:p>
        </p:txBody>
      </p:sp>
      <p:pic>
        <p:nvPicPr>
          <p:cNvPr id="19" name="Picture 2">
            <a:extLst>
              <a:ext uri="{FF2B5EF4-FFF2-40B4-BE49-F238E27FC236}">
                <a16:creationId xmlns:a16="http://schemas.microsoft.com/office/drawing/2014/main" id="{471D6FED-7382-455E-A5E8-0EA6EF9005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8494" y="2060848"/>
            <a:ext cx="5904656" cy="331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正方形/長方形 22">
            <a:extLst>
              <a:ext uri="{FF2B5EF4-FFF2-40B4-BE49-F238E27FC236}">
                <a16:creationId xmlns:a16="http://schemas.microsoft.com/office/drawing/2014/main" id="{E85D0F3F-C065-46F0-A4E9-CF90E687199A}"/>
              </a:ext>
            </a:extLst>
          </p:cNvPr>
          <p:cNvSpPr/>
          <p:nvPr/>
        </p:nvSpPr>
        <p:spPr>
          <a:xfrm>
            <a:off x="6153959" y="2371063"/>
            <a:ext cx="5748772" cy="2715811"/>
          </a:xfrm>
          <a:prstGeom prst="rect">
            <a:avLst/>
          </a:prstGeom>
          <a:solidFill>
            <a:schemeClr val="tx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4" name="直線コネクタ 23">
            <a:extLst>
              <a:ext uri="{FF2B5EF4-FFF2-40B4-BE49-F238E27FC236}">
                <a16:creationId xmlns:a16="http://schemas.microsoft.com/office/drawing/2014/main" id="{7AD7EC05-9A33-4888-A48A-68630EF68BC1}"/>
              </a:ext>
            </a:extLst>
          </p:cNvPr>
          <p:cNvCxnSpPr/>
          <p:nvPr/>
        </p:nvCxnSpPr>
        <p:spPr>
          <a:xfrm>
            <a:off x="6135668" y="2377757"/>
            <a:ext cx="822785" cy="318154"/>
          </a:xfrm>
          <a:prstGeom prst="line">
            <a:avLst/>
          </a:prstGeom>
          <a:ln w="12700">
            <a:solidFill>
              <a:srgbClr val="DE96C6"/>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DC59E71D-7444-4F67-8102-BB6027F3C25F}"/>
              </a:ext>
            </a:extLst>
          </p:cNvPr>
          <p:cNvCxnSpPr/>
          <p:nvPr/>
        </p:nvCxnSpPr>
        <p:spPr>
          <a:xfrm>
            <a:off x="6965619" y="2695911"/>
            <a:ext cx="4062669" cy="0"/>
          </a:xfrm>
          <a:prstGeom prst="line">
            <a:avLst/>
          </a:prstGeom>
          <a:ln w="12700">
            <a:solidFill>
              <a:srgbClr val="DE96C6"/>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F150A0FC-835F-4932-9FE5-361B6EF94A2F}"/>
              </a:ext>
            </a:extLst>
          </p:cNvPr>
          <p:cNvCxnSpPr/>
          <p:nvPr/>
        </p:nvCxnSpPr>
        <p:spPr>
          <a:xfrm flipV="1">
            <a:off x="11021123" y="2377757"/>
            <a:ext cx="870483" cy="318154"/>
          </a:xfrm>
          <a:prstGeom prst="line">
            <a:avLst/>
          </a:prstGeom>
          <a:ln w="12700">
            <a:solidFill>
              <a:srgbClr val="DE96C6"/>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D9521E57-67E2-48DE-8431-123081FACC57}"/>
              </a:ext>
            </a:extLst>
          </p:cNvPr>
          <p:cNvCxnSpPr/>
          <p:nvPr/>
        </p:nvCxnSpPr>
        <p:spPr>
          <a:xfrm>
            <a:off x="6965619" y="2695911"/>
            <a:ext cx="0" cy="2022862"/>
          </a:xfrm>
          <a:prstGeom prst="line">
            <a:avLst/>
          </a:prstGeom>
          <a:ln w="12700">
            <a:solidFill>
              <a:srgbClr val="DE96C6"/>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9DEFBF33-0EAA-4F88-99DD-FF27F7EC9A3C}"/>
              </a:ext>
            </a:extLst>
          </p:cNvPr>
          <p:cNvCxnSpPr/>
          <p:nvPr/>
        </p:nvCxnSpPr>
        <p:spPr>
          <a:xfrm>
            <a:off x="11021123" y="2695911"/>
            <a:ext cx="0" cy="2031335"/>
          </a:xfrm>
          <a:prstGeom prst="line">
            <a:avLst/>
          </a:prstGeom>
          <a:ln w="12700">
            <a:solidFill>
              <a:srgbClr val="DE96C6"/>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305C5298-E6DA-4DFC-92D2-43EEB8619748}"/>
              </a:ext>
            </a:extLst>
          </p:cNvPr>
          <p:cNvCxnSpPr/>
          <p:nvPr/>
        </p:nvCxnSpPr>
        <p:spPr>
          <a:xfrm>
            <a:off x="6958453" y="4718773"/>
            <a:ext cx="4062669" cy="0"/>
          </a:xfrm>
          <a:prstGeom prst="line">
            <a:avLst/>
          </a:prstGeom>
          <a:ln w="12700">
            <a:solidFill>
              <a:srgbClr val="DE96C6"/>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F763F171-6C75-4783-B33E-8345F3BCEF44}"/>
              </a:ext>
            </a:extLst>
          </p:cNvPr>
          <p:cNvCxnSpPr/>
          <p:nvPr/>
        </p:nvCxnSpPr>
        <p:spPr>
          <a:xfrm>
            <a:off x="11021123" y="4718773"/>
            <a:ext cx="870483" cy="351796"/>
          </a:xfrm>
          <a:prstGeom prst="line">
            <a:avLst/>
          </a:prstGeom>
          <a:ln w="12700">
            <a:solidFill>
              <a:srgbClr val="DE96C6"/>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0352E0D8-8193-49AC-B956-55AAB259B3CC}"/>
              </a:ext>
            </a:extLst>
          </p:cNvPr>
          <p:cNvCxnSpPr/>
          <p:nvPr/>
        </p:nvCxnSpPr>
        <p:spPr>
          <a:xfrm flipH="1">
            <a:off x="6142833" y="4718773"/>
            <a:ext cx="822785" cy="366126"/>
          </a:xfrm>
          <a:prstGeom prst="line">
            <a:avLst/>
          </a:prstGeom>
          <a:ln w="12700">
            <a:solidFill>
              <a:srgbClr val="DE96C6"/>
            </a:solidFill>
          </a:ln>
        </p:spPr>
        <p:style>
          <a:lnRef idx="1">
            <a:schemeClr val="accent1"/>
          </a:lnRef>
          <a:fillRef idx="0">
            <a:schemeClr val="accent1"/>
          </a:fillRef>
          <a:effectRef idx="0">
            <a:schemeClr val="accent1"/>
          </a:effectRef>
          <a:fontRef idx="minor">
            <a:schemeClr val="tx1"/>
          </a:fontRef>
        </p:style>
      </p:cxnSp>
      <p:sp>
        <p:nvSpPr>
          <p:cNvPr id="32" name="楕円 31">
            <a:extLst>
              <a:ext uri="{FF2B5EF4-FFF2-40B4-BE49-F238E27FC236}">
                <a16:creationId xmlns:a16="http://schemas.microsoft.com/office/drawing/2014/main" id="{6164B266-CFBF-4FDC-82EF-EAB460C84201}"/>
              </a:ext>
            </a:extLst>
          </p:cNvPr>
          <p:cNvSpPr/>
          <p:nvPr/>
        </p:nvSpPr>
        <p:spPr>
          <a:xfrm>
            <a:off x="8894628" y="2517945"/>
            <a:ext cx="247058"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 name="グループ化 10">
            <a:extLst>
              <a:ext uri="{FF2B5EF4-FFF2-40B4-BE49-F238E27FC236}">
                <a16:creationId xmlns:a16="http://schemas.microsoft.com/office/drawing/2014/main" id="{EB028A20-6455-4BED-94A6-14A9266355E2}"/>
              </a:ext>
            </a:extLst>
          </p:cNvPr>
          <p:cNvGrpSpPr/>
          <p:nvPr/>
        </p:nvGrpSpPr>
        <p:grpSpPr>
          <a:xfrm>
            <a:off x="191345" y="2060849"/>
            <a:ext cx="5904656" cy="3318050"/>
            <a:chOff x="191345" y="2060849"/>
            <a:chExt cx="5904656" cy="331805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345" y="2060849"/>
              <a:ext cx="5904656" cy="331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正方形/長方形 3"/>
            <p:cNvSpPr/>
            <p:nvPr/>
          </p:nvSpPr>
          <p:spPr>
            <a:xfrm>
              <a:off x="276810" y="2371064"/>
              <a:ext cx="5748772" cy="2715811"/>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6" name="直線コネクタ 5"/>
            <p:cNvCxnSpPr/>
            <p:nvPr/>
          </p:nvCxnSpPr>
          <p:spPr>
            <a:xfrm>
              <a:off x="258519" y="2377758"/>
              <a:ext cx="822785" cy="318154"/>
            </a:xfrm>
            <a:prstGeom prst="line">
              <a:avLst/>
            </a:prstGeom>
            <a:ln w="12700">
              <a:solidFill>
                <a:srgbClr val="DE96C6"/>
              </a:solidFill>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a:off x="1088470" y="2695912"/>
              <a:ext cx="4062669" cy="0"/>
            </a:xfrm>
            <a:prstGeom prst="line">
              <a:avLst/>
            </a:prstGeom>
            <a:ln w="12700">
              <a:solidFill>
                <a:srgbClr val="DE96C6"/>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flipV="1">
              <a:off x="5143974" y="2377758"/>
              <a:ext cx="870483" cy="318154"/>
            </a:xfrm>
            <a:prstGeom prst="line">
              <a:avLst/>
            </a:prstGeom>
            <a:ln w="12700">
              <a:solidFill>
                <a:srgbClr val="DE96C6"/>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1088470" y="2695912"/>
              <a:ext cx="0" cy="2022862"/>
            </a:xfrm>
            <a:prstGeom prst="line">
              <a:avLst/>
            </a:prstGeom>
            <a:ln w="12700">
              <a:solidFill>
                <a:srgbClr val="DE96C6"/>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5143974" y="2695912"/>
              <a:ext cx="0" cy="2031335"/>
            </a:xfrm>
            <a:prstGeom prst="line">
              <a:avLst/>
            </a:prstGeom>
            <a:ln w="12700">
              <a:solidFill>
                <a:srgbClr val="DE96C6"/>
              </a:solid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1081304" y="4718774"/>
              <a:ext cx="4062669" cy="0"/>
            </a:xfrm>
            <a:prstGeom prst="line">
              <a:avLst/>
            </a:prstGeom>
            <a:ln w="12700">
              <a:solidFill>
                <a:srgbClr val="DE96C6"/>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5143974" y="4718774"/>
              <a:ext cx="870483" cy="351796"/>
            </a:xfrm>
            <a:prstGeom prst="line">
              <a:avLst/>
            </a:prstGeom>
            <a:ln w="12700">
              <a:solidFill>
                <a:srgbClr val="DE96C6"/>
              </a:solidFill>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flipH="1">
              <a:off x="265684" y="4718774"/>
              <a:ext cx="822785" cy="366126"/>
            </a:xfrm>
            <a:prstGeom prst="line">
              <a:avLst/>
            </a:prstGeom>
            <a:ln w="12700">
              <a:solidFill>
                <a:srgbClr val="DE96C6"/>
              </a:solidFill>
            </a:ln>
          </p:spPr>
          <p:style>
            <a:lnRef idx="1">
              <a:schemeClr val="accent1"/>
            </a:lnRef>
            <a:fillRef idx="0">
              <a:schemeClr val="accent1"/>
            </a:fillRef>
            <a:effectRef idx="0">
              <a:schemeClr val="accent1"/>
            </a:effectRef>
            <a:fontRef idx="minor">
              <a:schemeClr val="tx1"/>
            </a:fontRef>
          </p:style>
        </p:cxnSp>
        <p:sp>
          <p:nvSpPr>
            <p:cNvPr id="7" name="楕円 6">
              <a:extLst>
                <a:ext uri="{FF2B5EF4-FFF2-40B4-BE49-F238E27FC236}">
                  <a16:creationId xmlns:a16="http://schemas.microsoft.com/office/drawing/2014/main" id="{30419B72-2A4E-49FC-A31E-9BC7B4B6A0A7}"/>
                </a:ext>
              </a:extLst>
            </p:cNvPr>
            <p:cNvSpPr/>
            <p:nvPr/>
          </p:nvSpPr>
          <p:spPr>
            <a:xfrm>
              <a:off x="3017479" y="2517945"/>
              <a:ext cx="247058"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二等辺三角形 7">
              <a:extLst>
                <a:ext uri="{FF2B5EF4-FFF2-40B4-BE49-F238E27FC236}">
                  <a16:creationId xmlns:a16="http://schemas.microsoft.com/office/drawing/2014/main" id="{F6C15F7B-9C33-46B7-8FD8-9290A37314FF}"/>
                </a:ext>
              </a:extLst>
            </p:cNvPr>
            <p:cNvSpPr/>
            <p:nvPr/>
          </p:nvSpPr>
          <p:spPr>
            <a:xfrm>
              <a:off x="2422429" y="2580391"/>
              <a:ext cx="1452709" cy="2377502"/>
            </a:xfrm>
            <a:prstGeom prst="triangle">
              <a:avLst/>
            </a:prstGeom>
            <a:gradFill>
              <a:gsLst>
                <a:gs pos="0">
                  <a:schemeClr val="accent1">
                    <a:lumMod val="5000"/>
                    <a:lumOff val="95000"/>
                  </a:schemeClr>
                </a:gs>
                <a:gs pos="58000">
                  <a:srgbClr val="FFFF00">
                    <a:alpha val="53000"/>
                  </a:srgbClr>
                </a:gs>
                <a:gs pos="100000">
                  <a:srgbClr val="FFFF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3" name="二等辺三角形 32">
            <a:extLst>
              <a:ext uri="{FF2B5EF4-FFF2-40B4-BE49-F238E27FC236}">
                <a16:creationId xmlns:a16="http://schemas.microsoft.com/office/drawing/2014/main" id="{1EECC0C2-63E3-46BA-9A2F-4D549BD11969}"/>
              </a:ext>
            </a:extLst>
          </p:cNvPr>
          <p:cNvSpPr/>
          <p:nvPr/>
        </p:nvSpPr>
        <p:spPr>
          <a:xfrm>
            <a:off x="8299578" y="2604977"/>
            <a:ext cx="1452709" cy="2377502"/>
          </a:xfrm>
          <a:prstGeom prst="triangle">
            <a:avLst/>
          </a:prstGeom>
          <a:gradFill>
            <a:gsLst>
              <a:gs pos="0">
                <a:schemeClr val="accent1">
                  <a:lumMod val="5000"/>
                  <a:lumOff val="95000"/>
                </a:schemeClr>
              </a:gs>
              <a:gs pos="58000">
                <a:srgbClr val="FFFF00">
                  <a:alpha val="53000"/>
                </a:srgbClr>
              </a:gs>
              <a:gs pos="100000">
                <a:srgbClr val="FFFF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F3485870-333F-4ED1-B1D7-EE6351FCFEDC}"/>
              </a:ext>
            </a:extLst>
          </p:cNvPr>
          <p:cNvSpPr txBox="1"/>
          <p:nvPr/>
        </p:nvSpPr>
        <p:spPr>
          <a:xfrm>
            <a:off x="2500448" y="5026294"/>
            <a:ext cx="1281120" cy="369332"/>
          </a:xfrm>
          <a:prstGeom prst="rect">
            <a:avLst/>
          </a:prstGeom>
          <a:noFill/>
        </p:spPr>
        <p:txBody>
          <a:bodyPr wrap="none" rtlCol="0">
            <a:spAutoFit/>
          </a:bodyPr>
          <a:lstStyle/>
          <a:p>
            <a:r>
              <a:rPr kumimoji="1" lang="en-US" altLang="ja-JP" dirty="0"/>
              <a:t>500</a:t>
            </a:r>
            <a:r>
              <a:rPr kumimoji="1" lang="ja-JP" altLang="en-US" dirty="0"/>
              <a:t>ルクス</a:t>
            </a:r>
          </a:p>
        </p:txBody>
      </p:sp>
      <p:sp>
        <p:nvSpPr>
          <p:cNvPr id="34" name="テキスト ボックス 33">
            <a:extLst>
              <a:ext uri="{FF2B5EF4-FFF2-40B4-BE49-F238E27FC236}">
                <a16:creationId xmlns:a16="http://schemas.microsoft.com/office/drawing/2014/main" id="{FC49250F-B0FE-40A5-9EE8-8C41C4BECF15}"/>
              </a:ext>
            </a:extLst>
          </p:cNvPr>
          <p:cNvSpPr txBox="1"/>
          <p:nvPr/>
        </p:nvSpPr>
        <p:spPr>
          <a:xfrm>
            <a:off x="8382927" y="5078106"/>
            <a:ext cx="1281120" cy="369332"/>
          </a:xfrm>
          <a:prstGeom prst="rect">
            <a:avLst/>
          </a:prstGeom>
          <a:noFill/>
        </p:spPr>
        <p:txBody>
          <a:bodyPr wrap="none" rtlCol="0">
            <a:spAutoFit/>
          </a:bodyPr>
          <a:lstStyle/>
          <a:p>
            <a:r>
              <a:rPr kumimoji="1" lang="en-US" altLang="ja-JP" dirty="0"/>
              <a:t>500</a:t>
            </a:r>
            <a:r>
              <a:rPr kumimoji="1" lang="ja-JP" altLang="en-US" dirty="0"/>
              <a:t>ルクス</a:t>
            </a:r>
          </a:p>
        </p:txBody>
      </p:sp>
    </p:spTree>
    <p:extLst>
      <p:ext uri="{BB962C8B-B14F-4D97-AF65-F5344CB8AC3E}">
        <p14:creationId xmlns:p14="http://schemas.microsoft.com/office/powerpoint/2010/main" val="3420514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3400" y="1852314"/>
            <a:ext cx="8515350" cy="474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スライド番号プレースホルダー 1"/>
          <p:cNvSpPr>
            <a:spLocks noGrp="1"/>
          </p:cNvSpPr>
          <p:nvPr>
            <p:ph type="sldNum" sz="quarter" idx="12"/>
          </p:nvPr>
        </p:nvSpPr>
        <p:spPr/>
        <p:txBody>
          <a:bodyPr/>
          <a:lstStyle/>
          <a:p>
            <a:pPr>
              <a:defRPr/>
            </a:pPr>
            <a:fld id="{8CA94988-01AA-4F0E-8734-BB95CD328F16}" type="slidenum">
              <a:rPr lang="ja-JP" altLang="en-US" smtClean="0"/>
              <a:pPr>
                <a:defRPr/>
              </a:pPr>
              <a:t>34</a:t>
            </a:fld>
            <a:endParaRPr lang="ja-JP" altLang="en-US"/>
          </a:p>
        </p:txBody>
      </p:sp>
      <p:sp>
        <p:nvSpPr>
          <p:cNvPr id="3" name="タイトル 2"/>
          <p:cNvSpPr>
            <a:spLocks noGrp="1"/>
          </p:cNvSpPr>
          <p:nvPr>
            <p:ph type="title"/>
          </p:nvPr>
        </p:nvSpPr>
        <p:spPr/>
        <p:txBody>
          <a:bodyPr/>
          <a:lstStyle/>
          <a:p>
            <a:r>
              <a:rPr lang="ja-JP" altLang="en-US" dirty="0">
                <a:latin typeface="HG丸ｺﾞｼｯｸM-PRO" panose="020F0600000000000000" pitchFamily="50" charset="-128"/>
                <a:ea typeface="HG丸ｺﾞｼｯｸM-PRO" panose="020F0600000000000000" pitchFamily="50" charset="-128"/>
              </a:rPr>
              <a:t>床・壁・天井・色</a:t>
            </a:r>
            <a:endParaRPr kumimoji="1" lang="ja-JP" altLang="en-US" dirty="0">
              <a:latin typeface="HG丸ｺﾞｼｯｸM-PRO" panose="020F0600000000000000" pitchFamily="50" charset="-128"/>
              <a:ea typeface="HG丸ｺﾞｼｯｸM-PRO" panose="020F0600000000000000" pitchFamily="50" charset="-128"/>
            </a:endParaRPr>
          </a:p>
        </p:txBody>
      </p:sp>
      <p:sp>
        <p:nvSpPr>
          <p:cNvPr id="10" name="テキスト ボックス 3"/>
          <p:cNvSpPr txBox="1">
            <a:spLocks noChangeArrowheads="1"/>
          </p:cNvSpPr>
          <p:nvPr/>
        </p:nvSpPr>
        <p:spPr bwMode="auto">
          <a:xfrm>
            <a:off x="8400256" y="6301955"/>
            <a:ext cx="150554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en-US" altLang="ja-JP" sz="1000" dirty="0">
                <a:latin typeface="Arial" pitchFamily="34" charset="0"/>
              </a:rPr>
              <a:t>Panasonic</a:t>
            </a:r>
            <a:r>
              <a:rPr lang="ja-JP" altLang="en-US" sz="1000" dirty="0">
                <a:latin typeface="Arial" pitchFamily="34" charset="0"/>
              </a:rPr>
              <a:t>　</a:t>
            </a:r>
            <a:r>
              <a:rPr lang="en-US" altLang="ja-JP" sz="1000" dirty="0">
                <a:latin typeface="Arial" pitchFamily="34" charset="0"/>
              </a:rPr>
              <a:t>HP</a:t>
            </a:r>
            <a:r>
              <a:rPr lang="ja-JP" altLang="en-US" sz="1000" dirty="0">
                <a:latin typeface="Arial" pitchFamily="34" charset="0"/>
              </a:rPr>
              <a:t>より引用</a:t>
            </a:r>
          </a:p>
        </p:txBody>
      </p:sp>
    </p:spTree>
    <p:extLst>
      <p:ext uri="{BB962C8B-B14F-4D97-AF65-F5344CB8AC3E}">
        <p14:creationId xmlns:p14="http://schemas.microsoft.com/office/powerpoint/2010/main" val="12364285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850" y="1773956"/>
            <a:ext cx="8447088" cy="475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スライド番号プレースホルダー 1"/>
          <p:cNvSpPr>
            <a:spLocks noGrp="1"/>
          </p:cNvSpPr>
          <p:nvPr>
            <p:ph type="sldNum" sz="quarter" idx="12"/>
          </p:nvPr>
        </p:nvSpPr>
        <p:spPr/>
        <p:txBody>
          <a:bodyPr/>
          <a:lstStyle/>
          <a:p>
            <a:pPr>
              <a:defRPr/>
            </a:pPr>
            <a:fld id="{A4984A53-12D4-4D6C-B683-68E681145CC0}" type="slidenum">
              <a:rPr lang="ja-JP" altLang="en-US" smtClean="0"/>
              <a:pPr>
                <a:defRPr/>
              </a:pPr>
              <a:t>35</a:t>
            </a:fld>
            <a:endParaRPr lang="ja-JP" altLang="en-US"/>
          </a:p>
        </p:txBody>
      </p:sp>
      <p:sp>
        <p:nvSpPr>
          <p:cNvPr id="3" name="タイトル 2"/>
          <p:cNvSpPr>
            <a:spLocks noGrp="1"/>
          </p:cNvSpPr>
          <p:nvPr>
            <p:ph type="title"/>
          </p:nvPr>
        </p:nvSpPr>
        <p:spPr/>
        <p:txBody>
          <a:bodyPr/>
          <a:lstStyle/>
          <a:p>
            <a:r>
              <a:rPr lang="ja-JP" altLang="en-US" dirty="0">
                <a:latin typeface="HGPｺﾞｼｯｸE" panose="020B0900000000000000" pitchFamily="50" charset="-128"/>
                <a:ea typeface="HGPｺﾞｼｯｸE" panose="020B0900000000000000" pitchFamily="50" charset="-128"/>
              </a:rPr>
              <a:t>パナソニック「フー」の考え</a:t>
            </a:r>
            <a:endParaRPr kumimoji="1" lang="ja-JP" altLang="en-US" dirty="0">
              <a:latin typeface="HGPｺﾞｼｯｸE" panose="020B0900000000000000" pitchFamily="50" charset="-128"/>
              <a:ea typeface="HGPｺﾞｼｯｸE" panose="020B0900000000000000" pitchFamily="50" charset="-128"/>
            </a:endParaRPr>
          </a:p>
        </p:txBody>
      </p:sp>
      <p:sp>
        <p:nvSpPr>
          <p:cNvPr id="10" name="テキスト ボックス 3"/>
          <p:cNvSpPr txBox="1">
            <a:spLocks noChangeArrowheads="1"/>
          </p:cNvSpPr>
          <p:nvPr/>
        </p:nvSpPr>
        <p:spPr bwMode="auto">
          <a:xfrm>
            <a:off x="8472264" y="6309321"/>
            <a:ext cx="150554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en-US" altLang="ja-JP" sz="1000" dirty="0">
                <a:latin typeface="Arial" pitchFamily="34" charset="0"/>
              </a:rPr>
              <a:t>Panasonic</a:t>
            </a:r>
            <a:r>
              <a:rPr lang="ja-JP" altLang="en-US" sz="1000" dirty="0">
                <a:latin typeface="Arial" pitchFamily="34" charset="0"/>
              </a:rPr>
              <a:t>　</a:t>
            </a:r>
            <a:r>
              <a:rPr lang="en-US" altLang="ja-JP" sz="1000" dirty="0">
                <a:latin typeface="Arial" pitchFamily="34" charset="0"/>
              </a:rPr>
              <a:t>HP</a:t>
            </a:r>
            <a:r>
              <a:rPr lang="ja-JP" altLang="en-US" sz="1000" dirty="0">
                <a:latin typeface="Arial" pitchFamily="34" charset="0"/>
              </a:rPr>
              <a:t>より引用</a:t>
            </a:r>
          </a:p>
        </p:txBody>
      </p:sp>
      <p:sp>
        <p:nvSpPr>
          <p:cNvPr id="4" name="角丸四角形 3"/>
          <p:cNvSpPr/>
          <p:nvPr/>
        </p:nvSpPr>
        <p:spPr>
          <a:xfrm>
            <a:off x="2207568" y="1773956"/>
            <a:ext cx="5976664" cy="4751388"/>
          </a:xfrm>
          <a:prstGeom prst="roundRect">
            <a:avLst>
              <a:gd name="adj" fmla="val 49041"/>
            </a:avLst>
          </a:prstGeom>
          <a:solidFill>
            <a:srgbClr val="DE96C6">
              <a:alpha val="47000"/>
            </a:srgbClr>
          </a:solidFill>
          <a:ln>
            <a:noFill/>
          </a:ln>
          <a:effectLst>
            <a:glow rad="1905000">
              <a:srgbClr val="DE96C6">
                <a:alpha val="49000"/>
              </a:srgbClr>
            </a:glow>
            <a:softEdge rad="228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Tree>
    <p:extLst>
      <p:ext uri="{BB962C8B-B14F-4D97-AF65-F5344CB8AC3E}">
        <p14:creationId xmlns:p14="http://schemas.microsoft.com/office/powerpoint/2010/main" val="4127457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8363DC1F-DB9E-4573-9016-69B33AD4C360}" type="slidenum">
              <a:rPr lang="ja-JP" altLang="en-US" smtClean="0"/>
              <a:pPr>
                <a:defRPr/>
              </a:pPr>
              <a:t>36</a:t>
            </a:fld>
            <a:endParaRPr lang="ja-JP" altLang="en-US"/>
          </a:p>
        </p:txBody>
      </p:sp>
      <p:sp>
        <p:nvSpPr>
          <p:cNvPr id="3" name="タイトル 2"/>
          <p:cNvSpPr>
            <a:spLocks noGrp="1"/>
          </p:cNvSpPr>
          <p:nvPr>
            <p:ph type="title"/>
          </p:nvPr>
        </p:nvSpPr>
        <p:spPr/>
        <p:txBody>
          <a:bodyPr/>
          <a:lstStyle/>
          <a:p>
            <a:r>
              <a:rPr kumimoji="1" lang="ja-JP" altLang="en-US" dirty="0"/>
              <a:t>どちらが明るく感じますか？</a:t>
            </a:r>
          </a:p>
        </p:txBody>
      </p:sp>
      <p:pic>
        <p:nvPicPr>
          <p:cNvPr id="12" name="図 11">
            <a:extLst>
              <a:ext uri="{FF2B5EF4-FFF2-40B4-BE49-F238E27FC236}">
                <a16:creationId xmlns:a16="http://schemas.microsoft.com/office/drawing/2014/main" id="{89FCD7D9-E8E0-4736-8548-07BB74FC714E}"/>
              </a:ext>
            </a:extLst>
          </p:cNvPr>
          <p:cNvPicPr>
            <a:picLocks noChangeAspect="1"/>
          </p:cNvPicPr>
          <p:nvPr/>
        </p:nvPicPr>
        <p:blipFill>
          <a:blip r:embed="rId3"/>
          <a:stretch>
            <a:fillRect/>
          </a:stretch>
        </p:blipFill>
        <p:spPr>
          <a:xfrm>
            <a:off x="6456040" y="2235418"/>
            <a:ext cx="5479527" cy="3251740"/>
          </a:xfrm>
          <a:prstGeom prst="rect">
            <a:avLst/>
          </a:prstGeom>
        </p:spPr>
      </p:pic>
      <p:pic>
        <p:nvPicPr>
          <p:cNvPr id="14" name="図 13">
            <a:extLst>
              <a:ext uri="{FF2B5EF4-FFF2-40B4-BE49-F238E27FC236}">
                <a16:creationId xmlns:a16="http://schemas.microsoft.com/office/drawing/2014/main" id="{5C821E96-E0F1-4E7F-B1A3-F889E889C46F}"/>
              </a:ext>
            </a:extLst>
          </p:cNvPr>
          <p:cNvPicPr>
            <a:picLocks noChangeAspect="1"/>
          </p:cNvPicPr>
          <p:nvPr/>
        </p:nvPicPr>
        <p:blipFill>
          <a:blip r:embed="rId4"/>
          <a:stretch>
            <a:fillRect/>
          </a:stretch>
        </p:blipFill>
        <p:spPr>
          <a:xfrm>
            <a:off x="158155" y="2235418"/>
            <a:ext cx="5472608" cy="3279414"/>
          </a:xfrm>
          <a:prstGeom prst="rect">
            <a:avLst/>
          </a:prstGeom>
        </p:spPr>
      </p:pic>
      <p:sp>
        <p:nvSpPr>
          <p:cNvPr id="15" name="テキスト ボックス 14">
            <a:extLst>
              <a:ext uri="{FF2B5EF4-FFF2-40B4-BE49-F238E27FC236}">
                <a16:creationId xmlns:a16="http://schemas.microsoft.com/office/drawing/2014/main" id="{0D0E76D8-3D8B-45DC-88E1-2DC986BAEF82}"/>
              </a:ext>
            </a:extLst>
          </p:cNvPr>
          <p:cNvSpPr txBox="1"/>
          <p:nvPr/>
        </p:nvSpPr>
        <p:spPr>
          <a:xfrm>
            <a:off x="8832304" y="1772816"/>
            <a:ext cx="1046890" cy="369332"/>
          </a:xfrm>
          <a:prstGeom prst="rect">
            <a:avLst/>
          </a:prstGeom>
          <a:noFill/>
        </p:spPr>
        <p:txBody>
          <a:bodyPr wrap="none" rtlCol="0">
            <a:spAutoFit/>
          </a:bodyPr>
          <a:lstStyle/>
          <a:p>
            <a:r>
              <a:rPr kumimoji="1" lang="en-US" altLang="ja-JP" dirty="0"/>
              <a:t>Feu</a:t>
            </a:r>
            <a:r>
              <a:rPr kumimoji="1" lang="ja-JP" altLang="en-US" dirty="0"/>
              <a:t>：</a:t>
            </a:r>
            <a:r>
              <a:rPr kumimoji="1" lang="en-US" altLang="ja-JP" dirty="0"/>
              <a:t>12</a:t>
            </a:r>
            <a:endParaRPr kumimoji="1" lang="ja-JP" altLang="en-US" dirty="0"/>
          </a:p>
        </p:txBody>
      </p:sp>
      <p:sp>
        <p:nvSpPr>
          <p:cNvPr id="17" name="テキスト ボックス 16">
            <a:extLst>
              <a:ext uri="{FF2B5EF4-FFF2-40B4-BE49-F238E27FC236}">
                <a16:creationId xmlns:a16="http://schemas.microsoft.com/office/drawing/2014/main" id="{A90A116D-679F-4313-B5F2-ABD5E068E36C}"/>
              </a:ext>
            </a:extLst>
          </p:cNvPr>
          <p:cNvSpPr txBox="1"/>
          <p:nvPr/>
        </p:nvSpPr>
        <p:spPr>
          <a:xfrm>
            <a:off x="2371014" y="1772816"/>
            <a:ext cx="909416" cy="369332"/>
          </a:xfrm>
          <a:prstGeom prst="rect">
            <a:avLst/>
          </a:prstGeom>
          <a:noFill/>
        </p:spPr>
        <p:txBody>
          <a:bodyPr wrap="none" rtlCol="0">
            <a:spAutoFit/>
          </a:bodyPr>
          <a:lstStyle/>
          <a:p>
            <a:r>
              <a:rPr kumimoji="1" lang="en-US" altLang="ja-JP" dirty="0"/>
              <a:t>Feu</a:t>
            </a:r>
            <a:r>
              <a:rPr kumimoji="1" lang="ja-JP" altLang="en-US" dirty="0"/>
              <a:t>：</a:t>
            </a:r>
            <a:r>
              <a:rPr kumimoji="1" lang="en-US" altLang="ja-JP" dirty="0"/>
              <a:t>8</a:t>
            </a:r>
            <a:endParaRPr kumimoji="1" lang="ja-JP" altLang="en-US" dirty="0"/>
          </a:p>
        </p:txBody>
      </p:sp>
      <p:sp>
        <p:nvSpPr>
          <p:cNvPr id="16" name="楕円 15">
            <a:extLst>
              <a:ext uri="{FF2B5EF4-FFF2-40B4-BE49-F238E27FC236}">
                <a16:creationId xmlns:a16="http://schemas.microsoft.com/office/drawing/2014/main" id="{1028A1D2-6E3B-4E40-8853-E6F1F0B11D7B}"/>
              </a:ext>
            </a:extLst>
          </p:cNvPr>
          <p:cNvSpPr/>
          <p:nvPr/>
        </p:nvSpPr>
        <p:spPr>
          <a:xfrm rot="20641366">
            <a:off x="2577417" y="4352317"/>
            <a:ext cx="1013945" cy="997221"/>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楕円 18">
            <a:extLst>
              <a:ext uri="{FF2B5EF4-FFF2-40B4-BE49-F238E27FC236}">
                <a16:creationId xmlns:a16="http://schemas.microsoft.com/office/drawing/2014/main" id="{6BFA7E55-822B-4232-A366-9C1B7675B3F2}"/>
              </a:ext>
            </a:extLst>
          </p:cNvPr>
          <p:cNvSpPr/>
          <p:nvPr/>
        </p:nvSpPr>
        <p:spPr>
          <a:xfrm rot="20641366">
            <a:off x="8848776" y="4352317"/>
            <a:ext cx="1013945" cy="997221"/>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345AF9B2-115B-485E-A0AD-1DF686FD0BAB}"/>
              </a:ext>
            </a:extLst>
          </p:cNvPr>
          <p:cNvSpPr txBox="1"/>
          <p:nvPr/>
        </p:nvSpPr>
        <p:spPr>
          <a:xfrm>
            <a:off x="2495600" y="5661248"/>
            <a:ext cx="1281120" cy="369332"/>
          </a:xfrm>
          <a:prstGeom prst="rect">
            <a:avLst/>
          </a:prstGeom>
          <a:noFill/>
        </p:spPr>
        <p:txBody>
          <a:bodyPr wrap="none" rtlCol="0">
            <a:spAutoFit/>
          </a:bodyPr>
          <a:lstStyle/>
          <a:p>
            <a:r>
              <a:rPr kumimoji="1" lang="en-US" altLang="ja-JP" dirty="0"/>
              <a:t>520</a:t>
            </a:r>
            <a:r>
              <a:rPr kumimoji="1" lang="ja-JP" altLang="en-US" dirty="0"/>
              <a:t>ルクス</a:t>
            </a:r>
          </a:p>
        </p:txBody>
      </p:sp>
      <p:sp>
        <p:nvSpPr>
          <p:cNvPr id="21" name="テキスト ボックス 20">
            <a:extLst>
              <a:ext uri="{FF2B5EF4-FFF2-40B4-BE49-F238E27FC236}">
                <a16:creationId xmlns:a16="http://schemas.microsoft.com/office/drawing/2014/main" id="{9D4B716F-E44D-4A6E-99AB-AA8308CAE3CA}"/>
              </a:ext>
            </a:extLst>
          </p:cNvPr>
          <p:cNvSpPr txBox="1"/>
          <p:nvPr/>
        </p:nvSpPr>
        <p:spPr>
          <a:xfrm>
            <a:off x="8715188" y="5661248"/>
            <a:ext cx="1281120" cy="369332"/>
          </a:xfrm>
          <a:prstGeom prst="rect">
            <a:avLst/>
          </a:prstGeom>
          <a:noFill/>
        </p:spPr>
        <p:txBody>
          <a:bodyPr wrap="none" rtlCol="0">
            <a:spAutoFit/>
          </a:bodyPr>
          <a:lstStyle/>
          <a:p>
            <a:r>
              <a:rPr kumimoji="1" lang="en-US" altLang="ja-JP" dirty="0"/>
              <a:t>250</a:t>
            </a:r>
            <a:r>
              <a:rPr kumimoji="1" lang="ja-JP" altLang="en-US" dirty="0"/>
              <a:t>ルクス</a:t>
            </a:r>
          </a:p>
        </p:txBody>
      </p:sp>
    </p:spTree>
    <p:extLst>
      <p:ext uri="{BB962C8B-B14F-4D97-AF65-F5344CB8AC3E}">
        <p14:creationId xmlns:p14="http://schemas.microsoft.com/office/powerpoint/2010/main" val="18336611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2788" y="1772370"/>
            <a:ext cx="8559676" cy="463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直線コネクタ 2"/>
          <p:cNvCxnSpPr/>
          <p:nvPr/>
        </p:nvCxnSpPr>
        <p:spPr>
          <a:xfrm>
            <a:off x="3161797" y="2953113"/>
            <a:ext cx="130968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直線コネクタ 4"/>
          <p:cNvCxnSpPr/>
          <p:nvPr/>
        </p:nvCxnSpPr>
        <p:spPr>
          <a:xfrm>
            <a:off x="7495672" y="3948476"/>
            <a:ext cx="129698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線コネクタ 5"/>
          <p:cNvCxnSpPr/>
          <p:nvPr/>
        </p:nvCxnSpPr>
        <p:spPr>
          <a:xfrm>
            <a:off x="3172909" y="3964351"/>
            <a:ext cx="129857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a:off x="7495672" y="2908663"/>
            <a:ext cx="129698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a:off x="3322133" y="4900976"/>
            <a:ext cx="10048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a:off x="7640134" y="4883513"/>
            <a:ext cx="115252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6393" name="テキスト ボックス 9"/>
          <p:cNvSpPr txBox="1">
            <a:spLocks noChangeArrowheads="1"/>
          </p:cNvSpPr>
          <p:nvPr/>
        </p:nvSpPr>
        <p:spPr bwMode="auto">
          <a:xfrm>
            <a:off x="5395788" y="3409181"/>
            <a:ext cx="1149674"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dist" eaLnBrk="1" hangingPunct="1">
              <a:spcBef>
                <a:spcPct val="0"/>
              </a:spcBef>
              <a:buFontTx/>
              <a:buNone/>
            </a:pPr>
            <a:r>
              <a:rPr lang="ja-JP" altLang="en-US" sz="1400" b="1" dirty="0">
                <a:latin typeface="小塚ゴシック Pro L" pitchFamily="34" charset="-128"/>
                <a:ea typeface="小塚ゴシック Pro L" pitchFamily="34" charset="-128"/>
              </a:rPr>
              <a:t>消 費 電 力</a:t>
            </a:r>
            <a:endParaRPr lang="en-US" altLang="ja-JP" sz="1400" b="1" dirty="0">
              <a:latin typeface="小塚ゴシック Pro L" pitchFamily="34" charset="-128"/>
              <a:ea typeface="小塚ゴシック Pro L" pitchFamily="34" charset="-128"/>
            </a:endParaRPr>
          </a:p>
          <a:p>
            <a:pPr algn="dist" eaLnBrk="1" hangingPunct="1">
              <a:spcBef>
                <a:spcPct val="0"/>
              </a:spcBef>
              <a:buFontTx/>
              <a:buNone/>
            </a:pPr>
            <a:r>
              <a:rPr lang="ja-JP" altLang="en-US" sz="1400" b="1" dirty="0">
                <a:latin typeface="小塚ゴシック Pro L" pitchFamily="34" charset="-128"/>
                <a:ea typeface="小塚ゴシック Pro L" pitchFamily="34" charset="-128"/>
              </a:rPr>
              <a:t>約 </a:t>
            </a:r>
            <a:r>
              <a:rPr lang="en-US" altLang="ja-JP" sz="2400" b="1" dirty="0">
                <a:solidFill>
                  <a:srgbClr val="FF0000"/>
                </a:solidFill>
                <a:latin typeface="小塚ゴシック Pro L" pitchFamily="34" charset="-128"/>
                <a:ea typeface="小塚ゴシック Pro L" pitchFamily="34" charset="-128"/>
              </a:rPr>
              <a:t>16</a:t>
            </a:r>
            <a:r>
              <a:rPr lang="en-US" altLang="ja-JP" sz="1400" b="1" dirty="0">
                <a:latin typeface="小塚ゴシック Pro L" pitchFamily="34" charset="-128"/>
                <a:ea typeface="小塚ゴシック Pro L" pitchFamily="34" charset="-128"/>
              </a:rPr>
              <a:t>% </a:t>
            </a:r>
            <a:r>
              <a:rPr lang="ja-JP" altLang="en-US" sz="1400" b="1" dirty="0">
                <a:latin typeface="小塚ゴシック Pro L" pitchFamily="34" charset="-128"/>
                <a:ea typeface="小塚ゴシック Pro L" pitchFamily="34" charset="-128"/>
              </a:rPr>
              <a:t>減</a:t>
            </a:r>
          </a:p>
        </p:txBody>
      </p:sp>
      <p:sp>
        <p:nvSpPr>
          <p:cNvPr id="12" name="円/楕円 11"/>
          <p:cNvSpPr/>
          <p:nvPr/>
        </p:nvSpPr>
        <p:spPr>
          <a:xfrm>
            <a:off x="5388320" y="3172225"/>
            <a:ext cx="1141401" cy="1114857"/>
          </a:xfrm>
          <a:prstGeom prst="ellipse">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14" name="直線矢印コネクタ 13"/>
          <p:cNvCxnSpPr/>
          <p:nvPr/>
        </p:nvCxnSpPr>
        <p:spPr>
          <a:xfrm flipH="1">
            <a:off x="6703508" y="3700826"/>
            <a:ext cx="508000" cy="0"/>
          </a:xfrm>
          <a:prstGeom prst="straightConnector1">
            <a:avLst/>
          </a:prstGeom>
          <a:ln w="1905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p:nvPr/>
        </p:nvCxnSpPr>
        <p:spPr>
          <a:xfrm flipH="1">
            <a:off x="4615946" y="3732576"/>
            <a:ext cx="508000" cy="0"/>
          </a:xfrm>
          <a:prstGeom prst="straightConnector1">
            <a:avLst/>
          </a:prstGeom>
          <a:ln w="1905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p:cNvSpPr>
            <a:spLocks noGrp="1"/>
          </p:cNvSpPr>
          <p:nvPr>
            <p:ph type="sldNum" sz="quarter" idx="12"/>
          </p:nvPr>
        </p:nvSpPr>
        <p:spPr/>
        <p:txBody>
          <a:bodyPr/>
          <a:lstStyle/>
          <a:p>
            <a:pPr>
              <a:defRPr/>
            </a:pPr>
            <a:fld id="{8F240631-A41B-41E8-B3D8-1ED755DF3C8D}" type="slidenum">
              <a:rPr lang="ja-JP" altLang="en-US" smtClean="0"/>
              <a:pPr>
                <a:defRPr/>
              </a:pPr>
              <a:t>37</a:t>
            </a:fld>
            <a:endParaRPr lang="ja-JP" altLang="en-US"/>
          </a:p>
        </p:txBody>
      </p:sp>
      <p:sp>
        <p:nvSpPr>
          <p:cNvPr id="4" name="タイトル 3"/>
          <p:cNvSpPr>
            <a:spLocks noGrp="1"/>
          </p:cNvSpPr>
          <p:nvPr>
            <p:ph type="title"/>
          </p:nvPr>
        </p:nvSpPr>
        <p:spPr/>
        <p:txBody>
          <a:bodyPr/>
          <a:lstStyle/>
          <a:p>
            <a:r>
              <a:rPr kumimoji="1" lang="ja-JP" altLang="en-US" dirty="0"/>
              <a:t>灯数減らせる？</a:t>
            </a:r>
          </a:p>
        </p:txBody>
      </p:sp>
      <p:sp>
        <p:nvSpPr>
          <p:cNvPr id="20" name="テキスト ボックス 3"/>
          <p:cNvSpPr txBox="1">
            <a:spLocks noChangeArrowheads="1"/>
          </p:cNvSpPr>
          <p:nvPr/>
        </p:nvSpPr>
        <p:spPr bwMode="auto">
          <a:xfrm>
            <a:off x="8676685" y="6055734"/>
            <a:ext cx="150554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en-US" altLang="ja-JP" sz="1000" dirty="0">
                <a:latin typeface="Arial" pitchFamily="34" charset="0"/>
              </a:rPr>
              <a:t>Panasonic</a:t>
            </a:r>
            <a:r>
              <a:rPr lang="ja-JP" altLang="en-US" sz="1000" dirty="0">
                <a:latin typeface="Arial" pitchFamily="34" charset="0"/>
              </a:rPr>
              <a:t>　</a:t>
            </a:r>
            <a:r>
              <a:rPr lang="en-US" altLang="ja-JP" sz="1000" dirty="0">
                <a:latin typeface="Arial" pitchFamily="34" charset="0"/>
              </a:rPr>
              <a:t>HP</a:t>
            </a:r>
            <a:r>
              <a:rPr lang="ja-JP" altLang="en-US" sz="1000" dirty="0">
                <a:latin typeface="Arial" pitchFamily="34" charset="0"/>
              </a:rPr>
              <a:t>より引用</a:t>
            </a:r>
          </a:p>
        </p:txBody>
      </p:sp>
      <p:sp>
        <p:nvSpPr>
          <p:cNvPr id="9" name="正方形/長方形 8"/>
          <p:cNvSpPr/>
          <p:nvPr/>
        </p:nvSpPr>
        <p:spPr>
          <a:xfrm>
            <a:off x="1991544" y="5097526"/>
            <a:ext cx="3744416" cy="36674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latin typeface="AR丸ゴシック体M" panose="020B0609010101010101" pitchFamily="49" charset="-128"/>
                <a:ea typeface="AR丸ゴシック体M" panose="020B0609010101010101" pitchFamily="49" charset="-128"/>
              </a:rPr>
              <a:t>22W</a:t>
            </a:r>
            <a:r>
              <a:rPr lang="ja-JP" altLang="en-US" dirty="0">
                <a:latin typeface="AR丸ゴシック体M" panose="020B0609010101010101" pitchFamily="49" charset="-128"/>
                <a:ea typeface="AR丸ゴシック体M" panose="020B0609010101010101" pitchFamily="49" charset="-128"/>
              </a:rPr>
              <a:t>電球型蛍光灯</a:t>
            </a:r>
            <a:r>
              <a:rPr lang="en-US" altLang="ja-JP" dirty="0">
                <a:latin typeface="AR丸ゴシック体M" panose="020B0609010101010101" pitchFamily="49" charset="-128"/>
                <a:ea typeface="AR丸ゴシック体M" panose="020B0609010101010101" pitchFamily="49" charset="-128"/>
              </a:rPr>
              <a:t>×8</a:t>
            </a:r>
            <a:endParaRPr lang="ja-JP" altLang="en-US" dirty="0">
              <a:latin typeface="AR丸ゴシック体M" panose="020B0609010101010101" pitchFamily="49" charset="-128"/>
              <a:ea typeface="AR丸ゴシック体M" panose="020B0609010101010101" pitchFamily="49" charset="-128"/>
            </a:endParaRPr>
          </a:p>
        </p:txBody>
      </p:sp>
      <p:sp>
        <p:nvSpPr>
          <p:cNvPr id="17" name="正方形/長方形 16"/>
          <p:cNvSpPr/>
          <p:nvPr/>
        </p:nvSpPr>
        <p:spPr>
          <a:xfrm>
            <a:off x="6233856" y="5097526"/>
            <a:ext cx="3744416" cy="36674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latin typeface="AR丸ゴシック体M" panose="020B0609010101010101" pitchFamily="49" charset="-128"/>
                <a:ea typeface="AR丸ゴシック体M" panose="020B0609010101010101" pitchFamily="49" charset="-128"/>
              </a:rPr>
              <a:t>22W</a:t>
            </a:r>
            <a:r>
              <a:rPr lang="ja-JP" altLang="en-US" dirty="0">
                <a:latin typeface="AR丸ゴシック体M" panose="020B0609010101010101" pitchFamily="49" charset="-128"/>
                <a:ea typeface="AR丸ゴシック体M" panose="020B0609010101010101" pitchFamily="49" charset="-128"/>
              </a:rPr>
              <a:t>電球型蛍光灯</a:t>
            </a:r>
            <a:r>
              <a:rPr lang="en-US" altLang="ja-JP" dirty="0">
                <a:latin typeface="AR丸ゴシック体M" panose="020B0609010101010101" pitchFamily="49" charset="-128"/>
                <a:ea typeface="AR丸ゴシック体M" panose="020B0609010101010101" pitchFamily="49" charset="-128"/>
              </a:rPr>
              <a:t>×10</a:t>
            </a:r>
            <a:endParaRPr lang="ja-JP" altLang="en-US" dirty="0">
              <a:latin typeface="AR丸ゴシック体M" panose="020B0609010101010101" pitchFamily="49" charset="-128"/>
              <a:ea typeface="AR丸ゴシック体M" panose="020B0609010101010101" pitchFamily="49" charset="-128"/>
            </a:endParaRPr>
          </a:p>
        </p:txBody>
      </p:sp>
    </p:spTree>
    <p:extLst>
      <p:ext uri="{BB962C8B-B14F-4D97-AF65-F5344CB8AC3E}">
        <p14:creationId xmlns:p14="http://schemas.microsoft.com/office/powerpoint/2010/main" val="42925619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テキスト ボックス 1"/>
          <p:cNvSpPr txBox="1">
            <a:spLocks noChangeArrowheads="1"/>
          </p:cNvSpPr>
          <p:nvPr/>
        </p:nvSpPr>
        <p:spPr bwMode="auto">
          <a:xfrm>
            <a:off x="2460131" y="6214580"/>
            <a:ext cx="72707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2400" dirty="0">
                <a:solidFill>
                  <a:srgbClr val="FF0000"/>
                </a:solidFill>
                <a:latin typeface="Arial" pitchFamily="34" charset="0"/>
              </a:rPr>
              <a:t>複数の色彩を置くだけで明るさ感が</a:t>
            </a:r>
            <a:r>
              <a:rPr lang="en-US" altLang="ja-JP" sz="2400" dirty="0">
                <a:solidFill>
                  <a:srgbClr val="FF0000"/>
                </a:solidFill>
                <a:latin typeface="Arial" pitchFamily="34" charset="0"/>
              </a:rPr>
              <a:t>1.5</a:t>
            </a:r>
            <a:r>
              <a:rPr lang="ja-JP" altLang="en-US" sz="2400" dirty="0">
                <a:solidFill>
                  <a:srgbClr val="FF0000"/>
                </a:solidFill>
                <a:latin typeface="Arial" pitchFamily="34" charset="0"/>
              </a:rPr>
              <a:t>倍程度まで向上</a:t>
            </a:r>
            <a:endParaRPr lang="en-US" altLang="ja-JP" sz="2400" dirty="0">
              <a:solidFill>
                <a:srgbClr val="FF0000"/>
              </a:solidFill>
              <a:latin typeface="Arial" pitchFamily="34" charset="0"/>
            </a:endParaRPr>
          </a:p>
        </p:txBody>
      </p:sp>
      <p:sp>
        <p:nvSpPr>
          <p:cNvPr id="2" name="スライド番号プレースホルダー 1"/>
          <p:cNvSpPr>
            <a:spLocks noGrp="1"/>
          </p:cNvSpPr>
          <p:nvPr>
            <p:ph type="sldNum" sz="quarter" idx="12"/>
          </p:nvPr>
        </p:nvSpPr>
        <p:spPr/>
        <p:txBody>
          <a:bodyPr/>
          <a:lstStyle/>
          <a:p>
            <a:pPr>
              <a:defRPr/>
            </a:pPr>
            <a:fld id="{FE2149C3-84D7-47C9-8584-AA978C1E6167}" type="slidenum">
              <a:rPr lang="ja-JP" altLang="en-US" smtClean="0"/>
              <a:pPr>
                <a:defRPr/>
              </a:pPr>
              <a:t>38</a:t>
            </a:fld>
            <a:endParaRPr lang="ja-JP" altLang="en-US"/>
          </a:p>
        </p:txBody>
      </p:sp>
      <p:sp>
        <p:nvSpPr>
          <p:cNvPr id="3" name="タイトル 2"/>
          <p:cNvSpPr>
            <a:spLocks noGrp="1"/>
          </p:cNvSpPr>
          <p:nvPr>
            <p:ph type="title"/>
          </p:nvPr>
        </p:nvSpPr>
        <p:spPr/>
        <p:txBody>
          <a:bodyPr/>
          <a:lstStyle/>
          <a:p>
            <a:r>
              <a:rPr lang="ja-JP" altLang="en-US" dirty="0">
                <a:latin typeface="HG丸ｺﾞｼｯｸM-PRO" panose="020F0600000000000000" pitchFamily="50" charset="-128"/>
                <a:ea typeface="HG丸ｺﾞｼｯｸM-PRO" panose="020F0600000000000000" pitchFamily="50" charset="-128"/>
              </a:rPr>
              <a:t>照度は同じでも</a:t>
            </a:r>
            <a:endParaRPr kumimoji="1" lang="ja-JP" altLang="en-US" dirty="0">
              <a:latin typeface="HG丸ｺﾞｼｯｸM-PRO" panose="020F0600000000000000" pitchFamily="50" charset="-128"/>
              <a:ea typeface="HG丸ｺﾞｼｯｸM-PRO" panose="020F0600000000000000" pitchFamily="50" charset="-128"/>
            </a:endParaRPr>
          </a:p>
        </p:txBody>
      </p:sp>
      <p:pic>
        <p:nvPicPr>
          <p:cNvPr id="4" name="図 3">
            <a:extLst>
              <a:ext uri="{FF2B5EF4-FFF2-40B4-BE49-F238E27FC236}">
                <a16:creationId xmlns:a16="http://schemas.microsoft.com/office/drawing/2014/main" id="{998520BE-8C8F-4325-8729-BEBD4E729823}"/>
              </a:ext>
            </a:extLst>
          </p:cNvPr>
          <p:cNvPicPr>
            <a:picLocks noChangeAspect="1"/>
          </p:cNvPicPr>
          <p:nvPr/>
        </p:nvPicPr>
        <p:blipFill>
          <a:blip r:embed="rId3"/>
          <a:stretch>
            <a:fillRect/>
          </a:stretch>
        </p:blipFill>
        <p:spPr>
          <a:xfrm>
            <a:off x="6312024" y="1637067"/>
            <a:ext cx="4527746" cy="4527748"/>
          </a:xfrm>
          <a:prstGeom prst="rect">
            <a:avLst/>
          </a:prstGeom>
        </p:spPr>
      </p:pic>
      <p:pic>
        <p:nvPicPr>
          <p:cNvPr id="8" name="図 7">
            <a:extLst>
              <a:ext uri="{FF2B5EF4-FFF2-40B4-BE49-F238E27FC236}">
                <a16:creationId xmlns:a16="http://schemas.microsoft.com/office/drawing/2014/main" id="{E451BDCA-8E3F-4AB3-ADC6-247A1AD702E3}"/>
              </a:ext>
            </a:extLst>
          </p:cNvPr>
          <p:cNvPicPr>
            <a:picLocks noChangeAspect="1"/>
          </p:cNvPicPr>
          <p:nvPr/>
        </p:nvPicPr>
        <p:blipFill>
          <a:blip r:embed="rId4">
            <a:extLst>
              <a:ext uri="{BEBA8EAE-BF5A-486C-A8C5-ECC9F3942E4B}">
                <a14:imgProps xmlns:a14="http://schemas.microsoft.com/office/drawing/2010/main">
                  <a14:imgLayer r:embed="rId5">
                    <a14:imgEffect>
                      <a14:saturation sat="33000"/>
                    </a14:imgEffect>
                  </a14:imgLayer>
                </a14:imgProps>
              </a:ext>
            </a:extLst>
          </a:blip>
          <a:stretch>
            <a:fillRect/>
          </a:stretch>
        </p:blipFill>
        <p:spPr>
          <a:xfrm>
            <a:off x="1216028" y="1637067"/>
            <a:ext cx="4527746" cy="4527748"/>
          </a:xfrm>
          <a:prstGeom prst="rect">
            <a:avLst/>
          </a:prstGeom>
        </p:spPr>
      </p:pic>
    </p:spTree>
    <p:extLst>
      <p:ext uri="{BB962C8B-B14F-4D97-AF65-F5344CB8AC3E}">
        <p14:creationId xmlns:p14="http://schemas.microsoft.com/office/powerpoint/2010/main" val="28042116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E628C8B1-1450-4E91-940D-CB5107A78A3A}" type="slidenum">
              <a:rPr lang="ja-JP" altLang="en-US" smtClean="0"/>
              <a:pPr>
                <a:defRPr/>
              </a:pPr>
              <a:t>39</a:t>
            </a:fld>
            <a:endParaRPr lang="ja-JP" altLang="en-US"/>
          </a:p>
        </p:txBody>
      </p:sp>
      <p:sp>
        <p:nvSpPr>
          <p:cNvPr id="3" name="タイトル 2"/>
          <p:cNvSpPr>
            <a:spLocks noGrp="1"/>
          </p:cNvSpPr>
          <p:nvPr>
            <p:ph type="title"/>
          </p:nvPr>
        </p:nvSpPr>
        <p:spPr/>
        <p:txBody>
          <a:bodyPr>
            <a:normAutofit/>
          </a:bodyPr>
          <a:lstStyle/>
          <a:p>
            <a:r>
              <a:rPr kumimoji="1" lang="ja-JP" altLang="en-US" dirty="0">
                <a:latin typeface="HG丸ｺﾞｼｯｸM-PRO" panose="020F0600000000000000" pitchFamily="50" charset="-128"/>
                <a:ea typeface="HG丸ｺﾞｼｯｸM-PRO" panose="020F0600000000000000" pitchFamily="50" charset="-128"/>
              </a:rPr>
              <a:t>メリハリ度の指標</a:t>
            </a:r>
            <a:r>
              <a:rPr lang="ja-JP" altLang="en-US" dirty="0">
                <a:latin typeface="HG丸ｺﾞｼｯｸM-PRO" panose="020F0600000000000000" pitchFamily="50" charset="-128"/>
                <a:ea typeface="HG丸ｺﾞｼｯｸM-PRO" panose="020F0600000000000000" pitchFamily="50" charset="-128"/>
              </a:rPr>
              <a:t>「ｖ（ヴィー）」</a:t>
            </a:r>
            <a:endParaRPr kumimoji="1" lang="ja-JP" altLang="en-US" dirty="0">
              <a:latin typeface="HG丸ｺﾞｼｯｸM-PRO" panose="020F0600000000000000" pitchFamily="50" charset="-128"/>
              <a:ea typeface="HG丸ｺﾞｼｯｸM-PRO" panose="020F0600000000000000" pitchFamily="50" charset="-128"/>
            </a:endParaRPr>
          </a:p>
        </p:txBody>
      </p:sp>
      <p:sp>
        <p:nvSpPr>
          <p:cNvPr id="10" name="テキスト ボックス 3"/>
          <p:cNvSpPr txBox="1">
            <a:spLocks noChangeArrowheads="1"/>
          </p:cNvSpPr>
          <p:nvPr/>
        </p:nvSpPr>
        <p:spPr bwMode="auto">
          <a:xfrm>
            <a:off x="8676685" y="6055734"/>
            <a:ext cx="150554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en-US" altLang="ja-JP" sz="1000" dirty="0">
                <a:latin typeface="Arial" pitchFamily="34" charset="0"/>
              </a:rPr>
              <a:t>Panasonic</a:t>
            </a:r>
            <a:r>
              <a:rPr lang="ja-JP" altLang="en-US" sz="1000" dirty="0">
                <a:latin typeface="Arial" pitchFamily="34" charset="0"/>
              </a:rPr>
              <a:t>　</a:t>
            </a:r>
            <a:r>
              <a:rPr lang="en-US" altLang="ja-JP" sz="1000" dirty="0">
                <a:latin typeface="Arial" pitchFamily="34" charset="0"/>
              </a:rPr>
              <a:t>HP</a:t>
            </a:r>
            <a:r>
              <a:rPr lang="ja-JP" altLang="en-US" sz="1000" dirty="0">
                <a:latin typeface="Arial" pitchFamily="34" charset="0"/>
              </a:rPr>
              <a:t>より引用</a:t>
            </a:r>
          </a:p>
        </p:txBody>
      </p:sp>
      <p:pic>
        <p:nvPicPr>
          <p:cNvPr id="358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9457" y="1696813"/>
            <a:ext cx="9780116" cy="43559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95214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C3E94DF0-E998-48FC-8362-D6CBC600870B}"/>
              </a:ext>
            </a:extLst>
          </p:cNvPr>
          <p:cNvPicPr>
            <a:picLocks noChangeAspect="1"/>
          </p:cNvPicPr>
          <p:nvPr/>
        </p:nvPicPr>
        <p:blipFill rotWithShape="1">
          <a:blip r:embed="rId3"/>
          <a:srcRect b="7042"/>
          <a:stretch/>
        </p:blipFill>
        <p:spPr>
          <a:xfrm>
            <a:off x="1335178" y="462055"/>
            <a:ext cx="9135750" cy="6358196"/>
          </a:xfrm>
          <a:prstGeom prst="rect">
            <a:avLst/>
          </a:prstGeom>
        </p:spPr>
      </p:pic>
      <p:sp>
        <p:nvSpPr>
          <p:cNvPr id="5" name="矢印: 下 4">
            <a:extLst>
              <a:ext uri="{FF2B5EF4-FFF2-40B4-BE49-F238E27FC236}">
                <a16:creationId xmlns:a16="http://schemas.microsoft.com/office/drawing/2014/main" id="{7F486463-93B0-47C5-8042-8840559D3571}"/>
              </a:ext>
            </a:extLst>
          </p:cNvPr>
          <p:cNvSpPr/>
          <p:nvPr/>
        </p:nvSpPr>
        <p:spPr>
          <a:xfrm rot="16200000">
            <a:off x="2755131" y="2639477"/>
            <a:ext cx="310392" cy="411061"/>
          </a:xfrm>
          <a:prstGeom prst="down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 name="正方形/長方形 6">
            <a:extLst>
              <a:ext uri="{FF2B5EF4-FFF2-40B4-BE49-F238E27FC236}">
                <a16:creationId xmlns:a16="http://schemas.microsoft.com/office/drawing/2014/main" id="{90CD0CEA-32F1-446B-AC12-09E819A7F83F}"/>
              </a:ext>
            </a:extLst>
          </p:cNvPr>
          <p:cNvSpPr/>
          <p:nvPr/>
        </p:nvSpPr>
        <p:spPr>
          <a:xfrm>
            <a:off x="2635872" y="2768827"/>
            <a:ext cx="49876" cy="1500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 name="正方形/長方形 8">
            <a:extLst>
              <a:ext uri="{FF2B5EF4-FFF2-40B4-BE49-F238E27FC236}">
                <a16:creationId xmlns:a16="http://schemas.microsoft.com/office/drawing/2014/main" id="{94E5820E-A2BD-4F15-8ACF-9927C4DC9C87}"/>
              </a:ext>
            </a:extLst>
          </p:cNvPr>
          <p:cNvSpPr/>
          <p:nvPr/>
        </p:nvSpPr>
        <p:spPr>
          <a:xfrm>
            <a:off x="2552402" y="2768826"/>
            <a:ext cx="49876" cy="1500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 name="正方形/長方形 10">
            <a:extLst>
              <a:ext uri="{FF2B5EF4-FFF2-40B4-BE49-F238E27FC236}">
                <a16:creationId xmlns:a16="http://schemas.microsoft.com/office/drawing/2014/main" id="{D3F7DF24-79A6-4C58-8723-02904B12172F}"/>
              </a:ext>
            </a:extLst>
          </p:cNvPr>
          <p:cNvSpPr/>
          <p:nvPr/>
        </p:nvSpPr>
        <p:spPr>
          <a:xfrm>
            <a:off x="2468931" y="2768826"/>
            <a:ext cx="49876" cy="1500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正方形/長方形 12">
            <a:extLst>
              <a:ext uri="{FF2B5EF4-FFF2-40B4-BE49-F238E27FC236}">
                <a16:creationId xmlns:a16="http://schemas.microsoft.com/office/drawing/2014/main" id="{5B33B822-BF7E-498B-8676-E690008A177F}"/>
              </a:ext>
            </a:extLst>
          </p:cNvPr>
          <p:cNvSpPr/>
          <p:nvPr/>
        </p:nvSpPr>
        <p:spPr>
          <a:xfrm>
            <a:off x="2385460" y="2768826"/>
            <a:ext cx="49876" cy="1500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5" name="正方形/長方形 14">
            <a:extLst>
              <a:ext uri="{FF2B5EF4-FFF2-40B4-BE49-F238E27FC236}">
                <a16:creationId xmlns:a16="http://schemas.microsoft.com/office/drawing/2014/main" id="{613D326D-DB33-4BD2-AEAC-B109028B90B7}"/>
              </a:ext>
            </a:extLst>
          </p:cNvPr>
          <p:cNvSpPr/>
          <p:nvPr/>
        </p:nvSpPr>
        <p:spPr>
          <a:xfrm>
            <a:off x="2301989" y="2768826"/>
            <a:ext cx="49876" cy="1500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7" name="直線コネクタ 16">
            <a:extLst>
              <a:ext uri="{FF2B5EF4-FFF2-40B4-BE49-F238E27FC236}">
                <a16:creationId xmlns:a16="http://schemas.microsoft.com/office/drawing/2014/main" id="{B670CCA8-C40C-461F-8AD8-AAB164B274AD}"/>
              </a:ext>
            </a:extLst>
          </p:cNvPr>
          <p:cNvCxnSpPr/>
          <p:nvPr/>
        </p:nvCxnSpPr>
        <p:spPr>
          <a:xfrm>
            <a:off x="3269391" y="2924744"/>
            <a:ext cx="71437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72B0149D-4380-4347-8C9B-6963D27E1015}"/>
              </a:ext>
            </a:extLst>
          </p:cNvPr>
          <p:cNvSpPr txBox="1"/>
          <p:nvPr/>
        </p:nvSpPr>
        <p:spPr>
          <a:xfrm rot="20601036">
            <a:off x="1586786" y="1901633"/>
            <a:ext cx="1241045" cy="523220"/>
          </a:xfrm>
          <a:prstGeom prst="rect">
            <a:avLst/>
          </a:prstGeom>
          <a:solidFill>
            <a:schemeClr val="bg1"/>
          </a:solidFill>
        </p:spPr>
        <p:txBody>
          <a:bodyPr wrap="none" rtlCol="0">
            <a:spAutoFit/>
          </a:bodyPr>
          <a:lstStyle/>
          <a:p>
            <a:r>
              <a:rPr lang="en-US" altLang="ja-JP" sz="2800" dirty="0">
                <a:solidFill>
                  <a:srgbClr val="FF0000"/>
                </a:solidFill>
                <a:latin typeface="HGP明朝E" panose="02020900000000000000" pitchFamily="18" charset="-128"/>
                <a:ea typeface="HGP明朝E" panose="02020900000000000000" pitchFamily="18" charset="-128"/>
              </a:rPr>
              <a:t>POINT</a:t>
            </a:r>
            <a:endParaRPr lang="ja-JP" altLang="en-US" sz="2800" dirty="0">
              <a:solidFill>
                <a:srgbClr val="FF0000"/>
              </a:solidFill>
              <a:latin typeface="HGP明朝E" panose="02020900000000000000" pitchFamily="18" charset="-128"/>
              <a:ea typeface="HGP明朝E" panose="02020900000000000000" pitchFamily="18" charset="-128"/>
            </a:endParaRPr>
          </a:p>
        </p:txBody>
      </p:sp>
      <p:sp>
        <p:nvSpPr>
          <p:cNvPr id="12" name="矢印: 下 11">
            <a:extLst>
              <a:ext uri="{FF2B5EF4-FFF2-40B4-BE49-F238E27FC236}">
                <a16:creationId xmlns:a16="http://schemas.microsoft.com/office/drawing/2014/main" id="{3B97004E-487B-4964-8D38-DF95B350D404}"/>
              </a:ext>
            </a:extLst>
          </p:cNvPr>
          <p:cNvSpPr/>
          <p:nvPr/>
        </p:nvSpPr>
        <p:spPr>
          <a:xfrm rot="16200000">
            <a:off x="1681340" y="3956549"/>
            <a:ext cx="310392" cy="41106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4" name="正方形/長方形 13">
            <a:extLst>
              <a:ext uri="{FF2B5EF4-FFF2-40B4-BE49-F238E27FC236}">
                <a16:creationId xmlns:a16="http://schemas.microsoft.com/office/drawing/2014/main" id="{A3BB90EE-B504-4C39-8CE2-EAEFFD200185}"/>
              </a:ext>
            </a:extLst>
          </p:cNvPr>
          <p:cNvSpPr/>
          <p:nvPr/>
        </p:nvSpPr>
        <p:spPr>
          <a:xfrm>
            <a:off x="1562081" y="4085899"/>
            <a:ext cx="49876" cy="1500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6" name="正方形/長方形 15">
            <a:extLst>
              <a:ext uri="{FF2B5EF4-FFF2-40B4-BE49-F238E27FC236}">
                <a16:creationId xmlns:a16="http://schemas.microsoft.com/office/drawing/2014/main" id="{435910B0-F5DE-41FA-BF64-68DB84CF0CC5}"/>
              </a:ext>
            </a:extLst>
          </p:cNvPr>
          <p:cNvSpPr/>
          <p:nvPr/>
        </p:nvSpPr>
        <p:spPr>
          <a:xfrm>
            <a:off x="1478611" y="4085898"/>
            <a:ext cx="49876" cy="1500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9" name="正方形/長方形 18">
            <a:extLst>
              <a:ext uri="{FF2B5EF4-FFF2-40B4-BE49-F238E27FC236}">
                <a16:creationId xmlns:a16="http://schemas.microsoft.com/office/drawing/2014/main" id="{85C30264-8894-45F1-96B9-FFFF1162B2F1}"/>
              </a:ext>
            </a:extLst>
          </p:cNvPr>
          <p:cNvSpPr/>
          <p:nvPr/>
        </p:nvSpPr>
        <p:spPr>
          <a:xfrm>
            <a:off x="1395140" y="4085898"/>
            <a:ext cx="49876" cy="1500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1" name="正方形/長方形 20">
            <a:extLst>
              <a:ext uri="{FF2B5EF4-FFF2-40B4-BE49-F238E27FC236}">
                <a16:creationId xmlns:a16="http://schemas.microsoft.com/office/drawing/2014/main" id="{AAEE313B-35F3-4F97-80E6-FB63348392B6}"/>
              </a:ext>
            </a:extLst>
          </p:cNvPr>
          <p:cNvSpPr/>
          <p:nvPr/>
        </p:nvSpPr>
        <p:spPr>
          <a:xfrm>
            <a:off x="1311669" y="4085898"/>
            <a:ext cx="49876" cy="1500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2" name="正方形/長方形 21">
            <a:extLst>
              <a:ext uri="{FF2B5EF4-FFF2-40B4-BE49-F238E27FC236}">
                <a16:creationId xmlns:a16="http://schemas.microsoft.com/office/drawing/2014/main" id="{B8949C2B-6459-4D6E-906D-3520B482E32C}"/>
              </a:ext>
            </a:extLst>
          </p:cNvPr>
          <p:cNvSpPr/>
          <p:nvPr/>
        </p:nvSpPr>
        <p:spPr>
          <a:xfrm>
            <a:off x="1228198" y="4085898"/>
            <a:ext cx="49876" cy="1500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 name="テキスト ボックス 2">
            <a:extLst>
              <a:ext uri="{FF2B5EF4-FFF2-40B4-BE49-F238E27FC236}">
                <a16:creationId xmlns:a16="http://schemas.microsoft.com/office/drawing/2014/main" id="{DA6252BE-58D3-445C-ADAC-791021BB0835}"/>
              </a:ext>
            </a:extLst>
          </p:cNvPr>
          <p:cNvSpPr txBox="1"/>
          <p:nvPr/>
        </p:nvSpPr>
        <p:spPr>
          <a:xfrm>
            <a:off x="7286923" y="469920"/>
            <a:ext cx="3897221" cy="461665"/>
          </a:xfrm>
          <a:prstGeom prst="rect">
            <a:avLst/>
          </a:prstGeom>
          <a:solidFill>
            <a:schemeClr val="bg1"/>
          </a:solidFill>
        </p:spPr>
        <p:txBody>
          <a:bodyPr wrap="none" rtlCol="0">
            <a:spAutoFit/>
          </a:bodyPr>
          <a:lstStyle/>
          <a:p>
            <a:r>
              <a:rPr kumimoji="1" lang="ja-JP" altLang="en-US" sz="2400" b="1" dirty="0">
                <a:solidFill>
                  <a:srgbClr val="FF0000"/>
                </a:solidFill>
                <a:latin typeface="HGSｺﾞｼｯｸE" panose="020B0900000000000000" pitchFamily="50" charset="-128"/>
                <a:ea typeface="HGSｺﾞｼｯｸE" panose="020B0900000000000000" pitchFamily="50" charset="-128"/>
              </a:rPr>
              <a:t>（調査対象：一般消費者）</a:t>
            </a:r>
          </a:p>
        </p:txBody>
      </p:sp>
      <p:sp>
        <p:nvSpPr>
          <p:cNvPr id="4" name="テキスト ボックス 3">
            <a:extLst>
              <a:ext uri="{FF2B5EF4-FFF2-40B4-BE49-F238E27FC236}">
                <a16:creationId xmlns:a16="http://schemas.microsoft.com/office/drawing/2014/main" id="{53B9FEC0-AF04-4983-AB7C-F7B76057991C}"/>
              </a:ext>
            </a:extLst>
          </p:cNvPr>
          <p:cNvSpPr txBox="1"/>
          <p:nvPr/>
        </p:nvSpPr>
        <p:spPr>
          <a:xfrm>
            <a:off x="241205" y="3976241"/>
            <a:ext cx="774571" cy="369332"/>
          </a:xfrm>
          <a:prstGeom prst="rect">
            <a:avLst/>
          </a:prstGeom>
          <a:noFill/>
        </p:spPr>
        <p:txBody>
          <a:bodyPr wrap="none" rtlCol="0">
            <a:spAutoFit/>
          </a:bodyPr>
          <a:lstStyle/>
          <a:p>
            <a:r>
              <a:rPr kumimoji="1" lang="en-US" altLang="ja-JP" dirty="0">
                <a:solidFill>
                  <a:srgbClr val="FF0000"/>
                </a:solidFill>
                <a:latin typeface="HGSｺﾞｼｯｸE" panose="020B0900000000000000" pitchFamily="50" charset="-128"/>
                <a:ea typeface="HGSｺﾞｼｯｸE" panose="020B0900000000000000" pitchFamily="50" charset="-128"/>
              </a:rPr>
              <a:t>7</a:t>
            </a:r>
            <a:r>
              <a:rPr kumimoji="1" lang="ja-JP" altLang="en-US" dirty="0">
                <a:solidFill>
                  <a:srgbClr val="FF0000"/>
                </a:solidFill>
                <a:latin typeface="HGSｺﾞｼｯｸE" panose="020B0900000000000000" pitchFamily="50" charset="-128"/>
                <a:ea typeface="HGSｺﾞｼｯｸE" panose="020B0900000000000000" pitchFamily="50" charset="-128"/>
              </a:rPr>
              <a:t>番目</a:t>
            </a:r>
          </a:p>
        </p:txBody>
      </p:sp>
      <p:sp>
        <p:nvSpPr>
          <p:cNvPr id="6" name="テキスト ボックス 5">
            <a:extLst>
              <a:ext uri="{FF2B5EF4-FFF2-40B4-BE49-F238E27FC236}">
                <a16:creationId xmlns:a16="http://schemas.microsoft.com/office/drawing/2014/main" id="{DD59A278-8741-46BE-B8D8-570B7729ECD3}"/>
              </a:ext>
            </a:extLst>
          </p:cNvPr>
          <p:cNvSpPr txBox="1"/>
          <p:nvPr/>
        </p:nvSpPr>
        <p:spPr>
          <a:xfrm>
            <a:off x="1026830" y="2630872"/>
            <a:ext cx="771365" cy="369332"/>
          </a:xfrm>
          <a:prstGeom prst="rect">
            <a:avLst/>
          </a:prstGeom>
          <a:solidFill>
            <a:schemeClr val="bg1"/>
          </a:solidFill>
        </p:spPr>
        <p:txBody>
          <a:bodyPr wrap="none" rtlCol="0">
            <a:spAutoFit/>
          </a:bodyPr>
          <a:lstStyle/>
          <a:p>
            <a:r>
              <a:rPr kumimoji="1" lang="en-US" altLang="ja-JP" dirty="0">
                <a:solidFill>
                  <a:srgbClr val="00B0F0"/>
                </a:solidFill>
                <a:latin typeface="HGSｺﾞｼｯｸE" panose="020B0900000000000000" pitchFamily="50" charset="-128"/>
                <a:ea typeface="HGSｺﾞｼｯｸE" panose="020B0900000000000000" pitchFamily="50" charset="-128"/>
              </a:rPr>
              <a:t>3</a:t>
            </a:r>
            <a:r>
              <a:rPr kumimoji="1" lang="ja-JP" altLang="en-US" dirty="0">
                <a:solidFill>
                  <a:srgbClr val="00B0F0"/>
                </a:solidFill>
                <a:latin typeface="HGSｺﾞｼｯｸE" panose="020B0900000000000000" pitchFamily="50" charset="-128"/>
                <a:ea typeface="HGSｺﾞｼｯｸE" panose="020B0900000000000000" pitchFamily="50" charset="-128"/>
              </a:rPr>
              <a:t>番目</a:t>
            </a:r>
          </a:p>
        </p:txBody>
      </p:sp>
    </p:spTree>
    <p:extLst>
      <p:ext uri="{BB962C8B-B14F-4D97-AF65-F5344CB8AC3E}">
        <p14:creationId xmlns:p14="http://schemas.microsoft.com/office/powerpoint/2010/main" val="2980320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6124" y="198235"/>
            <a:ext cx="4243393" cy="3230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3224" y="198234"/>
            <a:ext cx="4356666" cy="3230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195" y="3817864"/>
            <a:ext cx="4091313" cy="2674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3819719"/>
            <a:ext cx="4172917" cy="2672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スライド番号プレースホルダー 1"/>
          <p:cNvSpPr>
            <a:spLocks noGrp="1"/>
          </p:cNvSpPr>
          <p:nvPr>
            <p:ph type="sldNum" sz="quarter" idx="12"/>
          </p:nvPr>
        </p:nvSpPr>
        <p:spPr/>
        <p:txBody>
          <a:bodyPr/>
          <a:lstStyle/>
          <a:p>
            <a:pPr>
              <a:defRPr/>
            </a:pPr>
            <a:fld id="{6BB3C942-E613-44C2-9B99-A7325F5F6A9F}" type="slidenum">
              <a:rPr lang="ja-JP" altLang="en-US" smtClean="0"/>
              <a:pPr>
                <a:defRPr/>
              </a:pPr>
              <a:t>40</a:t>
            </a:fld>
            <a:endParaRPr lang="ja-JP" altLang="en-US"/>
          </a:p>
        </p:txBody>
      </p:sp>
      <p:sp>
        <p:nvSpPr>
          <p:cNvPr id="14" name="テキスト ボックス 3"/>
          <p:cNvSpPr txBox="1">
            <a:spLocks noChangeArrowheads="1"/>
          </p:cNvSpPr>
          <p:nvPr/>
        </p:nvSpPr>
        <p:spPr bwMode="auto">
          <a:xfrm>
            <a:off x="8676685" y="6055734"/>
            <a:ext cx="150554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en-US" altLang="ja-JP" sz="1000" dirty="0">
                <a:latin typeface="Arial" pitchFamily="34" charset="0"/>
              </a:rPr>
              <a:t>Panasonic</a:t>
            </a:r>
            <a:r>
              <a:rPr lang="ja-JP" altLang="en-US" sz="1000" dirty="0">
                <a:latin typeface="Arial" pitchFamily="34" charset="0"/>
              </a:rPr>
              <a:t>　</a:t>
            </a:r>
            <a:r>
              <a:rPr lang="en-US" altLang="ja-JP" sz="1000" dirty="0">
                <a:latin typeface="Arial" pitchFamily="34" charset="0"/>
              </a:rPr>
              <a:t>HP</a:t>
            </a:r>
            <a:r>
              <a:rPr lang="ja-JP" altLang="en-US" sz="1000" dirty="0">
                <a:latin typeface="Arial" pitchFamily="34" charset="0"/>
              </a:rPr>
              <a:t>より引用</a:t>
            </a:r>
          </a:p>
        </p:txBody>
      </p:sp>
    </p:spTree>
    <p:extLst>
      <p:ext uri="{BB962C8B-B14F-4D97-AF65-F5344CB8AC3E}">
        <p14:creationId xmlns:p14="http://schemas.microsoft.com/office/powerpoint/2010/main" val="2363565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直線矢印コネクタ 15">
            <a:extLst>
              <a:ext uri="{FF2B5EF4-FFF2-40B4-BE49-F238E27FC236}">
                <a16:creationId xmlns:a16="http://schemas.microsoft.com/office/drawing/2014/main" id="{66B6393F-91B4-4564-9596-381F3D8E4EB3}"/>
              </a:ext>
            </a:extLst>
          </p:cNvPr>
          <p:cNvCxnSpPr>
            <a:cxnSpLocks/>
          </p:cNvCxnSpPr>
          <p:nvPr/>
        </p:nvCxnSpPr>
        <p:spPr>
          <a:xfrm>
            <a:off x="6040073" y="758667"/>
            <a:ext cx="0" cy="2914261"/>
          </a:xfrm>
          <a:prstGeom prst="straightConnector1">
            <a:avLst/>
          </a:prstGeom>
          <a:ln w="38100">
            <a:solidFill>
              <a:srgbClr val="83191E"/>
            </a:solidFill>
            <a:tailEnd type="triangle"/>
          </a:ln>
        </p:spPr>
        <p:style>
          <a:lnRef idx="1">
            <a:schemeClr val="accent1"/>
          </a:lnRef>
          <a:fillRef idx="0">
            <a:schemeClr val="accent1"/>
          </a:fillRef>
          <a:effectRef idx="0">
            <a:schemeClr val="accent1"/>
          </a:effectRef>
          <a:fontRef idx="minor">
            <a:schemeClr val="tx1"/>
          </a:fontRef>
        </p:style>
      </p:cxnSp>
      <p:sp>
        <p:nvSpPr>
          <p:cNvPr id="82" name="二等辺三角形 81">
            <a:extLst>
              <a:ext uri="{FF2B5EF4-FFF2-40B4-BE49-F238E27FC236}">
                <a16:creationId xmlns:a16="http://schemas.microsoft.com/office/drawing/2014/main" id="{0E694BC0-568F-4773-A633-AE8255AA626C}"/>
              </a:ext>
            </a:extLst>
          </p:cNvPr>
          <p:cNvSpPr/>
          <p:nvPr/>
        </p:nvSpPr>
        <p:spPr>
          <a:xfrm rot="10800000">
            <a:off x="2294418" y="1425959"/>
            <a:ext cx="7513606" cy="5125076"/>
          </a:xfrm>
          <a:prstGeom prst="triangle">
            <a:avLst>
              <a:gd name="adj" fmla="val 50542"/>
            </a:avLst>
          </a:pr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GP明朝E" panose="02020900000000000000" pitchFamily="18" charset="-128"/>
              <a:ea typeface="HGP明朝E" panose="02020900000000000000" pitchFamily="18" charset="-128"/>
              <a:cs typeface="+mn-cs"/>
            </a:endParaRPr>
          </a:p>
        </p:txBody>
      </p:sp>
      <p:sp>
        <p:nvSpPr>
          <p:cNvPr id="14" name="正方形/長方形 13">
            <a:extLst>
              <a:ext uri="{FF2B5EF4-FFF2-40B4-BE49-F238E27FC236}">
                <a16:creationId xmlns:a16="http://schemas.microsoft.com/office/drawing/2014/main" id="{7379DFB1-F497-4ACC-B8B5-9736A9CEFB5D}"/>
              </a:ext>
            </a:extLst>
          </p:cNvPr>
          <p:cNvSpPr/>
          <p:nvPr/>
        </p:nvSpPr>
        <p:spPr>
          <a:xfrm>
            <a:off x="2165715" y="3778103"/>
            <a:ext cx="7430805" cy="75500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GP明朝E" panose="02020900000000000000" pitchFamily="18" charset="-128"/>
              <a:ea typeface="HGP明朝E" panose="02020900000000000000" pitchFamily="18" charset="-128"/>
              <a:cs typeface="+mn-cs"/>
            </a:endParaRPr>
          </a:p>
        </p:txBody>
      </p:sp>
      <p:sp>
        <p:nvSpPr>
          <p:cNvPr id="22" name="正方形/長方形 21">
            <a:extLst>
              <a:ext uri="{FF2B5EF4-FFF2-40B4-BE49-F238E27FC236}">
                <a16:creationId xmlns:a16="http://schemas.microsoft.com/office/drawing/2014/main" id="{59B86900-65E5-418D-93FD-4082754705F1}"/>
              </a:ext>
            </a:extLst>
          </p:cNvPr>
          <p:cNvSpPr/>
          <p:nvPr/>
        </p:nvSpPr>
        <p:spPr>
          <a:xfrm>
            <a:off x="583818" y="5713460"/>
            <a:ext cx="2961314" cy="102902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GP明朝E" panose="02020900000000000000" pitchFamily="18" charset="-128"/>
              <a:ea typeface="HGP明朝E" panose="02020900000000000000" pitchFamily="18" charset="-128"/>
              <a:cs typeface="+mn-cs"/>
            </a:endParaRPr>
          </a:p>
        </p:txBody>
      </p:sp>
      <p:sp>
        <p:nvSpPr>
          <p:cNvPr id="23" name="正方形/長方形 22">
            <a:extLst>
              <a:ext uri="{FF2B5EF4-FFF2-40B4-BE49-F238E27FC236}">
                <a16:creationId xmlns:a16="http://schemas.microsoft.com/office/drawing/2014/main" id="{B89C18B5-EEFE-418D-83FF-C7A78680948F}"/>
              </a:ext>
            </a:extLst>
          </p:cNvPr>
          <p:cNvSpPr/>
          <p:nvPr/>
        </p:nvSpPr>
        <p:spPr>
          <a:xfrm>
            <a:off x="8691923" y="5437553"/>
            <a:ext cx="2961314" cy="75500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GP明朝E" panose="02020900000000000000" pitchFamily="18" charset="-128"/>
              <a:ea typeface="HGP明朝E" panose="02020900000000000000" pitchFamily="18" charset="-128"/>
              <a:cs typeface="+mn-cs"/>
            </a:endParaRPr>
          </a:p>
        </p:txBody>
      </p:sp>
      <p:sp>
        <p:nvSpPr>
          <p:cNvPr id="24" name="テキスト ボックス 23">
            <a:extLst>
              <a:ext uri="{FF2B5EF4-FFF2-40B4-BE49-F238E27FC236}">
                <a16:creationId xmlns:a16="http://schemas.microsoft.com/office/drawing/2014/main" id="{CB58B18E-47C2-4DCB-A2C3-441491DCEC46}"/>
              </a:ext>
            </a:extLst>
          </p:cNvPr>
          <p:cNvSpPr txBox="1"/>
          <p:nvPr/>
        </p:nvSpPr>
        <p:spPr>
          <a:xfrm>
            <a:off x="754636" y="5851151"/>
            <a:ext cx="2561920" cy="707886"/>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white"/>
                </a:solidFill>
                <a:effectLst/>
                <a:uLnTx/>
                <a:uFillTx/>
                <a:latin typeface="HGP明朝E" panose="02020900000000000000" pitchFamily="18" charset="-128"/>
                <a:ea typeface="HGP明朝E" panose="02020900000000000000" pitchFamily="18" charset="-128"/>
                <a:cs typeface="+mn-cs"/>
              </a:rPr>
              <a:t>スキルアップ勉強会</a:t>
            </a:r>
            <a:endParaRPr kumimoji="1" lang="en-US" altLang="ja-JP" sz="2000" b="0" i="0" u="none" strike="noStrike" kern="1200" cap="none" spc="0" normalizeH="0" baseline="0" noProof="0" dirty="0">
              <a:ln>
                <a:noFill/>
              </a:ln>
              <a:solidFill>
                <a:prstClr val="white"/>
              </a:solidFill>
              <a:effectLst/>
              <a:uLnTx/>
              <a:uFillTx/>
              <a:latin typeface="HGP明朝E" panose="02020900000000000000" pitchFamily="18" charset="-128"/>
              <a:ea typeface="HGP明朝E" panose="02020900000000000000" pitchFamily="18"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white"/>
                </a:solidFill>
                <a:effectLst/>
                <a:uLnTx/>
                <a:uFillTx/>
                <a:latin typeface="HGP明朝E" panose="02020900000000000000" pitchFamily="18" charset="-128"/>
                <a:ea typeface="HGP明朝E" panose="02020900000000000000" pitchFamily="18" charset="-128"/>
                <a:cs typeface="+mn-cs"/>
              </a:rPr>
              <a:t>（中身を作るイメージ）</a:t>
            </a:r>
            <a:endParaRPr kumimoji="1" lang="en-US" altLang="ja-JP" sz="2000" b="0" i="0" u="none" strike="noStrike" kern="1200" cap="none" spc="0" normalizeH="0" baseline="0" noProof="0" dirty="0">
              <a:ln>
                <a:noFill/>
              </a:ln>
              <a:solidFill>
                <a:prstClr val="white"/>
              </a:solidFill>
              <a:effectLst/>
              <a:uLnTx/>
              <a:uFillTx/>
              <a:latin typeface="HGP明朝E" panose="02020900000000000000" pitchFamily="18" charset="-128"/>
              <a:ea typeface="HGP明朝E" panose="02020900000000000000" pitchFamily="18" charset="-128"/>
              <a:cs typeface="+mn-cs"/>
            </a:endParaRPr>
          </a:p>
        </p:txBody>
      </p:sp>
      <p:sp>
        <p:nvSpPr>
          <p:cNvPr id="25" name="テキスト ボックス 24">
            <a:extLst>
              <a:ext uri="{FF2B5EF4-FFF2-40B4-BE49-F238E27FC236}">
                <a16:creationId xmlns:a16="http://schemas.microsoft.com/office/drawing/2014/main" id="{03F71E48-383C-4177-A4E8-69CD722B5A42}"/>
              </a:ext>
            </a:extLst>
          </p:cNvPr>
          <p:cNvSpPr txBox="1"/>
          <p:nvPr/>
        </p:nvSpPr>
        <p:spPr>
          <a:xfrm>
            <a:off x="9250904" y="5432499"/>
            <a:ext cx="1863011" cy="707886"/>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white"/>
                </a:solidFill>
                <a:effectLst/>
                <a:uLnTx/>
                <a:uFillTx/>
                <a:latin typeface="HGP明朝E" panose="02020900000000000000" pitchFamily="18" charset="-128"/>
                <a:ea typeface="HGP明朝E" panose="02020900000000000000" pitchFamily="18" charset="-128"/>
                <a:cs typeface="+mn-cs"/>
              </a:rPr>
              <a:t>設計業務請負</a:t>
            </a:r>
            <a:endParaRPr kumimoji="1" lang="en-US" altLang="ja-JP" sz="2000" b="0" i="0" u="none" strike="noStrike" kern="1200" cap="none" spc="0" normalizeH="0" baseline="0" noProof="0" dirty="0">
              <a:ln>
                <a:noFill/>
              </a:ln>
              <a:solidFill>
                <a:prstClr val="white"/>
              </a:solidFill>
              <a:effectLst/>
              <a:uLnTx/>
              <a:uFillTx/>
              <a:latin typeface="HGP明朝E" panose="02020900000000000000" pitchFamily="18" charset="-128"/>
              <a:ea typeface="HGP明朝E" panose="02020900000000000000" pitchFamily="18"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white"/>
                </a:solidFill>
                <a:effectLst/>
                <a:uLnTx/>
                <a:uFillTx/>
                <a:latin typeface="HGP明朝E" panose="02020900000000000000" pitchFamily="18" charset="-128"/>
                <a:ea typeface="HGP明朝E" panose="02020900000000000000" pitchFamily="18" charset="-128"/>
                <a:cs typeface="+mn-cs"/>
              </a:rPr>
              <a:t>（単発サービス）</a:t>
            </a:r>
            <a:endParaRPr kumimoji="1" lang="en-US" altLang="ja-JP" sz="2000" b="0" i="0" u="none" strike="noStrike" kern="1200" cap="none" spc="0" normalizeH="0" baseline="0" noProof="0" dirty="0">
              <a:ln>
                <a:noFill/>
              </a:ln>
              <a:solidFill>
                <a:prstClr val="white"/>
              </a:solidFill>
              <a:effectLst/>
              <a:uLnTx/>
              <a:uFillTx/>
              <a:latin typeface="HGP明朝E" panose="02020900000000000000" pitchFamily="18" charset="-128"/>
              <a:ea typeface="HGP明朝E" panose="02020900000000000000" pitchFamily="18" charset="-128"/>
              <a:cs typeface="+mn-cs"/>
            </a:endParaRPr>
          </a:p>
        </p:txBody>
      </p:sp>
      <p:sp>
        <p:nvSpPr>
          <p:cNvPr id="27" name="テキスト ボックス 26">
            <a:extLst>
              <a:ext uri="{FF2B5EF4-FFF2-40B4-BE49-F238E27FC236}">
                <a16:creationId xmlns:a16="http://schemas.microsoft.com/office/drawing/2014/main" id="{994460D0-158D-47E3-BCB6-CC9C1F3554C7}"/>
              </a:ext>
            </a:extLst>
          </p:cNvPr>
          <p:cNvSpPr txBox="1"/>
          <p:nvPr/>
        </p:nvSpPr>
        <p:spPr>
          <a:xfrm>
            <a:off x="2455341" y="3942345"/>
            <a:ext cx="6851556"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HGP明朝E" panose="02020900000000000000" pitchFamily="18" charset="-128"/>
                <a:ea typeface="HGP明朝E" panose="02020900000000000000" pitchFamily="18" charset="-128"/>
                <a:cs typeface="+mn-cs"/>
              </a:rPr>
              <a:t>インテリア・照明計画月額サポートプラン（</a:t>
            </a:r>
            <a:r>
              <a:rPr kumimoji="1" lang="en-US" altLang="ja-JP" sz="2400" b="0" i="0" u="none" strike="noStrike" kern="1200" cap="none" spc="0" normalizeH="0" baseline="0" noProof="0" dirty="0">
                <a:ln>
                  <a:noFill/>
                </a:ln>
                <a:solidFill>
                  <a:prstClr val="black"/>
                </a:solidFill>
                <a:effectLst/>
                <a:uLnTx/>
                <a:uFillTx/>
                <a:latin typeface="HGP明朝E" panose="02020900000000000000" pitchFamily="18" charset="-128"/>
                <a:ea typeface="HGP明朝E" panose="02020900000000000000" pitchFamily="18" charset="-128"/>
                <a:cs typeface="+mn-cs"/>
              </a:rPr>
              <a:t>Complete</a:t>
            </a:r>
            <a:r>
              <a:rPr kumimoji="1" lang="ja-JP" altLang="en-US" sz="2400" b="0" i="0" u="none" strike="noStrike" kern="1200" cap="none" spc="0" normalizeH="0" baseline="0" noProof="0" dirty="0">
                <a:ln>
                  <a:noFill/>
                </a:ln>
                <a:solidFill>
                  <a:prstClr val="black"/>
                </a:solidFill>
                <a:effectLst/>
                <a:uLnTx/>
                <a:uFillTx/>
                <a:latin typeface="HGP明朝E" panose="02020900000000000000" pitchFamily="18" charset="-128"/>
                <a:ea typeface="HGP明朝E" panose="02020900000000000000" pitchFamily="18" charset="-128"/>
                <a:cs typeface="+mn-cs"/>
              </a:rPr>
              <a:t>）</a:t>
            </a:r>
            <a:endParaRPr kumimoji="1" lang="en-US" altLang="ja-JP" sz="2400" b="0" i="0" u="none" strike="noStrike" kern="1200" cap="none" spc="0" normalizeH="0" baseline="0" noProof="0" dirty="0">
              <a:ln>
                <a:noFill/>
              </a:ln>
              <a:solidFill>
                <a:prstClr val="black"/>
              </a:solidFill>
              <a:effectLst/>
              <a:uLnTx/>
              <a:uFillTx/>
              <a:latin typeface="HGP明朝E" panose="02020900000000000000" pitchFamily="18" charset="-128"/>
              <a:ea typeface="HGP明朝E" panose="02020900000000000000" pitchFamily="18" charset="-128"/>
              <a:cs typeface="+mn-cs"/>
            </a:endParaRPr>
          </a:p>
        </p:txBody>
      </p:sp>
      <p:sp>
        <p:nvSpPr>
          <p:cNvPr id="72" name="二等辺三角形 71">
            <a:extLst>
              <a:ext uri="{FF2B5EF4-FFF2-40B4-BE49-F238E27FC236}">
                <a16:creationId xmlns:a16="http://schemas.microsoft.com/office/drawing/2014/main" id="{BF4D3568-2812-497F-AD14-6CA1D7D6002D}"/>
              </a:ext>
            </a:extLst>
          </p:cNvPr>
          <p:cNvSpPr/>
          <p:nvPr/>
        </p:nvSpPr>
        <p:spPr>
          <a:xfrm rot="10800000">
            <a:off x="5750167" y="3263527"/>
            <a:ext cx="579811" cy="499837"/>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B0F0"/>
              </a:solidFill>
              <a:effectLst/>
              <a:uLnTx/>
              <a:uFillTx/>
              <a:latin typeface="HGP明朝E" panose="02020900000000000000" pitchFamily="18" charset="-128"/>
              <a:ea typeface="HGP明朝E" panose="02020900000000000000" pitchFamily="18" charset="-128"/>
              <a:cs typeface="+mn-cs"/>
            </a:endParaRPr>
          </a:p>
        </p:txBody>
      </p:sp>
      <p:sp>
        <p:nvSpPr>
          <p:cNvPr id="77" name="二等辺三角形 76">
            <a:extLst>
              <a:ext uri="{FF2B5EF4-FFF2-40B4-BE49-F238E27FC236}">
                <a16:creationId xmlns:a16="http://schemas.microsoft.com/office/drawing/2014/main" id="{0034C716-7EA4-4BA8-9581-5F12CE8009E2}"/>
              </a:ext>
            </a:extLst>
          </p:cNvPr>
          <p:cNvSpPr/>
          <p:nvPr/>
        </p:nvSpPr>
        <p:spPr>
          <a:xfrm rot="10800000">
            <a:off x="1281822" y="5443312"/>
            <a:ext cx="314593" cy="271201"/>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B0F0"/>
              </a:solidFill>
              <a:effectLst/>
              <a:uLnTx/>
              <a:uFillTx/>
              <a:latin typeface="HGP明朝E" panose="02020900000000000000" pitchFamily="18" charset="-128"/>
              <a:ea typeface="HGP明朝E" panose="02020900000000000000" pitchFamily="18" charset="-128"/>
              <a:cs typeface="+mn-cs"/>
            </a:endParaRPr>
          </a:p>
        </p:txBody>
      </p:sp>
      <p:sp>
        <p:nvSpPr>
          <p:cNvPr id="83" name="正方形/長方形 82">
            <a:extLst>
              <a:ext uri="{FF2B5EF4-FFF2-40B4-BE49-F238E27FC236}">
                <a16:creationId xmlns:a16="http://schemas.microsoft.com/office/drawing/2014/main" id="{F0BEC2DB-C038-4CE0-B8B0-2BFB18C3712E}"/>
              </a:ext>
            </a:extLst>
          </p:cNvPr>
          <p:cNvSpPr/>
          <p:nvPr/>
        </p:nvSpPr>
        <p:spPr>
          <a:xfrm>
            <a:off x="3413463" y="1246102"/>
            <a:ext cx="5264458" cy="83051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GP明朝E" panose="02020900000000000000" pitchFamily="18" charset="-128"/>
              <a:ea typeface="HGP明朝E" panose="02020900000000000000" pitchFamily="18" charset="-128"/>
              <a:cs typeface="+mn-cs"/>
            </a:endParaRPr>
          </a:p>
        </p:txBody>
      </p:sp>
      <p:sp>
        <p:nvSpPr>
          <p:cNvPr id="84" name="テキスト ボックス 83">
            <a:extLst>
              <a:ext uri="{FF2B5EF4-FFF2-40B4-BE49-F238E27FC236}">
                <a16:creationId xmlns:a16="http://schemas.microsoft.com/office/drawing/2014/main" id="{F665A5F8-D069-4B06-8DF2-2C939ADBB840}"/>
              </a:ext>
            </a:extLst>
          </p:cNvPr>
          <p:cNvSpPr txBox="1"/>
          <p:nvPr/>
        </p:nvSpPr>
        <p:spPr>
          <a:xfrm>
            <a:off x="3413463" y="1317299"/>
            <a:ext cx="5264458"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white"/>
                </a:solidFill>
                <a:effectLst/>
                <a:uLnTx/>
                <a:uFillTx/>
                <a:latin typeface="HGP明朝E" panose="02020900000000000000" pitchFamily="18" charset="-128"/>
                <a:ea typeface="HGP明朝E" panose="02020900000000000000" pitchFamily="18" charset="-128"/>
                <a:cs typeface="+mn-cs"/>
              </a:rPr>
              <a:t>セミナー</a:t>
            </a:r>
            <a:endParaRPr kumimoji="1" lang="en-US" altLang="ja-JP" sz="2000" b="0" i="0" u="none" strike="noStrike" kern="1200" cap="none" spc="0" normalizeH="0" baseline="0" noProof="0" dirty="0">
              <a:ln>
                <a:noFill/>
              </a:ln>
              <a:solidFill>
                <a:prstClr val="white"/>
              </a:solidFill>
              <a:effectLst/>
              <a:uLnTx/>
              <a:uFillTx/>
              <a:latin typeface="HGP明朝E" panose="02020900000000000000" pitchFamily="18" charset="-128"/>
              <a:ea typeface="HGP明朝E" panose="02020900000000000000" pitchFamily="18"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white"/>
                </a:solidFill>
                <a:effectLst/>
                <a:uLnTx/>
                <a:uFillTx/>
                <a:latin typeface="HGP明朝E" panose="02020900000000000000" pitchFamily="18" charset="-128"/>
                <a:ea typeface="HGP明朝E" panose="02020900000000000000" pitchFamily="18" charset="-128"/>
                <a:cs typeface="+mn-cs"/>
              </a:rPr>
              <a:t>（照明用ファイルの表紙を作るイメージ）</a:t>
            </a:r>
            <a:endParaRPr kumimoji="1" lang="en-US" altLang="ja-JP" sz="2000" b="0" i="0" u="none" strike="noStrike" kern="1200" cap="none" spc="0" normalizeH="0" baseline="0" noProof="0" dirty="0">
              <a:ln>
                <a:noFill/>
              </a:ln>
              <a:solidFill>
                <a:prstClr val="white"/>
              </a:solidFill>
              <a:effectLst/>
              <a:uLnTx/>
              <a:uFillTx/>
              <a:latin typeface="HGP明朝E" panose="02020900000000000000" pitchFamily="18" charset="-128"/>
              <a:ea typeface="HGP明朝E" panose="02020900000000000000" pitchFamily="18" charset="-128"/>
              <a:cs typeface="+mn-cs"/>
            </a:endParaRPr>
          </a:p>
        </p:txBody>
      </p:sp>
      <p:cxnSp>
        <p:nvCxnSpPr>
          <p:cNvPr id="86" name="コネクタ: カギ線 85">
            <a:extLst>
              <a:ext uri="{FF2B5EF4-FFF2-40B4-BE49-F238E27FC236}">
                <a16:creationId xmlns:a16="http://schemas.microsoft.com/office/drawing/2014/main" id="{EB0D49BC-94B8-45DA-875B-15295B50D8D2}"/>
              </a:ext>
            </a:extLst>
          </p:cNvPr>
          <p:cNvCxnSpPr>
            <a:cxnSpLocks/>
            <a:stCxn id="14" idx="3"/>
          </p:cNvCxnSpPr>
          <p:nvPr/>
        </p:nvCxnSpPr>
        <p:spPr>
          <a:xfrm>
            <a:off x="9596520" y="4155608"/>
            <a:ext cx="771912" cy="1261537"/>
          </a:xfrm>
          <a:prstGeom prst="bentConnector2">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8" name="コネクタ: カギ線 87">
            <a:extLst>
              <a:ext uri="{FF2B5EF4-FFF2-40B4-BE49-F238E27FC236}">
                <a16:creationId xmlns:a16="http://schemas.microsoft.com/office/drawing/2014/main" id="{E14C2C12-E2FC-4779-8D6B-91C452142B1D}"/>
              </a:ext>
            </a:extLst>
          </p:cNvPr>
          <p:cNvCxnSpPr>
            <a:cxnSpLocks/>
            <a:stCxn id="14" idx="1"/>
          </p:cNvCxnSpPr>
          <p:nvPr/>
        </p:nvCxnSpPr>
        <p:spPr>
          <a:xfrm rot="10800000" flipV="1">
            <a:off x="1433969" y="4155607"/>
            <a:ext cx="731747" cy="1812303"/>
          </a:xfrm>
          <a:prstGeom prst="bentConnector2">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1" name="二等辺三角形 80">
            <a:extLst>
              <a:ext uri="{FF2B5EF4-FFF2-40B4-BE49-F238E27FC236}">
                <a16:creationId xmlns:a16="http://schemas.microsoft.com/office/drawing/2014/main" id="{9FCC9B94-765F-4692-B279-B0F72940C77F}"/>
              </a:ext>
            </a:extLst>
          </p:cNvPr>
          <p:cNvSpPr/>
          <p:nvPr/>
        </p:nvSpPr>
        <p:spPr>
          <a:xfrm rot="10800000">
            <a:off x="10205493" y="5161775"/>
            <a:ext cx="314593" cy="271201"/>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B0F0"/>
              </a:solidFill>
              <a:effectLst/>
              <a:uLnTx/>
              <a:uFillTx/>
              <a:latin typeface="HGP明朝E" panose="02020900000000000000" pitchFamily="18" charset="-128"/>
              <a:ea typeface="HGP明朝E" panose="02020900000000000000" pitchFamily="18" charset="-128"/>
              <a:cs typeface="+mn-cs"/>
            </a:endParaRPr>
          </a:p>
        </p:txBody>
      </p:sp>
      <p:sp>
        <p:nvSpPr>
          <p:cNvPr id="2" name="正方形/長方形 1">
            <a:extLst>
              <a:ext uri="{FF2B5EF4-FFF2-40B4-BE49-F238E27FC236}">
                <a16:creationId xmlns:a16="http://schemas.microsoft.com/office/drawing/2014/main" id="{513BDDF9-BE39-483C-BA81-137B2A0C7913}"/>
              </a:ext>
            </a:extLst>
          </p:cNvPr>
          <p:cNvSpPr/>
          <p:nvPr/>
        </p:nvSpPr>
        <p:spPr>
          <a:xfrm>
            <a:off x="4580408" y="5985284"/>
            <a:ext cx="2961314" cy="75500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GP明朝E" panose="02020900000000000000" pitchFamily="18" charset="-128"/>
              <a:ea typeface="HGP明朝E" panose="02020900000000000000" pitchFamily="18" charset="-128"/>
              <a:cs typeface="+mn-cs"/>
            </a:endParaRPr>
          </a:p>
        </p:txBody>
      </p:sp>
      <p:sp>
        <p:nvSpPr>
          <p:cNvPr id="3" name="テキスト ボックス 2">
            <a:extLst>
              <a:ext uri="{FF2B5EF4-FFF2-40B4-BE49-F238E27FC236}">
                <a16:creationId xmlns:a16="http://schemas.microsoft.com/office/drawing/2014/main" id="{BF2EA86B-40C6-4596-84D3-0DE19F0F8ACE}"/>
              </a:ext>
            </a:extLst>
          </p:cNvPr>
          <p:cNvSpPr txBox="1"/>
          <p:nvPr/>
        </p:nvSpPr>
        <p:spPr>
          <a:xfrm>
            <a:off x="4935117" y="6008845"/>
            <a:ext cx="2246128" cy="707886"/>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white"/>
                </a:solidFill>
                <a:effectLst/>
                <a:uLnTx/>
                <a:uFillTx/>
                <a:latin typeface="HGP明朝E" panose="02020900000000000000" pitchFamily="18" charset="-128"/>
                <a:ea typeface="HGP明朝E" panose="02020900000000000000" pitchFamily="18" charset="-128"/>
                <a:cs typeface="+mn-cs"/>
              </a:rPr>
              <a:t>サポートホットライン</a:t>
            </a:r>
            <a:endParaRPr kumimoji="1" lang="en-US" altLang="ja-JP" sz="2000" b="0" i="0" u="none" strike="noStrike" kern="1200" cap="none" spc="0" normalizeH="0" baseline="0" noProof="0" dirty="0">
              <a:ln>
                <a:noFill/>
              </a:ln>
              <a:solidFill>
                <a:prstClr val="white"/>
              </a:solidFill>
              <a:effectLst/>
              <a:uLnTx/>
              <a:uFillTx/>
              <a:latin typeface="HGP明朝E" panose="02020900000000000000" pitchFamily="18" charset="-128"/>
              <a:ea typeface="HGP明朝E" panose="02020900000000000000" pitchFamily="18"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white"/>
                </a:solidFill>
                <a:effectLst/>
                <a:uLnTx/>
                <a:uFillTx/>
                <a:latin typeface="HGP明朝E" panose="02020900000000000000" pitchFamily="18" charset="-128"/>
                <a:ea typeface="HGP明朝E" panose="02020900000000000000" pitchFamily="18" charset="-128"/>
                <a:cs typeface="+mn-cs"/>
              </a:rPr>
              <a:t>メール無制限</a:t>
            </a:r>
            <a:endParaRPr kumimoji="1" lang="en-US" altLang="ja-JP" sz="2000" b="0" i="0" u="none" strike="noStrike" kern="1200" cap="none" spc="0" normalizeH="0" baseline="0" noProof="0" dirty="0">
              <a:ln>
                <a:noFill/>
              </a:ln>
              <a:solidFill>
                <a:prstClr val="white"/>
              </a:solidFill>
              <a:effectLst/>
              <a:uLnTx/>
              <a:uFillTx/>
              <a:latin typeface="HGP明朝E" panose="02020900000000000000" pitchFamily="18" charset="-128"/>
              <a:ea typeface="HGP明朝E" panose="02020900000000000000" pitchFamily="18" charset="-128"/>
              <a:cs typeface="+mn-cs"/>
            </a:endParaRPr>
          </a:p>
        </p:txBody>
      </p:sp>
      <p:cxnSp>
        <p:nvCxnSpPr>
          <p:cNvPr id="5" name="直線コネクタ 4">
            <a:extLst>
              <a:ext uri="{FF2B5EF4-FFF2-40B4-BE49-F238E27FC236}">
                <a16:creationId xmlns:a16="http://schemas.microsoft.com/office/drawing/2014/main" id="{9B409F7F-2F9D-4935-973D-8EB75A842CE2}"/>
              </a:ext>
            </a:extLst>
          </p:cNvPr>
          <p:cNvCxnSpPr>
            <a:cxnSpLocks/>
            <a:endCxn id="2" idx="1"/>
          </p:cNvCxnSpPr>
          <p:nvPr/>
        </p:nvCxnSpPr>
        <p:spPr>
          <a:xfrm>
            <a:off x="3510980" y="6362789"/>
            <a:ext cx="1069428" cy="0"/>
          </a:xfrm>
          <a:prstGeom prst="line">
            <a:avLst/>
          </a:prstGeom>
          <a:ln>
            <a:solidFill>
              <a:srgbClr val="FF0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28" name="正方形/長方形 27">
            <a:extLst>
              <a:ext uri="{FF2B5EF4-FFF2-40B4-BE49-F238E27FC236}">
                <a16:creationId xmlns:a16="http://schemas.microsoft.com/office/drawing/2014/main" id="{C91F53F1-8703-40FB-A7C1-EF99E9184ADB}"/>
              </a:ext>
            </a:extLst>
          </p:cNvPr>
          <p:cNvSpPr/>
          <p:nvPr/>
        </p:nvSpPr>
        <p:spPr>
          <a:xfrm>
            <a:off x="3870296" y="2251969"/>
            <a:ext cx="4350792" cy="83051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GP明朝E" panose="02020900000000000000" pitchFamily="18" charset="-128"/>
              <a:ea typeface="HGP明朝E" panose="02020900000000000000" pitchFamily="18" charset="-128"/>
              <a:cs typeface="+mn-cs"/>
            </a:endParaRPr>
          </a:p>
        </p:txBody>
      </p:sp>
      <p:sp>
        <p:nvSpPr>
          <p:cNvPr id="29" name="テキスト ボックス 28">
            <a:extLst>
              <a:ext uri="{FF2B5EF4-FFF2-40B4-BE49-F238E27FC236}">
                <a16:creationId xmlns:a16="http://schemas.microsoft.com/office/drawing/2014/main" id="{052D0D85-6464-4F12-883B-839C0FF9379B}"/>
              </a:ext>
            </a:extLst>
          </p:cNvPr>
          <p:cNvSpPr txBox="1"/>
          <p:nvPr/>
        </p:nvSpPr>
        <p:spPr>
          <a:xfrm>
            <a:off x="3413463" y="2323166"/>
            <a:ext cx="5264458"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white"/>
                </a:solidFill>
                <a:effectLst/>
                <a:uLnTx/>
                <a:uFillTx/>
                <a:latin typeface="HGP明朝E" panose="02020900000000000000" pitchFamily="18" charset="-128"/>
                <a:ea typeface="HGP明朝E" panose="02020900000000000000" pitchFamily="18" charset="-128"/>
                <a:cs typeface="+mn-cs"/>
              </a:rPr>
              <a:t>勉強会</a:t>
            </a:r>
            <a:endParaRPr kumimoji="1" lang="en-US" altLang="ja-JP" sz="2000" b="0" i="0" u="none" strike="noStrike" kern="1200" cap="none" spc="0" normalizeH="0" baseline="0" noProof="0" dirty="0">
              <a:ln>
                <a:noFill/>
              </a:ln>
              <a:solidFill>
                <a:prstClr val="white"/>
              </a:solidFill>
              <a:effectLst/>
              <a:uLnTx/>
              <a:uFillTx/>
              <a:latin typeface="HGP明朝E" panose="02020900000000000000" pitchFamily="18" charset="-128"/>
              <a:ea typeface="HGP明朝E" panose="02020900000000000000" pitchFamily="18"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white"/>
                </a:solidFill>
                <a:effectLst/>
                <a:uLnTx/>
                <a:uFillTx/>
                <a:latin typeface="HGP明朝E" panose="02020900000000000000" pitchFamily="18" charset="-128"/>
                <a:ea typeface="HGP明朝E" panose="02020900000000000000" pitchFamily="18" charset="-128"/>
                <a:cs typeface="+mn-cs"/>
              </a:rPr>
              <a:t>（ファイルのインデックスを作るイメージ）</a:t>
            </a:r>
            <a:endParaRPr kumimoji="1" lang="en-US" altLang="ja-JP" sz="2000" b="0" i="0" u="none" strike="noStrike" kern="1200" cap="none" spc="0" normalizeH="0" baseline="0" noProof="0" dirty="0">
              <a:ln>
                <a:noFill/>
              </a:ln>
              <a:solidFill>
                <a:prstClr val="white"/>
              </a:solidFill>
              <a:effectLst/>
              <a:uLnTx/>
              <a:uFillTx/>
              <a:latin typeface="HGP明朝E" panose="02020900000000000000" pitchFamily="18" charset="-128"/>
              <a:ea typeface="HGP明朝E" panose="02020900000000000000" pitchFamily="18" charset="-128"/>
              <a:cs typeface="+mn-cs"/>
            </a:endParaRPr>
          </a:p>
        </p:txBody>
      </p:sp>
      <p:pic>
        <p:nvPicPr>
          <p:cNvPr id="38" name="Picture 8" descr="キャビネットのイラスト2（パワーポイント） | パワポ素材のぱわぽすけ">
            <a:extLst>
              <a:ext uri="{FF2B5EF4-FFF2-40B4-BE49-F238E27FC236}">
                <a16:creationId xmlns:a16="http://schemas.microsoft.com/office/drawing/2014/main" id="{C8B075E8-AD19-45ED-B0D8-F0844413D2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8433" t="14491" r="3305" b="56323"/>
          <a:stretch/>
        </p:blipFill>
        <p:spPr bwMode="auto">
          <a:xfrm>
            <a:off x="8836695" y="1206616"/>
            <a:ext cx="1405248" cy="100633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インデックス イラスト素材 - iStock">
            <a:extLst>
              <a:ext uri="{FF2B5EF4-FFF2-40B4-BE49-F238E27FC236}">
                <a16:creationId xmlns:a16="http://schemas.microsoft.com/office/drawing/2014/main" id="{641A716F-E102-487C-9E9C-BF92870423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9937" y="2256891"/>
            <a:ext cx="831357" cy="83135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メニュー・その他 | オリジナルファイル・バインダーの製作なら株式会社プリントバッグ">
            <a:extLst>
              <a:ext uri="{FF2B5EF4-FFF2-40B4-BE49-F238E27FC236}">
                <a16:creationId xmlns:a16="http://schemas.microsoft.com/office/drawing/2014/main" id="{D462312F-32F7-46D1-AFB0-F9F84DC459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36695" y="2349601"/>
            <a:ext cx="1330736" cy="885890"/>
          </a:xfrm>
          <a:prstGeom prst="rect">
            <a:avLst/>
          </a:prstGeom>
          <a:noFill/>
          <a:extLst>
            <a:ext uri="{909E8E84-426E-40DD-AFC4-6F175D3DCCD1}">
              <a14:hiddenFill xmlns:a14="http://schemas.microsoft.com/office/drawing/2010/main">
                <a:solidFill>
                  <a:srgbClr val="FFFFFF"/>
                </a:solidFill>
              </a14:hiddenFill>
            </a:ext>
          </a:extLst>
        </p:spPr>
      </p:pic>
      <p:sp>
        <p:nvSpPr>
          <p:cNvPr id="39" name="テキスト ボックス 38">
            <a:extLst>
              <a:ext uri="{FF2B5EF4-FFF2-40B4-BE49-F238E27FC236}">
                <a16:creationId xmlns:a16="http://schemas.microsoft.com/office/drawing/2014/main" id="{3A4DC0F8-3F8C-4280-B963-86F95B46AF3B}"/>
              </a:ext>
            </a:extLst>
          </p:cNvPr>
          <p:cNvSpPr txBox="1"/>
          <p:nvPr/>
        </p:nvSpPr>
        <p:spPr>
          <a:xfrm rot="913433">
            <a:off x="10692338" y="4967237"/>
            <a:ext cx="1329210" cy="52322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HGP明朝E" panose="02020900000000000000" pitchFamily="18" charset="-128"/>
                <a:ea typeface="HGP明朝E" panose="02020900000000000000" pitchFamily="18" charset="-128"/>
                <a:cs typeface="+mn-cs"/>
              </a:rPr>
              <a:t>サポート契約中</a:t>
            </a:r>
            <a:endParaRPr kumimoji="1" lang="en-US" altLang="ja-JP" sz="1400" b="0" i="0" u="none" strike="noStrike" kern="1200" cap="none" spc="0" normalizeH="0" baseline="0" noProof="0" dirty="0">
              <a:ln>
                <a:noFill/>
              </a:ln>
              <a:solidFill>
                <a:prstClr val="white"/>
              </a:solidFill>
              <a:effectLst/>
              <a:uLnTx/>
              <a:uFillTx/>
              <a:latin typeface="HGP明朝E" panose="02020900000000000000" pitchFamily="18" charset="-128"/>
              <a:ea typeface="HGP明朝E" panose="02020900000000000000" pitchFamily="18"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white"/>
                </a:solidFill>
                <a:effectLst/>
                <a:uLnTx/>
                <a:uFillTx/>
                <a:latin typeface="HGP明朝E" panose="02020900000000000000" pitchFamily="18" charset="-128"/>
                <a:ea typeface="HGP明朝E" panose="02020900000000000000" pitchFamily="18" charset="-128"/>
                <a:cs typeface="+mn-cs"/>
              </a:rPr>
              <a:t>50</a:t>
            </a:r>
            <a:r>
              <a:rPr kumimoji="1" lang="ja-JP" altLang="en-US" sz="1400" b="0" i="0" u="none" strike="noStrike" kern="1200" cap="none" spc="0" normalizeH="0" baseline="0" noProof="0" dirty="0">
                <a:ln>
                  <a:noFill/>
                </a:ln>
                <a:solidFill>
                  <a:prstClr val="white"/>
                </a:solidFill>
                <a:effectLst/>
                <a:uLnTx/>
                <a:uFillTx/>
                <a:latin typeface="HGP明朝E" panose="02020900000000000000" pitchFamily="18" charset="-128"/>
                <a:ea typeface="HGP明朝E" panose="02020900000000000000" pitchFamily="18" charset="-128"/>
                <a:cs typeface="+mn-cs"/>
              </a:rPr>
              <a:t>％　</a:t>
            </a:r>
            <a:r>
              <a:rPr kumimoji="1" lang="en-US" altLang="ja-JP" sz="1400" b="0" i="0" u="none" strike="noStrike" kern="1200" cap="none" spc="0" normalizeH="0" baseline="0" noProof="0" dirty="0">
                <a:ln>
                  <a:noFill/>
                </a:ln>
                <a:solidFill>
                  <a:prstClr val="white"/>
                </a:solidFill>
                <a:effectLst/>
                <a:uLnTx/>
                <a:uFillTx/>
                <a:latin typeface="HGP明朝E" panose="02020900000000000000" pitchFamily="18" charset="-128"/>
                <a:ea typeface="HGP明朝E" panose="02020900000000000000" pitchFamily="18" charset="-128"/>
                <a:cs typeface="+mn-cs"/>
              </a:rPr>
              <a:t>OFF</a:t>
            </a:r>
          </a:p>
        </p:txBody>
      </p:sp>
      <p:sp>
        <p:nvSpPr>
          <p:cNvPr id="40" name="テキスト ボックス 39">
            <a:extLst>
              <a:ext uri="{FF2B5EF4-FFF2-40B4-BE49-F238E27FC236}">
                <a16:creationId xmlns:a16="http://schemas.microsoft.com/office/drawing/2014/main" id="{6BB45D37-D947-4380-A9AA-04F857C77D83}"/>
              </a:ext>
            </a:extLst>
          </p:cNvPr>
          <p:cNvSpPr txBox="1"/>
          <p:nvPr/>
        </p:nvSpPr>
        <p:spPr>
          <a:xfrm>
            <a:off x="8683737" y="6212970"/>
            <a:ext cx="238558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HGP明朝B" panose="02020800000000000000" pitchFamily="18" charset="-128"/>
                <a:ea typeface="HGP明朝B" panose="02020800000000000000" pitchFamily="18" charset="-128"/>
                <a:cs typeface="+mn-cs"/>
              </a:rPr>
              <a:t>フル設計（実施設計）</a:t>
            </a:r>
            <a:r>
              <a:rPr kumimoji="1" lang="en-US" altLang="ja-JP" sz="1400" b="0" i="0" u="none" strike="noStrike" kern="1200" cap="none" spc="0" normalizeH="0" baseline="0" noProof="0" dirty="0">
                <a:ln>
                  <a:noFill/>
                </a:ln>
                <a:solidFill>
                  <a:prstClr val="black"/>
                </a:solidFill>
                <a:effectLst/>
                <a:uLnTx/>
                <a:uFillTx/>
                <a:latin typeface="HGP明朝B" panose="02020800000000000000" pitchFamily="18" charset="-128"/>
                <a:ea typeface="HGP明朝B" panose="02020800000000000000" pitchFamily="18" charset="-128"/>
                <a:cs typeface="+mn-cs"/>
              </a:rPr>
              <a:t>240,000</a:t>
            </a:r>
            <a:endParaRPr kumimoji="1" lang="en-US" altLang="ja-JP" sz="1800" b="0" i="0" u="none" strike="noStrike" kern="1200" cap="none" spc="0" normalizeH="0" baseline="0" noProof="0" dirty="0">
              <a:ln>
                <a:noFill/>
              </a:ln>
              <a:solidFill>
                <a:srgbClr val="FF0000"/>
              </a:solidFill>
              <a:effectLst/>
              <a:uLnTx/>
              <a:uFillTx/>
              <a:latin typeface="HGP明朝B" panose="02020800000000000000" pitchFamily="18" charset="-128"/>
              <a:ea typeface="HGP明朝B" panose="020208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HGP明朝B" panose="02020800000000000000" pitchFamily="18" charset="-128"/>
                <a:ea typeface="HGP明朝B" panose="02020800000000000000" pitchFamily="18" charset="-128"/>
                <a:cs typeface="+mn-cs"/>
              </a:rPr>
              <a:t>部分設計（基本計画）</a:t>
            </a:r>
            <a:r>
              <a:rPr kumimoji="1" lang="en-US" altLang="ja-JP" sz="1400" b="0" i="0" u="none" strike="noStrike" kern="1200" cap="none" spc="0" normalizeH="0" baseline="0" noProof="0" dirty="0">
                <a:ln>
                  <a:noFill/>
                </a:ln>
                <a:solidFill>
                  <a:prstClr val="black"/>
                </a:solidFill>
                <a:effectLst/>
                <a:uLnTx/>
                <a:uFillTx/>
                <a:latin typeface="HGP明朝B" panose="02020800000000000000" pitchFamily="18" charset="-128"/>
                <a:ea typeface="HGP明朝B" panose="02020800000000000000" pitchFamily="18" charset="-128"/>
                <a:cs typeface="+mn-cs"/>
              </a:rPr>
              <a:t>50,000</a:t>
            </a:r>
            <a:endParaRPr kumimoji="1" lang="ja-JP" altLang="en-US" sz="1800" b="0" i="0" u="none" strike="noStrike" kern="1200" cap="none" spc="0" normalizeH="0" baseline="0" noProof="0" dirty="0">
              <a:ln>
                <a:noFill/>
              </a:ln>
              <a:solidFill>
                <a:srgbClr val="FF0000"/>
              </a:solidFill>
              <a:effectLst/>
              <a:uLnTx/>
              <a:uFillTx/>
              <a:latin typeface="HGP明朝B" panose="02020800000000000000" pitchFamily="18" charset="-128"/>
              <a:ea typeface="HGP明朝B" panose="02020800000000000000" pitchFamily="18" charset="-128"/>
              <a:cs typeface="+mn-cs"/>
            </a:endParaRPr>
          </a:p>
        </p:txBody>
      </p:sp>
      <p:sp>
        <p:nvSpPr>
          <p:cNvPr id="41" name="テキスト ボックス 40">
            <a:extLst>
              <a:ext uri="{FF2B5EF4-FFF2-40B4-BE49-F238E27FC236}">
                <a16:creationId xmlns:a16="http://schemas.microsoft.com/office/drawing/2014/main" id="{A86B96FB-23C1-4632-9152-B5CB97E98690}"/>
              </a:ext>
            </a:extLst>
          </p:cNvPr>
          <p:cNvSpPr txBox="1"/>
          <p:nvPr/>
        </p:nvSpPr>
        <p:spPr>
          <a:xfrm>
            <a:off x="11232149" y="6151415"/>
            <a:ext cx="901209" cy="64633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F0000"/>
                </a:solidFill>
                <a:effectLst/>
                <a:uLnTx/>
                <a:uFillTx/>
                <a:latin typeface="HGP明朝B" panose="02020800000000000000" pitchFamily="18" charset="-128"/>
                <a:ea typeface="HGP明朝B" panose="02020800000000000000" pitchFamily="18" charset="-128"/>
                <a:cs typeface="+mn-cs"/>
              </a:rPr>
              <a:t>120,000</a:t>
            </a: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F0000"/>
                </a:solidFill>
                <a:effectLst/>
                <a:uLnTx/>
                <a:uFillTx/>
                <a:latin typeface="HGP明朝B" panose="02020800000000000000" pitchFamily="18" charset="-128"/>
                <a:ea typeface="HGP明朝B" panose="02020800000000000000" pitchFamily="18" charset="-128"/>
                <a:cs typeface="+mn-cs"/>
              </a:rPr>
              <a:t>25,000</a:t>
            </a:r>
            <a:endParaRPr kumimoji="1" lang="ja-JP" altLang="en-US" sz="1800" b="0" i="0" u="none" strike="noStrike" kern="1200" cap="none" spc="0" normalizeH="0" baseline="0" noProof="0" dirty="0">
              <a:ln>
                <a:noFill/>
              </a:ln>
              <a:solidFill>
                <a:srgbClr val="FF0000"/>
              </a:solidFill>
              <a:effectLst/>
              <a:uLnTx/>
              <a:uFillTx/>
              <a:latin typeface="HGP明朝B" panose="02020800000000000000" pitchFamily="18" charset="-128"/>
              <a:ea typeface="HGP明朝B" panose="02020800000000000000" pitchFamily="18" charset="-128"/>
              <a:cs typeface="+mn-cs"/>
            </a:endParaRPr>
          </a:p>
        </p:txBody>
      </p:sp>
      <p:sp>
        <p:nvSpPr>
          <p:cNvPr id="42" name="テキスト ボックス 41">
            <a:extLst>
              <a:ext uri="{FF2B5EF4-FFF2-40B4-BE49-F238E27FC236}">
                <a16:creationId xmlns:a16="http://schemas.microsoft.com/office/drawing/2014/main" id="{A32DAA08-6A59-4779-93C5-612E6A198814}"/>
              </a:ext>
            </a:extLst>
          </p:cNvPr>
          <p:cNvSpPr txBox="1"/>
          <p:nvPr/>
        </p:nvSpPr>
        <p:spPr>
          <a:xfrm>
            <a:off x="10906503" y="6201574"/>
            <a:ext cx="36420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HGP明朝B" panose="02020800000000000000" pitchFamily="18" charset="-128"/>
                <a:ea typeface="HGP明朝B" panose="02020800000000000000" pitchFamily="18" charset="-128"/>
                <a:cs typeface="+mn-cs"/>
              </a:rPr>
              <a:t>⇒</a:t>
            </a:r>
            <a:endParaRPr kumimoji="1" lang="en-US" altLang="ja-JP" sz="1800" b="0" i="0" u="none" strike="noStrike" kern="1200" cap="none" spc="0" normalizeH="0" baseline="0" noProof="0" dirty="0">
              <a:ln>
                <a:noFill/>
              </a:ln>
              <a:solidFill>
                <a:srgbClr val="FF0000"/>
              </a:solidFill>
              <a:effectLst/>
              <a:uLnTx/>
              <a:uFillTx/>
              <a:latin typeface="HGP明朝B" panose="02020800000000000000" pitchFamily="18" charset="-128"/>
              <a:ea typeface="HGP明朝B" panose="020208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HGP明朝B" panose="02020800000000000000" pitchFamily="18" charset="-128"/>
                <a:ea typeface="HGP明朝B" panose="02020800000000000000" pitchFamily="18" charset="-128"/>
                <a:cs typeface="+mn-cs"/>
              </a:rPr>
              <a:t>⇒</a:t>
            </a:r>
            <a:endParaRPr kumimoji="1" lang="ja-JP" altLang="en-US" sz="1800" b="0" i="0" u="none" strike="noStrike" kern="1200" cap="none" spc="0" normalizeH="0" baseline="0" noProof="0" dirty="0">
              <a:ln>
                <a:noFill/>
              </a:ln>
              <a:solidFill>
                <a:srgbClr val="FF0000"/>
              </a:solidFill>
              <a:effectLst/>
              <a:uLnTx/>
              <a:uFillTx/>
              <a:latin typeface="HGP明朝B" panose="02020800000000000000" pitchFamily="18" charset="-128"/>
              <a:ea typeface="HGP明朝B" panose="02020800000000000000" pitchFamily="18" charset="-128"/>
              <a:cs typeface="+mn-cs"/>
            </a:endParaRPr>
          </a:p>
        </p:txBody>
      </p:sp>
      <p:pic>
        <p:nvPicPr>
          <p:cNvPr id="4" name="図 3">
            <a:extLst>
              <a:ext uri="{FF2B5EF4-FFF2-40B4-BE49-F238E27FC236}">
                <a16:creationId xmlns:a16="http://schemas.microsoft.com/office/drawing/2014/main" id="{08E9C486-90F7-46B1-B377-5B75AB6BEFD0}"/>
              </a:ext>
            </a:extLst>
          </p:cNvPr>
          <p:cNvPicPr>
            <a:picLocks noChangeAspect="1"/>
          </p:cNvPicPr>
          <p:nvPr/>
        </p:nvPicPr>
        <p:blipFill>
          <a:blip r:embed="rId6"/>
          <a:stretch>
            <a:fillRect/>
          </a:stretch>
        </p:blipFill>
        <p:spPr>
          <a:xfrm>
            <a:off x="5380585" y="57871"/>
            <a:ext cx="1318974" cy="689016"/>
          </a:xfrm>
          <a:prstGeom prst="rect">
            <a:avLst/>
          </a:prstGeom>
        </p:spPr>
      </p:pic>
      <p:pic>
        <p:nvPicPr>
          <p:cNvPr id="31" name="Picture 8" descr="キャビネットのイラスト2（パワーポイント） | パワポ素材のぱわぽすけ">
            <a:extLst>
              <a:ext uri="{FF2B5EF4-FFF2-40B4-BE49-F238E27FC236}">
                <a16:creationId xmlns:a16="http://schemas.microsoft.com/office/drawing/2014/main" id="{7F28640F-1FED-4E74-B160-DAB9C15C04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727" t="14804" r="71108" b="56010"/>
          <a:stretch/>
        </p:blipFill>
        <p:spPr bwMode="auto">
          <a:xfrm>
            <a:off x="803796" y="400633"/>
            <a:ext cx="853486" cy="1006338"/>
          </a:xfrm>
          <a:prstGeom prst="rect">
            <a:avLst/>
          </a:prstGeom>
          <a:solidFill>
            <a:srgbClr val="CCD1B9"/>
          </a:solidFill>
        </p:spPr>
      </p:pic>
      <p:sp>
        <p:nvSpPr>
          <p:cNvPr id="32" name="正方形/長方形 31">
            <a:extLst>
              <a:ext uri="{FF2B5EF4-FFF2-40B4-BE49-F238E27FC236}">
                <a16:creationId xmlns:a16="http://schemas.microsoft.com/office/drawing/2014/main" id="{09FF45F5-C640-473B-ABC3-4954FE6FD93D}"/>
              </a:ext>
            </a:extLst>
          </p:cNvPr>
          <p:cNvSpPr/>
          <p:nvPr/>
        </p:nvSpPr>
        <p:spPr>
          <a:xfrm>
            <a:off x="402438" y="202485"/>
            <a:ext cx="1617229" cy="1375210"/>
          </a:xfrm>
          <a:prstGeom prst="rect">
            <a:avLst/>
          </a:prstGeom>
          <a:no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3" name="テキスト ボックス 32">
            <a:extLst>
              <a:ext uri="{FF2B5EF4-FFF2-40B4-BE49-F238E27FC236}">
                <a16:creationId xmlns:a16="http://schemas.microsoft.com/office/drawing/2014/main" id="{FCCB0BF6-A74C-4ADA-BD13-2B61B9A132E8}"/>
              </a:ext>
            </a:extLst>
          </p:cNvPr>
          <p:cNvSpPr txBox="1"/>
          <p:nvPr/>
        </p:nvSpPr>
        <p:spPr>
          <a:xfrm>
            <a:off x="659536" y="55062"/>
            <a:ext cx="1107996" cy="276999"/>
          </a:xfrm>
          <a:prstGeom prst="rect">
            <a:avLst/>
          </a:prstGeom>
          <a:solidFill>
            <a:srgbClr val="CCD1B9"/>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srgbClr val="FF0000"/>
                </a:solidFill>
                <a:effectLst/>
                <a:uLnTx/>
                <a:uFillTx/>
                <a:latin typeface="HGP明朝E" panose="02020900000000000000" pitchFamily="18" charset="-128"/>
                <a:ea typeface="HGP明朝E" panose="02020900000000000000" pitchFamily="18" charset="-128"/>
              </a:rPr>
              <a:t>照明基礎知識</a:t>
            </a:r>
          </a:p>
        </p:txBody>
      </p:sp>
      <p:sp>
        <p:nvSpPr>
          <p:cNvPr id="34" name="テキスト ボックス 33">
            <a:extLst>
              <a:ext uri="{FF2B5EF4-FFF2-40B4-BE49-F238E27FC236}">
                <a16:creationId xmlns:a16="http://schemas.microsoft.com/office/drawing/2014/main" id="{2AEE02D3-169E-4557-AAC1-AE93F85BD618}"/>
              </a:ext>
            </a:extLst>
          </p:cNvPr>
          <p:cNvSpPr txBox="1"/>
          <p:nvPr/>
        </p:nvSpPr>
        <p:spPr>
          <a:xfrm>
            <a:off x="508097" y="2063594"/>
            <a:ext cx="1627369" cy="1785104"/>
          </a:xfrm>
          <a:prstGeom prst="rect">
            <a:avLst/>
          </a:prstGeom>
          <a:solidFill>
            <a:srgbClr val="CCD1B9"/>
          </a:solidFill>
          <a:ln w="12700" cap="flat" cmpd="sng" algn="ctr">
            <a:noFill/>
            <a:prstDash val="solid"/>
            <a:miter lim="800000"/>
          </a:ln>
          <a:effectLst/>
        </p:spPr>
        <p:txBody>
          <a:bodyPr wrap="non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000" b="0"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空間演出</a:t>
            </a:r>
            <a:endParaRPr kumimoji="0" lang="en-US" altLang="ja-JP" sz="1000" b="0"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000" b="0"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ディテール（細部）</a:t>
            </a:r>
            <a:endParaRPr kumimoji="0" lang="en-US" altLang="ja-JP" sz="1000" b="0"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000" b="0"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素材・色・位置</a:t>
            </a:r>
            <a:endParaRPr kumimoji="0" lang="en-US" altLang="ja-JP" sz="1000" b="0"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000" b="0"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間接照明</a:t>
            </a:r>
            <a:endParaRPr kumimoji="0" lang="en-US" altLang="ja-JP" sz="1000" b="0"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000" b="0"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意匠照明</a:t>
            </a:r>
            <a:endParaRPr kumimoji="0" lang="en-US" altLang="ja-JP" sz="1000" b="0"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000" b="0"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直接照明</a:t>
            </a:r>
            <a:endParaRPr kumimoji="0" lang="en-US" altLang="ja-JP" sz="1000" b="0"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000" b="0"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納まり・陰影</a:t>
            </a:r>
            <a:endParaRPr kumimoji="0" lang="en-US" altLang="ja-JP" sz="1000" b="0"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000" b="0"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調光</a:t>
            </a:r>
            <a:endParaRPr kumimoji="0" lang="en-US" altLang="ja-JP" sz="1000" b="0"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000" b="0"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グレア</a:t>
            </a:r>
            <a:endParaRPr kumimoji="0" lang="en-US" altLang="ja-JP" sz="1000" b="0"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000" b="0"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映り込み</a:t>
            </a:r>
            <a:endParaRPr kumimoji="0" lang="en-US" altLang="ja-JP" sz="1000" b="0"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000" b="0"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センサースイッチ</a:t>
            </a:r>
            <a:endParaRPr kumimoji="0" lang="en-US" altLang="ja-JP" sz="1000" b="0"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35" name="正方形/長方形 34">
            <a:extLst>
              <a:ext uri="{FF2B5EF4-FFF2-40B4-BE49-F238E27FC236}">
                <a16:creationId xmlns:a16="http://schemas.microsoft.com/office/drawing/2014/main" id="{94286EF5-B9F0-4ACC-8BDB-9DEC4A60B84B}"/>
              </a:ext>
            </a:extLst>
          </p:cNvPr>
          <p:cNvSpPr/>
          <p:nvPr/>
        </p:nvSpPr>
        <p:spPr>
          <a:xfrm>
            <a:off x="395474" y="1894333"/>
            <a:ext cx="1627369" cy="1928066"/>
          </a:xfrm>
          <a:prstGeom prst="rect">
            <a:avLst/>
          </a:prstGeom>
          <a:noFill/>
          <a:ln w="19050"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6" name="テキスト ボックス 35">
            <a:extLst>
              <a:ext uri="{FF2B5EF4-FFF2-40B4-BE49-F238E27FC236}">
                <a16:creationId xmlns:a16="http://schemas.microsoft.com/office/drawing/2014/main" id="{A2D354EA-67A9-4458-B352-582BCFFCC871}"/>
              </a:ext>
            </a:extLst>
          </p:cNvPr>
          <p:cNvSpPr txBox="1"/>
          <p:nvPr/>
        </p:nvSpPr>
        <p:spPr>
          <a:xfrm>
            <a:off x="409037" y="1764446"/>
            <a:ext cx="1595309" cy="246221"/>
          </a:xfrm>
          <a:prstGeom prst="rect">
            <a:avLst/>
          </a:prstGeom>
          <a:solidFill>
            <a:srgbClr val="CCD1B9"/>
          </a:solidFill>
          <a:ln w="6350" cap="flat" cmpd="sng" algn="ctr">
            <a:noFill/>
            <a:prstDash val="solid"/>
            <a:miter lim="800000"/>
          </a:ln>
          <a:effectLst/>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設計手法　</a:t>
            </a:r>
            <a:r>
              <a:rPr kumimoji="0" lang="ja-JP" altLang="en-US" sz="1000" b="0" i="0" u="none" strike="noStrike" kern="0" cap="none" spc="0" normalizeH="0" baseline="0" noProof="0" dirty="0">
                <a:ln>
                  <a:noFill/>
                </a:ln>
                <a:solidFill>
                  <a:srgbClr val="00B0F0"/>
                </a:solidFill>
                <a:effectLst/>
                <a:uLnTx/>
                <a:uFillTx/>
                <a:latin typeface="游ゴシック" panose="020F0502020204030204"/>
                <a:ea typeface="游ゴシック" panose="020B0400000000000000" pitchFamily="50" charset="-128"/>
                <a:cs typeface="+mn-cs"/>
              </a:rPr>
              <a:t>インデックス</a:t>
            </a:r>
          </a:p>
        </p:txBody>
      </p:sp>
      <p:sp>
        <p:nvSpPr>
          <p:cNvPr id="37" name="テキスト ボックス 36">
            <a:extLst>
              <a:ext uri="{FF2B5EF4-FFF2-40B4-BE49-F238E27FC236}">
                <a16:creationId xmlns:a16="http://schemas.microsoft.com/office/drawing/2014/main" id="{18709A55-C16E-4D37-9BA0-E7D011D9AFE7}"/>
              </a:ext>
            </a:extLst>
          </p:cNvPr>
          <p:cNvSpPr txBox="1"/>
          <p:nvPr/>
        </p:nvSpPr>
        <p:spPr>
          <a:xfrm>
            <a:off x="1700144" y="659950"/>
            <a:ext cx="1980029" cy="400110"/>
          </a:xfrm>
          <a:prstGeom prst="rect">
            <a:avLst/>
          </a:prstGeom>
          <a:solidFill>
            <a:srgbClr val="CCD1B9"/>
          </a:solidFill>
          <a:ln w="6350" cap="flat" cmpd="sng" algn="ctr">
            <a:noFill/>
            <a:prstDash val="solid"/>
            <a:miter lim="800000"/>
          </a:ln>
          <a:effectLst/>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ファイルを作る際は</a:t>
            </a:r>
            <a:endParaRPr kumimoji="0" lang="en-US" altLang="ja-JP" sz="1000" b="0" i="0" u="none" strike="noStrike" kern="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照明基礎知識があることが前提</a:t>
            </a:r>
          </a:p>
        </p:txBody>
      </p:sp>
      <p:sp>
        <p:nvSpPr>
          <p:cNvPr id="43" name="テキスト ボックス 42">
            <a:extLst>
              <a:ext uri="{FF2B5EF4-FFF2-40B4-BE49-F238E27FC236}">
                <a16:creationId xmlns:a16="http://schemas.microsoft.com/office/drawing/2014/main" id="{4EF00E4A-2451-477F-B532-99D66D2273BD}"/>
              </a:ext>
            </a:extLst>
          </p:cNvPr>
          <p:cNvSpPr txBox="1"/>
          <p:nvPr/>
        </p:nvSpPr>
        <p:spPr>
          <a:xfrm>
            <a:off x="10554967" y="635996"/>
            <a:ext cx="1499128" cy="3170099"/>
          </a:xfrm>
          <a:prstGeom prst="rect">
            <a:avLst/>
          </a:prstGeom>
          <a:noFill/>
        </p:spPr>
        <p:txBody>
          <a:bodyPr wrap="none" rtlCol="0">
            <a:spAutoFit/>
          </a:bodyPr>
          <a:lstStyle/>
          <a:p>
            <a:pPr marL="285750" indent="-285750">
              <a:buFont typeface="Arial" panose="020B0604020202020204" pitchFamily="34" charset="0"/>
              <a:buChar char="•"/>
            </a:pPr>
            <a:r>
              <a:rPr lang="en-US" altLang="ja-JP" sz="1000" dirty="0">
                <a:solidFill>
                  <a:prstClr val="black"/>
                </a:solidFill>
                <a:latin typeface="游ゴシック" panose="020F0502020204030204"/>
                <a:ea typeface="游ゴシック" panose="020B0400000000000000" pitchFamily="50" charset="-128"/>
              </a:rPr>
              <a:t>LED</a:t>
            </a:r>
            <a:r>
              <a:rPr lang="ja-JP" altLang="en-US" sz="1000" dirty="0">
                <a:solidFill>
                  <a:prstClr val="black"/>
                </a:solidFill>
                <a:latin typeface="游ゴシック" panose="020F0502020204030204"/>
                <a:ea typeface="游ゴシック" panose="020B0400000000000000" pitchFamily="50" charset="-128"/>
              </a:rPr>
              <a:t>の特徴</a:t>
            </a:r>
            <a:endParaRPr lang="en-US" altLang="ja-JP" sz="1000" dirty="0">
              <a:solidFill>
                <a:prstClr val="black"/>
              </a:solidFill>
              <a:latin typeface="游ゴシック" panose="020F0502020204030204"/>
              <a:ea typeface="游ゴシック" panose="020B0400000000000000" pitchFamily="50" charset="-128"/>
            </a:endParaRPr>
          </a:p>
          <a:p>
            <a:pPr marL="285750" indent="-285750">
              <a:buFont typeface="Arial" panose="020B0604020202020204" pitchFamily="34" charset="0"/>
              <a:buChar char="•"/>
            </a:pPr>
            <a:r>
              <a:rPr lang="ja-JP" altLang="en-US" sz="1000" dirty="0">
                <a:solidFill>
                  <a:prstClr val="black"/>
                </a:solidFill>
                <a:latin typeface="游ゴシック" panose="020F0502020204030204"/>
                <a:ea typeface="游ゴシック" panose="020B0400000000000000" pitchFamily="50" charset="-128"/>
              </a:rPr>
              <a:t>建築と照明</a:t>
            </a:r>
            <a:endParaRPr lang="en-US" altLang="ja-JP" sz="1000" dirty="0">
              <a:solidFill>
                <a:prstClr val="black"/>
              </a:solidFill>
              <a:latin typeface="游ゴシック" panose="020F0502020204030204"/>
              <a:ea typeface="游ゴシック" panose="020B0400000000000000" pitchFamily="50" charset="-128"/>
            </a:endParaRPr>
          </a:p>
          <a:p>
            <a:pPr marL="285750" indent="-285750">
              <a:buFont typeface="Arial" panose="020B0604020202020204" pitchFamily="34" charset="0"/>
              <a:buChar char="•"/>
            </a:pPr>
            <a:r>
              <a:rPr lang="ja-JP" altLang="en-US" sz="1000" dirty="0">
                <a:solidFill>
                  <a:prstClr val="black"/>
                </a:solidFill>
                <a:latin typeface="游ゴシック" panose="020F0502020204030204"/>
                <a:ea typeface="游ゴシック" panose="020B0400000000000000" pitchFamily="50" charset="-128"/>
              </a:rPr>
              <a:t>照明メーカー</a:t>
            </a:r>
            <a:endParaRPr lang="en-US" altLang="ja-JP" sz="1000" dirty="0">
              <a:solidFill>
                <a:prstClr val="black"/>
              </a:solidFill>
              <a:latin typeface="游ゴシック" panose="020F0502020204030204"/>
              <a:ea typeface="游ゴシック" panose="020B0400000000000000" pitchFamily="50" charset="-128"/>
            </a:endParaRPr>
          </a:p>
          <a:p>
            <a:pPr marL="285750" indent="-285750">
              <a:buFont typeface="Arial" panose="020B0604020202020204" pitchFamily="34" charset="0"/>
              <a:buChar char="•"/>
            </a:pPr>
            <a:r>
              <a:rPr lang="ja-JP" altLang="en-US" sz="1000" dirty="0">
                <a:solidFill>
                  <a:prstClr val="black"/>
                </a:solidFill>
                <a:latin typeface="游ゴシック" panose="020F0502020204030204"/>
                <a:ea typeface="游ゴシック" panose="020B0400000000000000" pitchFamily="50" charset="-128"/>
              </a:rPr>
              <a:t>住宅照明の価値</a:t>
            </a:r>
            <a:endParaRPr lang="en-US" altLang="ja-JP" sz="1000" dirty="0">
              <a:solidFill>
                <a:prstClr val="black"/>
              </a:solidFill>
              <a:latin typeface="游ゴシック" panose="020F0502020204030204"/>
              <a:ea typeface="游ゴシック" panose="020B0400000000000000" pitchFamily="50" charset="-128"/>
            </a:endParaRPr>
          </a:p>
          <a:p>
            <a:pPr marL="285750" indent="-285750">
              <a:buFont typeface="Arial" panose="020B0604020202020204" pitchFamily="34" charset="0"/>
              <a:buChar char="•"/>
            </a:pPr>
            <a:r>
              <a:rPr lang="ja-JP" altLang="en-US" sz="1000" dirty="0">
                <a:solidFill>
                  <a:prstClr val="black"/>
                </a:solidFill>
                <a:latin typeface="游ゴシック" panose="020F0502020204030204"/>
                <a:ea typeface="游ゴシック" panose="020B0400000000000000" pitchFamily="50" charset="-128"/>
              </a:rPr>
              <a:t>提案方法</a:t>
            </a:r>
            <a:endParaRPr lang="en-US" altLang="ja-JP" sz="1000" dirty="0">
              <a:solidFill>
                <a:prstClr val="black"/>
              </a:solidFill>
              <a:latin typeface="游ゴシック" panose="020F0502020204030204"/>
              <a:ea typeface="游ゴシック" panose="020B0400000000000000" pitchFamily="50" charset="-128"/>
            </a:endParaRPr>
          </a:p>
          <a:p>
            <a:pPr marL="285750" indent="-285750">
              <a:buFont typeface="Arial" panose="020B0604020202020204" pitchFamily="34" charset="0"/>
              <a:buChar char="•"/>
            </a:pPr>
            <a:r>
              <a:rPr lang="ja-JP" altLang="en-US" sz="1000" dirty="0">
                <a:solidFill>
                  <a:srgbClr val="FF0000"/>
                </a:solidFill>
                <a:latin typeface="游ゴシック" panose="020F0502020204030204"/>
                <a:ea typeface="游ゴシック" panose="020B0400000000000000" pitchFamily="50" charset="-128"/>
              </a:rPr>
              <a:t>設計手法</a:t>
            </a:r>
            <a:endParaRPr lang="en-US" altLang="ja-JP" sz="1000" dirty="0">
              <a:solidFill>
                <a:srgbClr val="FF0000"/>
              </a:solidFill>
              <a:latin typeface="游ゴシック" panose="020F0502020204030204"/>
              <a:ea typeface="游ゴシック" panose="020B0400000000000000" pitchFamily="50" charset="-128"/>
            </a:endParaRPr>
          </a:p>
          <a:p>
            <a:pPr marL="285750" indent="-285750">
              <a:buFont typeface="Arial" panose="020B0604020202020204" pitchFamily="34" charset="0"/>
              <a:buChar char="•"/>
            </a:pPr>
            <a:r>
              <a:rPr lang="ja-JP" altLang="en-US" sz="1000" dirty="0">
                <a:solidFill>
                  <a:prstClr val="black"/>
                </a:solidFill>
                <a:latin typeface="游ゴシック" panose="020F0502020204030204"/>
                <a:ea typeface="游ゴシック" panose="020B0400000000000000" pitchFamily="50" charset="-128"/>
              </a:rPr>
              <a:t>回路計画</a:t>
            </a:r>
            <a:endParaRPr lang="en-US" altLang="ja-JP" sz="1000" dirty="0">
              <a:solidFill>
                <a:prstClr val="black"/>
              </a:solidFill>
              <a:latin typeface="游ゴシック" panose="020F0502020204030204"/>
              <a:ea typeface="游ゴシック" panose="020B0400000000000000" pitchFamily="50" charset="-128"/>
            </a:endParaRPr>
          </a:p>
          <a:p>
            <a:pPr marL="285750" indent="-285750">
              <a:buFont typeface="Arial" panose="020B0604020202020204" pitchFamily="34" charset="0"/>
              <a:buChar char="•"/>
            </a:pPr>
            <a:r>
              <a:rPr lang="ja-JP" altLang="en-US" sz="1000" dirty="0">
                <a:solidFill>
                  <a:prstClr val="black"/>
                </a:solidFill>
                <a:latin typeface="游ゴシック" panose="020F0502020204030204"/>
                <a:ea typeface="游ゴシック" panose="020B0400000000000000" pitchFamily="50" charset="-128"/>
              </a:rPr>
              <a:t>素材と照明</a:t>
            </a:r>
            <a:endParaRPr lang="en-US" altLang="ja-JP" sz="1000" dirty="0">
              <a:solidFill>
                <a:prstClr val="black"/>
              </a:solidFill>
              <a:latin typeface="游ゴシック" panose="020F0502020204030204"/>
              <a:ea typeface="游ゴシック" panose="020B0400000000000000" pitchFamily="50" charset="-128"/>
            </a:endParaRPr>
          </a:p>
          <a:p>
            <a:pPr marL="285750" indent="-285750">
              <a:buFont typeface="Arial" panose="020B0604020202020204" pitchFamily="34" charset="0"/>
              <a:buChar char="•"/>
            </a:pPr>
            <a:r>
              <a:rPr lang="ja-JP" altLang="en-US" sz="1000" dirty="0">
                <a:solidFill>
                  <a:prstClr val="black"/>
                </a:solidFill>
                <a:latin typeface="游ゴシック" panose="020F0502020204030204"/>
                <a:ea typeface="游ゴシック" panose="020B0400000000000000" pitchFamily="50" charset="-128"/>
              </a:rPr>
              <a:t>インテリアと照明</a:t>
            </a:r>
            <a:endParaRPr lang="en-US" altLang="ja-JP" sz="1000" dirty="0">
              <a:solidFill>
                <a:prstClr val="black"/>
              </a:solidFill>
              <a:latin typeface="游ゴシック" panose="020F0502020204030204"/>
              <a:ea typeface="游ゴシック" panose="020B0400000000000000" pitchFamily="50" charset="-128"/>
            </a:endParaRPr>
          </a:p>
          <a:p>
            <a:pPr marL="285750" indent="-285750">
              <a:buFont typeface="Arial" panose="020B0604020202020204" pitchFamily="34" charset="0"/>
              <a:buChar char="•"/>
            </a:pPr>
            <a:r>
              <a:rPr lang="ja-JP" altLang="en-US" sz="1000" dirty="0">
                <a:solidFill>
                  <a:prstClr val="black"/>
                </a:solidFill>
                <a:latin typeface="游ゴシック" panose="020F0502020204030204"/>
                <a:ea typeface="游ゴシック" panose="020B0400000000000000" pitchFamily="50" charset="-128"/>
              </a:rPr>
              <a:t>意匠照明</a:t>
            </a:r>
            <a:endParaRPr lang="en-US" altLang="ja-JP" sz="1000" dirty="0">
              <a:solidFill>
                <a:prstClr val="black"/>
              </a:solidFill>
              <a:latin typeface="游ゴシック" panose="020F0502020204030204"/>
              <a:ea typeface="游ゴシック" panose="020B0400000000000000" pitchFamily="50" charset="-128"/>
            </a:endParaRPr>
          </a:p>
          <a:p>
            <a:pPr marL="285750" indent="-285750">
              <a:buFont typeface="Arial" panose="020B0604020202020204" pitchFamily="34" charset="0"/>
              <a:buChar char="•"/>
            </a:pPr>
            <a:r>
              <a:rPr lang="ja-JP" altLang="en-US" sz="1000" dirty="0">
                <a:solidFill>
                  <a:prstClr val="black"/>
                </a:solidFill>
                <a:latin typeface="游ゴシック" panose="020F0502020204030204"/>
                <a:ea typeface="游ゴシック" panose="020B0400000000000000" pitchFamily="50" charset="-128"/>
              </a:rPr>
              <a:t>影の作り方</a:t>
            </a:r>
            <a:endParaRPr lang="en-US" altLang="ja-JP" sz="1000" dirty="0">
              <a:solidFill>
                <a:prstClr val="black"/>
              </a:solidFill>
              <a:latin typeface="游ゴシック" panose="020F0502020204030204"/>
              <a:ea typeface="游ゴシック" panose="020B0400000000000000" pitchFamily="50" charset="-128"/>
            </a:endParaRPr>
          </a:p>
          <a:p>
            <a:pPr marL="285750" indent="-285750">
              <a:buFont typeface="Arial" panose="020B0604020202020204" pitchFamily="34" charset="0"/>
              <a:buChar char="•"/>
            </a:pPr>
            <a:r>
              <a:rPr lang="ja-JP" altLang="en-US" sz="1000" dirty="0">
                <a:solidFill>
                  <a:prstClr val="black"/>
                </a:solidFill>
                <a:latin typeface="游ゴシック" panose="020F0502020204030204"/>
                <a:ea typeface="游ゴシック" panose="020B0400000000000000" pitchFamily="50" charset="-128"/>
              </a:rPr>
              <a:t>無線調光</a:t>
            </a:r>
            <a:endParaRPr lang="en-US" altLang="ja-JP" sz="1000" dirty="0">
              <a:solidFill>
                <a:prstClr val="black"/>
              </a:solidFill>
              <a:latin typeface="游ゴシック" panose="020F0502020204030204"/>
              <a:ea typeface="游ゴシック" panose="020B0400000000000000" pitchFamily="50" charset="-128"/>
            </a:endParaRPr>
          </a:p>
          <a:p>
            <a:pPr marL="285750" indent="-285750">
              <a:buFont typeface="Arial" panose="020B0604020202020204" pitchFamily="34" charset="0"/>
              <a:buChar char="•"/>
            </a:pPr>
            <a:r>
              <a:rPr lang="ja-JP" altLang="en-US" sz="1000" dirty="0">
                <a:solidFill>
                  <a:prstClr val="black"/>
                </a:solidFill>
                <a:latin typeface="游ゴシック" panose="020F0502020204030204"/>
                <a:ea typeface="游ゴシック" panose="020B0400000000000000" pitchFamily="50" charset="-128"/>
              </a:rPr>
              <a:t>スマートハウス</a:t>
            </a:r>
            <a:endParaRPr lang="en-US" altLang="ja-JP" sz="1000" dirty="0">
              <a:solidFill>
                <a:prstClr val="black"/>
              </a:solidFill>
              <a:latin typeface="游ゴシック" panose="020F0502020204030204"/>
              <a:ea typeface="游ゴシック" panose="020B0400000000000000" pitchFamily="50" charset="-128"/>
            </a:endParaRPr>
          </a:p>
          <a:p>
            <a:pPr marL="285750" indent="-285750">
              <a:buFont typeface="Arial" panose="020B0604020202020204" pitchFamily="34" charset="0"/>
              <a:buChar char="•"/>
            </a:pPr>
            <a:r>
              <a:rPr lang="ja-JP" altLang="en-US" sz="1000" dirty="0">
                <a:solidFill>
                  <a:prstClr val="black"/>
                </a:solidFill>
                <a:latin typeface="游ゴシック" panose="020F0502020204030204"/>
                <a:ea typeface="游ゴシック" panose="020B0400000000000000" pitchFamily="50" charset="-128"/>
              </a:rPr>
              <a:t>外観照明</a:t>
            </a:r>
            <a:endParaRPr lang="en-US" altLang="ja-JP" sz="1000" dirty="0">
              <a:solidFill>
                <a:prstClr val="black"/>
              </a:solidFill>
              <a:latin typeface="游ゴシック" panose="020F0502020204030204"/>
              <a:ea typeface="游ゴシック" panose="020B0400000000000000" pitchFamily="50" charset="-128"/>
            </a:endParaRPr>
          </a:p>
          <a:p>
            <a:pPr marL="285750" indent="-285750">
              <a:buFont typeface="Arial" panose="020B0604020202020204" pitchFamily="34" charset="0"/>
              <a:buChar char="•"/>
            </a:pPr>
            <a:r>
              <a:rPr lang="ja-JP" altLang="en-US" sz="1000" dirty="0">
                <a:solidFill>
                  <a:prstClr val="black"/>
                </a:solidFill>
                <a:latin typeface="游ゴシック" panose="020F0502020204030204"/>
                <a:ea typeface="游ゴシック" panose="020B0400000000000000" pitchFamily="50" charset="-128"/>
              </a:rPr>
              <a:t>演出照明</a:t>
            </a:r>
            <a:endParaRPr lang="en-US" altLang="ja-JP" sz="1000" dirty="0">
              <a:solidFill>
                <a:prstClr val="black"/>
              </a:solidFill>
              <a:latin typeface="游ゴシック" panose="020F0502020204030204"/>
              <a:ea typeface="游ゴシック" panose="020B0400000000000000" pitchFamily="50" charset="-128"/>
            </a:endParaRPr>
          </a:p>
          <a:p>
            <a:pPr marL="285750" indent="-285750">
              <a:buFont typeface="Arial" panose="020B0604020202020204" pitchFamily="34" charset="0"/>
              <a:buChar char="•"/>
            </a:pPr>
            <a:r>
              <a:rPr lang="ja-JP" altLang="en-US" sz="1000" dirty="0">
                <a:solidFill>
                  <a:prstClr val="black"/>
                </a:solidFill>
                <a:latin typeface="游ゴシック" panose="020F0502020204030204"/>
                <a:ea typeface="游ゴシック" panose="020B0400000000000000" pitchFamily="50" charset="-128"/>
              </a:rPr>
              <a:t>ライン照明</a:t>
            </a:r>
            <a:endParaRPr lang="en-US" altLang="ja-JP" sz="1000" dirty="0">
              <a:solidFill>
                <a:prstClr val="black"/>
              </a:solidFill>
              <a:latin typeface="游ゴシック" panose="020F0502020204030204"/>
              <a:ea typeface="游ゴシック" panose="020B0400000000000000" pitchFamily="50" charset="-128"/>
            </a:endParaRPr>
          </a:p>
          <a:p>
            <a:pPr marL="285750" indent="-285750">
              <a:buFont typeface="Arial" panose="020B0604020202020204" pitchFamily="34" charset="0"/>
              <a:buChar char="•"/>
            </a:pPr>
            <a:r>
              <a:rPr lang="ja-JP" altLang="en-US" sz="1000" dirty="0">
                <a:solidFill>
                  <a:prstClr val="black"/>
                </a:solidFill>
                <a:latin typeface="游ゴシック" panose="020F0502020204030204"/>
                <a:ea typeface="游ゴシック" panose="020B0400000000000000" pitchFamily="50" charset="-128"/>
              </a:rPr>
              <a:t>ルーバー照明</a:t>
            </a:r>
            <a:endParaRPr lang="en-US" altLang="ja-JP" sz="1000" dirty="0">
              <a:solidFill>
                <a:prstClr val="black"/>
              </a:solidFill>
              <a:latin typeface="游ゴシック" panose="020F0502020204030204"/>
              <a:ea typeface="游ゴシック" panose="020B0400000000000000" pitchFamily="50" charset="-128"/>
            </a:endParaRPr>
          </a:p>
          <a:p>
            <a:pPr marL="285750" indent="-285750">
              <a:buFont typeface="Arial" panose="020B0604020202020204" pitchFamily="34" charset="0"/>
              <a:buChar char="•"/>
            </a:pPr>
            <a:r>
              <a:rPr lang="ja-JP" altLang="en-US" sz="1000" dirty="0">
                <a:solidFill>
                  <a:prstClr val="black"/>
                </a:solidFill>
                <a:latin typeface="游ゴシック" panose="020F0502020204030204"/>
                <a:ea typeface="游ゴシック" panose="020B0400000000000000" pitchFamily="50" charset="-128"/>
              </a:rPr>
              <a:t>ニッチ照明</a:t>
            </a:r>
            <a:endParaRPr lang="en-US" altLang="ja-JP" sz="1000" dirty="0">
              <a:solidFill>
                <a:prstClr val="black"/>
              </a:solidFill>
              <a:latin typeface="游ゴシック" panose="020F0502020204030204"/>
              <a:ea typeface="游ゴシック" panose="020B0400000000000000" pitchFamily="50" charset="-128"/>
            </a:endParaRPr>
          </a:p>
          <a:p>
            <a:pPr marL="285750" indent="-285750">
              <a:buFont typeface="Arial" panose="020B0604020202020204" pitchFamily="34" charset="0"/>
              <a:buChar char="•"/>
            </a:pPr>
            <a:r>
              <a:rPr lang="ja-JP" altLang="en-US" sz="1000" dirty="0">
                <a:solidFill>
                  <a:prstClr val="black"/>
                </a:solidFill>
                <a:latin typeface="游ゴシック" panose="020F0502020204030204"/>
                <a:ea typeface="游ゴシック" panose="020B0400000000000000" pitchFamily="50" charset="-128"/>
              </a:rPr>
              <a:t>手摺照明</a:t>
            </a:r>
            <a:endParaRPr lang="en-US" altLang="ja-JP" sz="1000" dirty="0">
              <a:solidFill>
                <a:prstClr val="black"/>
              </a:solidFill>
              <a:latin typeface="游ゴシック" panose="020F0502020204030204"/>
              <a:ea typeface="游ゴシック" panose="020B0400000000000000" pitchFamily="50" charset="-128"/>
            </a:endParaRPr>
          </a:p>
          <a:p>
            <a:pPr marL="285750" indent="-285750">
              <a:buFont typeface="Arial" panose="020B0604020202020204" pitchFamily="34" charset="0"/>
              <a:buChar char="•"/>
            </a:pPr>
            <a:r>
              <a:rPr lang="ja-JP" altLang="en-US" sz="1000" dirty="0">
                <a:solidFill>
                  <a:prstClr val="black"/>
                </a:solidFill>
                <a:latin typeface="游ゴシック" panose="020F0502020204030204"/>
                <a:ea typeface="游ゴシック" panose="020B0400000000000000" pitchFamily="50" charset="-128"/>
              </a:rPr>
              <a:t>プロダクト照明</a:t>
            </a:r>
            <a:endParaRPr lang="en-US" altLang="ja-JP" sz="1000" dirty="0">
              <a:solidFill>
                <a:prstClr val="black"/>
              </a:solidFill>
              <a:latin typeface="游ゴシック" panose="020F0502020204030204"/>
              <a:ea typeface="游ゴシック" panose="020B0400000000000000" pitchFamily="50" charset="-128"/>
            </a:endParaRPr>
          </a:p>
        </p:txBody>
      </p:sp>
      <p:sp>
        <p:nvSpPr>
          <p:cNvPr id="44" name="正方形/長方形 43">
            <a:extLst>
              <a:ext uri="{FF2B5EF4-FFF2-40B4-BE49-F238E27FC236}">
                <a16:creationId xmlns:a16="http://schemas.microsoft.com/office/drawing/2014/main" id="{645D5DED-09EC-4156-9E80-311E310BD98F}"/>
              </a:ext>
            </a:extLst>
          </p:cNvPr>
          <p:cNvSpPr/>
          <p:nvPr/>
        </p:nvSpPr>
        <p:spPr>
          <a:xfrm>
            <a:off x="10471759" y="483776"/>
            <a:ext cx="1627369" cy="3501373"/>
          </a:xfrm>
          <a:prstGeom prst="rect">
            <a:avLst/>
          </a:prstGeom>
          <a:noFill/>
          <a:ln w="190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5" name="テキスト ボックス 44">
            <a:extLst>
              <a:ext uri="{FF2B5EF4-FFF2-40B4-BE49-F238E27FC236}">
                <a16:creationId xmlns:a16="http://schemas.microsoft.com/office/drawing/2014/main" id="{67089FD8-6B3B-43F5-AF65-36D1CE99E52E}"/>
              </a:ext>
            </a:extLst>
          </p:cNvPr>
          <p:cNvSpPr txBox="1"/>
          <p:nvPr/>
        </p:nvSpPr>
        <p:spPr>
          <a:xfrm>
            <a:off x="10458973" y="381556"/>
            <a:ext cx="697627" cy="246221"/>
          </a:xfrm>
          <a:prstGeom prst="rect">
            <a:avLst/>
          </a:prstGeom>
          <a:solidFill>
            <a:srgbClr val="CCD1B9"/>
          </a:solidFill>
          <a:ln w="6350" cap="flat" cmpd="sng" algn="ctr">
            <a:noFill/>
            <a:prstDash val="solid"/>
            <a:miter lim="800000"/>
          </a:ln>
          <a:effectLst/>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ファイル</a:t>
            </a:r>
          </a:p>
        </p:txBody>
      </p:sp>
    </p:spTree>
    <p:extLst>
      <p:ext uri="{BB962C8B-B14F-4D97-AF65-F5344CB8AC3E}">
        <p14:creationId xmlns:p14="http://schemas.microsoft.com/office/powerpoint/2010/main" val="4294698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r>
              <a:rPr kumimoji="1" lang="ja-JP" altLang="en-US"/>
              <a:t>　</a:t>
            </a:r>
            <a:r>
              <a:rPr kumimoji="1" lang="en-US" altLang="ja-JP"/>
              <a:t>Service</a:t>
            </a:r>
            <a:endParaRPr kumimoji="1" lang="ja-JP" altLang="en-US"/>
          </a:p>
        </p:txBody>
      </p:sp>
      <p:sp>
        <p:nvSpPr>
          <p:cNvPr id="3" name="スライド番号プレースホルダー 2"/>
          <p:cNvSpPr>
            <a:spLocks noGrp="1"/>
          </p:cNvSpPr>
          <p:nvPr>
            <p:ph type="sldNum" sz="quarter" idx="12"/>
          </p:nvPr>
        </p:nvSpPr>
        <p:spPr/>
        <p:txBody>
          <a:bodyPr/>
          <a:lstStyle/>
          <a:p>
            <a:fld id="{97318A08-32C6-47D5-85F1-6824EAE7AF9E}" type="slidenum">
              <a:rPr kumimoji="1" lang="ja-JP" altLang="en-US" smtClean="0"/>
              <a:t>6</a:t>
            </a:fld>
            <a:endParaRPr kumimoji="1" lang="ja-JP" altLang="en-US"/>
          </a:p>
        </p:txBody>
      </p:sp>
      <p:sp>
        <p:nvSpPr>
          <p:cNvPr id="4" name="タイトル 3"/>
          <p:cNvSpPr>
            <a:spLocks noGrp="1"/>
          </p:cNvSpPr>
          <p:nvPr>
            <p:ph type="title"/>
          </p:nvPr>
        </p:nvSpPr>
        <p:spPr/>
        <p:txBody>
          <a:bodyPr/>
          <a:lstStyle/>
          <a:p>
            <a:r>
              <a:rPr kumimoji="1" lang="ja-JP" altLang="en-US" dirty="0">
                <a:latin typeface="HG丸ｺﾞｼｯｸM-PRO" panose="020F0600000000000000" pitchFamily="50" charset="-128"/>
                <a:ea typeface="HG丸ｺﾞｼｯｸM-PRO" panose="020F0600000000000000" pitchFamily="50" charset="-128"/>
              </a:rPr>
              <a:t>照明講座　</a:t>
            </a:r>
          </a:p>
        </p:txBody>
      </p:sp>
      <p:sp>
        <p:nvSpPr>
          <p:cNvPr id="5" name="テキスト ボックス 4"/>
          <p:cNvSpPr txBox="1"/>
          <p:nvPr/>
        </p:nvSpPr>
        <p:spPr>
          <a:xfrm>
            <a:off x="2360856" y="1988840"/>
            <a:ext cx="7879080" cy="3785652"/>
          </a:xfrm>
          <a:prstGeom prst="rect">
            <a:avLst/>
          </a:prstGeom>
          <a:noFill/>
        </p:spPr>
        <p:txBody>
          <a:bodyPr wrap="none" rtlCol="0">
            <a:spAutoFit/>
          </a:bodyPr>
          <a:lstStyle/>
          <a:p>
            <a:r>
              <a:rPr lang="ja-JP" altLang="en-US" sz="4000" dirty="0">
                <a:solidFill>
                  <a:srgbClr val="FF0000"/>
                </a:solidFill>
              </a:rPr>
              <a:t>①　照明基礎講座</a:t>
            </a:r>
            <a:endParaRPr lang="en-US" altLang="ja-JP" sz="4000" dirty="0">
              <a:solidFill>
                <a:srgbClr val="FF0000"/>
              </a:solidFill>
            </a:endParaRPr>
          </a:p>
          <a:p>
            <a:r>
              <a:rPr lang="ja-JP" altLang="en-US" sz="4000" dirty="0">
                <a:solidFill>
                  <a:schemeClr val="bg1">
                    <a:lumMod val="65000"/>
                  </a:schemeClr>
                </a:solidFill>
              </a:rPr>
              <a:t>②　</a:t>
            </a:r>
            <a:r>
              <a:rPr lang="en-US" altLang="ja-JP" sz="4000" dirty="0">
                <a:solidFill>
                  <a:schemeClr val="bg1">
                    <a:lumMod val="65000"/>
                  </a:schemeClr>
                </a:solidFill>
              </a:rPr>
              <a:t>LED</a:t>
            </a:r>
            <a:r>
              <a:rPr lang="ja-JP" altLang="en-US" sz="4000" dirty="0">
                <a:solidFill>
                  <a:schemeClr val="bg1">
                    <a:lumMod val="65000"/>
                  </a:schemeClr>
                </a:solidFill>
              </a:rPr>
              <a:t>照明の特徴</a:t>
            </a:r>
            <a:endParaRPr lang="en-US" altLang="ja-JP" sz="4000" dirty="0">
              <a:solidFill>
                <a:schemeClr val="bg1">
                  <a:lumMod val="65000"/>
                </a:schemeClr>
              </a:solidFill>
            </a:endParaRPr>
          </a:p>
          <a:p>
            <a:r>
              <a:rPr lang="ja-JP" altLang="en-US" sz="4000" dirty="0">
                <a:solidFill>
                  <a:schemeClr val="bg1">
                    <a:lumMod val="65000"/>
                  </a:schemeClr>
                </a:solidFill>
              </a:rPr>
              <a:t>③　建築と照明</a:t>
            </a:r>
            <a:endParaRPr lang="en-US" altLang="ja-JP" sz="4000" dirty="0">
              <a:solidFill>
                <a:schemeClr val="bg1">
                  <a:lumMod val="65000"/>
                </a:schemeClr>
              </a:solidFill>
            </a:endParaRPr>
          </a:p>
          <a:p>
            <a:r>
              <a:rPr lang="ja-JP" altLang="en-US" sz="4000" dirty="0">
                <a:solidFill>
                  <a:schemeClr val="bg1">
                    <a:lumMod val="65000"/>
                  </a:schemeClr>
                </a:solidFill>
              </a:rPr>
              <a:t>④　照明メーカーとの付き合い方</a:t>
            </a:r>
            <a:endParaRPr lang="en-US" altLang="ja-JP" sz="4000" dirty="0">
              <a:solidFill>
                <a:schemeClr val="bg1">
                  <a:lumMod val="65000"/>
                </a:schemeClr>
              </a:solidFill>
            </a:endParaRPr>
          </a:p>
          <a:p>
            <a:r>
              <a:rPr lang="ja-JP" altLang="en-US" sz="4000" dirty="0">
                <a:solidFill>
                  <a:schemeClr val="bg1">
                    <a:lumMod val="65000"/>
                  </a:schemeClr>
                </a:solidFill>
              </a:rPr>
              <a:t>⑤　住宅照明の価値</a:t>
            </a:r>
            <a:endParaRPr lang="en-US" altLang="ja-JP" sz="4000" dirty="0">
              <a:solidFill>
                <a:schemeClr val="bg1">
                  <a:lumMod val="65000"/>
                </a:schemeClr>
              </a:solidFill>
            </a:endParaRPr>
          </a:p>
          <a:p>
            <a:r>
              <a:rPr lang="ja-JP" altLang="en-US" sz="4000" dirty="0">
                <a:solidFill>
                  <a:schemeClr val="bg1">
                    <a:lumMod val="65000"/>
                  </a:schemeClr>
                </a:solidFill>
              </a:rPr>
              <a:t>⑥　住宅照明の提案方法</a:t>
            </a:r>
          </a:p>
        </p:txBody>
      </p:sp>
    </p:spTree>
    <p:extLst>
      <p:ext uri="{BB962C8B-B14F-4D97-AF65-F5344CB8AC3E}">
        <p14:creationId xmlns:p14="http://schemas.microsoft.com/office/powerpoint/2010/main" val="580175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r>
              <a:rPr kumimoji="1" lang="ja-JP" altLang="en-US"/>
              <a:t>　</a:t>
            </a:r>
            <a:r>
              <a:rPr kumimoji="1" lang="en-US" altLang="ja-JP"/>
              <a:t>Service</a:t>
            </a:r>
            <a:endParaRPr kumimoji="1" lang="ja-JP" altLang="en-US"/>
          </a:p>
        </p:txBody>
      </p:sp>
      <p:sp>
        <p:nvSpPr>
          <p:cNvPr id="5" name="スライド番号プレースホルダー 4"/>
          <p:cNvSpPr>
            <a:spLocks noGrp="1"/>
          </p:cNvSpPr>
          <p:nvPr>
            <p:ph type="sldNum" sz="quarter" idx="12"/>
          </p:nvPr>
        </p:nvSpPr>
        <p:spPr/>
        <p:txBody>
          <a:bodyPr/>
          <a:lstStyle/>
          <a:p>
            <a:fld id="{97318A08-32C6-47D5-85F1-6824EAE7AF9E}" type="slidenum">
              <a:rPr kumimoji="1" lang="ja-JP" altLang="en-US" smtClean="0"/>
              <a:t>7</a:t>
            </a:fld>
            <a:endParaRPr kumimoji="1" lang="ja-JP" altLang="en-US"/>
          </a:p>
        </p:txBody>
      </p:sp>
      <p:sp>
        <p:nvSpPr>
          <p:cNvPr id="2" name="タイトル 1"/>
          <p:cNvSpPr>
            <a:spLocks noGrp="1"/>
          </p:cNvSpPr>
          <p:nvPr>
            <p:ph type="title"/>
          </p:nvPr>
        </p:nvSpPr>
        <p:spPr/>
        <p:txBody>
          <a:bodyPr>
            <a:normAutofit/>
          </a:bodyPr>
          <a:lstStyle/>
          <a:p>
            <a:r>
              <a:rPr kumimoji="1" lang="en-US" altLang="ja-JP" dirty="0">
                <a:solidFill>
                  <a:srgbClr val="FF0000"/>
                </a:solidFill>
                <a:latin typeface="HG丸ｺﾞｼｯｸM-PRO" panose="020F0600000000000000" pitchFamily="50" charset="-128"/>
                <a:ea typeface="HG丸ｺﾞｼｯｸM-PRO" panose="020F0600000000000000" pitchFamily="50" charset="-128"/>
              </a:rPr>
              <a:t>YES</a:t>
            </a:r>
            <a:r>
              <a:rPr kumimoji="1" lang="ja-JP" altLang="en-US" dirty="0">
                <a:latin typeface="HG丸ｺﾞｼｯｸM-PRO" panose="020F0600000000000000" pitchFamily="50" charset="-128"/>
                <a:ea typeface="HG丸ｺﾞｼｯｸM-PRO" panose="020F0600000000000000" pitchFamily="50" charset="-128"/>
              </a:rPr>
              <a:t>　</a:t>
            </a:r>
            <a:r>
              <a:rPr kumimoji="1" lang="en-US" altLang="ja-JP" dirty="0">
                <a:solidFill>
                  <a:srgbClr val="FF0000"/>
                </a:solidFill>
                <a:latin typeface="HG丸ｺﾞｼｯｸM-PRO" panose="020F0600000000000000" pitchFamily="50" charset="-128"/>
                <a:ea typeface="HG丸ｺﾞｼｯｸM-PRO" panose="020F0600000000000000" pitchFamily="50" charset="-128"/>
              </a:rPr>
              <a:t>NO</a:t>
            </a:r>
            <a:r>
              <a:rPr kumimoji="1" lang="ja-JP" altLang="en-US" dirty="0">
                <a:latin typeface="HG丸ｺﾞｼｯｸM-PRO" panose="020F0600000000000000" pitchFamily="50" charset="-128"/>
                <a:ea typeface="HG丸ｺﾞｼｯｸM-PRO" panose="020F0600000000000000" pitchFamily="50" charset="-128"/>
              </a:rPr>
              <a:t>　で　お答えください</a:t>
            </a:r>
          </a:p>
        </p:txBody>
      </p:sp>
      <p:sp>
        <p:nvSpPr>
          <p:cNvPr id="6" name="テキスト ボックス 5"/>
          <p:cNvSpPr txBox="1"/>
          <p:nvPr/>
        </p:nvSpPr>
        <p:spPr>
          <a:xfrm>
            <a:off x="2118412" y="2348880"/>
            <a:ext cx="6593728" cy="523220"/>
          </a:xfrm>
          <a:prstGeom prst="rect">
            <a:avLst/>
          </a:prstGeom>
          <a:noFill/>
        </p:spPr>
        <p:txBody>
          <a:bodyPr wrap="none" rtlCol="0">
            <a:spAutoFit/>
          </a:bodyPr>
          <a:lstStyle/>
          <a:p>
            <a:r>
              <a:rPr lang="en-US" altLang="ja-JP" sz="2800" dirty="0"/>
              <a:t>1.</a:t>
            </a:r>
            <a:r>
              <a:rPr lang="ja-JP" altLang="en-US" sz="2800" dirty="0"/>
              <a:t>　高齢者のいる部屋は明るいほど良い</a:t>
            </a:r>
          </a:p>
        </p:txBody>
      </p:sp>
      <p:sp>
        <p:nvSpPr>
          <p:cNvPr id="8" name="テキスト ボックス 7"/>
          <p:cNvSpPr txBox="1"/>
          <p:nvPr/>
        </p:nvSpPr>
        <p:spPr>
          <a:xfrm>
            <a:off x="2118412" y="3030198"/>
            <a:ext cx="6585457" cy="523220"/>
          </a:xfrm>
          <a:prstGeom prst="rect">
            <a:avLst/>
          </a:prstGeom>
          <a:noFill/>
        </p:spPr>
        <p:txBody>
          <a:bodyPr wrap="none" rtlCol="0">
            <a:spAutoFit/>
          </a:bodyPr>
          <a:lstStyle/>
          <a:p>
            <a:r>
              <a:rPr lang="en-US" altLang="ja-JP" sz="2800" dirty="0"/>
              <a:t>2.</a:t>
            </a:r>
            <a:r>
              <a:rPr lang="ja-JP" altLang="en-US" sz="2800" dirty="0"/>
              <a:t>　暗い部屋で本を読むと目が悪くなる</a:t>
            </a:r>
          </a:p>
        </p:txBody>
      </p:sp>
      <p:sp>
        <p:nvSpPr>
          <p:cNvPr id="9" name="テキスト ボックス 8"/>
          <p:cNvSpPr txBox="1"/>
          <p:nvPr/>
        </p:nvSpPr>
        <p:spPr>
          <a:xfrm>
            <a:off x="2118411" y="3789040"/>
            <a:ext cx="8380820" cy="523220"/>
          </a:xfrm>
          <a:prstGeom prst="rect">
            <a:avLst/>
          </a:prstGeom>
          <a:noFill/>
        </p:spPr>
        <p:txBody>
          <a:bodyPr wrap="none" rtlCol="0">
            <a:spAutoFit/>
          </a:bodyPr>
          <a:lstStyle/>
          <a:p>
            <a:r>
              <a:rPr lang="en-US" altLang="ja-JP" sz="2800" dirty="0"/>
              <a:t>3.</a:t>
            </a:r>
            <a:r>
              <a:rPr lang="ja-JP" altLang="en-US" sz="2800" dirty="0"/>
              <a:t>　勉強するとき電球色の色にするとどんどん進む</a:t>
            </a:r>
          </a:p>
        </p:txBody>
      </p:sp>
      <p:sp>
        <p:nvSpPr>
          <p:cNvPr id="10" name="テキスト ボックス 9"/>
          <p:cNvSpPr txBox="1"/>
          <p:nvPr/>
        </p:nvSpPr>
        <p:spPr>
          <a:xfrm>
            <a:off x="2118411" y="4524146"/>
            <a:ext cx="8380820" cy="523220"/>
          </a:xfrm>
          <a:prstGeom prst="rect">
            <a:avLst/>
          </a:prstGeom>
          <a:noFill/>
        </p:spPr>
        <p:txBody>
          <a:bodyPr wrap="none" rtlCol="0">
            <a:spAutoFit/>
          </a:bodyPr>
          <a:lstStyle/>
          <a:p>
            <a:r>
              <a:rPr lang="en-US" altLang="ja-JP" sz="2800" dirty="0"/>
              <a:t>4.</a:t>
            </a:r>
            <a:r>
              <a:rPr lang="ja-JP" altLang="en-US" sz="2800" dirty="0"/>
              <a:t>　照明器具を選ぶ基準は「ワット数」で判断する</a:t>
            </a:r>
            <a:endParaRPr lang="en-US" altLang="ja-JP" sz="2800" dirty="0"/>
          </a:p>
        </p:txBody>
      </p:sp>
    </p:spTree>
    <p:extLst>
      <p:ext uri="{BB962C8B-B14F-4D97-AF65-F5344CB8AC3E}">
        <p14:creationId xmlns:p14="http://schemas.microsoft.com/office/powerpoint/2010/main" val="262014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73DAD5FC-180C-41E9-AC8E-147F55F0E9B5}"/>
              </a:ext>
            </a:extLst>
          </p:cNvPr>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r>
              <a:rPr kumimoji="1" lang="ja-JP" altLang="en-US"/>
              <a:t>　</a:t>
            </a:r>
            <a:r>
              <a:rPr kumimoji="1" lang="en-US" altLang="ja-JP"/>
              <a:t>Service</a:t>
            </a:r>
            <a:endParaRPr kumimoji="1" lang="ja-JP" altLang="en-US"/>
          </a:p>
        </p:txBody>
      </p:sp>
      <p:sp>
        <p:nvSpPr>
          <p:cNvPr id="3" name="スライド番号プレースホルダー 2">
            <a:extLst>
              <a:ext uri="{FF2B5EF4-FFF2-40B4-BE49-F238E27FC236}">
                <a16:creationId xmlns:a16="http://schemas.microsoft.com/office/drawing/2014/main" id="{4112DF27-8D39-4E55-A928-5D8CA95AB2B2}"/>
              </a:ext>
            </a:extLst>
          </p:cNvPr>
          <p:cNvSpPr>
            <a:spLocks noGrp="1"/>
          </p:cNvSpPr>
          <p:nvPr>
            <p:ph type="sldNum" sz="quarter" idx="12"/>
          </p:nvPr>
        </p:nvSpPr>
        <p:spPr/>
        <p:txBody>
          <a:bodyPr/>
          <a:lstStyle/>
          <a:p>
            <a:fld id="{97318A08-32C6-47D5-85F1-6824EAE7AF9E}" type="slidenum">
              <a:rPr kumimoji="1" lang="ja-JP" altLang="en-US" smtClean="0"/>
              <a:t>8</a:t>
            </a:fld>
            <a:endParaRPr kumimoji="1" lang="ja-JP" altLang="en-US"/>
          </a:p>
        </p:txBody>
      </p:sp>
      <p:sp>
        <p:nvSpPr>
          <p:cNvPr id="4" name="テキスト ボックス 3">
            <a:extLst>
              <a:ext uri="{FF2B5EF4-FFF2-40B4-BE49-F238E27FC236}">
                <a16:creationId xmlns:a16="http://schemas.microsoft.com/office/drawing/2014/main" id="{4CB70BBE-5931-4FE0-A202-3722A443261C}"/>
              </a:ext>
            </a:extLst>
          </p:cNvPr>
          <p:cNvSpPr txBox="1"/>
          <p:nvPr/>
        </p:nvSpPr>
        <p:spPr>
          <a:xfrm>
            <a:off x="5285521" y="2708920"/>
            <a:ext cx="1620957" cy="523220"/>
          </a:xfrm>
          <a:prstGeom prst="rect">
            <a:avLst/>
          </a:prstGeom>
          <a:noFill/>
        </p:spPr>
        <p:txBody>
          <a:bodyPr wrap="none" rtlCol="0">
            <a:spAutoFit/>
          </a:bodyPr>
          <a:lstStyle/>
          <a:p>
            <a:r>
              <a:rPr lang="ja-JP" altLang="en-US" sz="2800" dirty="0"/>
              <a:t>自己紹介</a:t>
            </a:r>
          </a:p>
        </p:txBody>
      </p:sp>
    </p:spTree>
    <p:extLst>
      <p:ext uri="{BB962C8B-B14F-4D97-AF65-F5344CB8AC3E}">
        <p14:creationId xmlns:p14="http://schemas.microsoft.com/office/powerpoint/2010/main" val="1250518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66B3F54-4509-4780-AEA3-A7ACB189A763}"/>
              </a:ext>
            </a:extLst>
          </p:cNvPr>
          <p:cNvSpPr/>
          <p:nvPr/>
        </p:nvSpPr>
        <p:spPr>
          <a:xfrm>
            <a:off x="640817" y="1605808"/>
            <a:ext cx="4884732" cy="3796702"/>
          </a:xfrm>
          <a:prstGeom prst="rect">
            <a:avLst/>
          </a:prstGeom>
          <a:solidFill>
            <a:srgbClr val="2E24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 name="正方形/長方形 4">
            <a:extLst>
              <a:ext uri="{FF2B5EF4-FFF2-40B4-BE49-F238E27FC236}">
                <a16:creationId xmlns:a16="http://schemas.microsoft.com/office/drawing/2014/main" id="{09E6ADCC-957F-49D9-8CBF-F3702B4BB958}"/>
              </a:ext>
            </a:extLst>
          </p:cNvPr>
          <p:cNvSpPr/>
          <p:nvPr/>
        </p:nvSpPr>
        <p:spPr>
          <a:xfrm>
            <a:off x="6648462" y="1605808"/>
            <a:ext cx="4884732" cy="379670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6" name="図 5">
            <a:extLst>
              <a:ext uri="{FF2B5EF4-FFF2-40B4-BE49-F238E27FC236}">
                <a16:creationId xmlns:a16="http://schemas.microsoft.com/office/drawing/2014/main" id="{D2D25E7A-1849-4075-B9B5-F315A34047F4}"/>
              </a:ext>
            </a:extLst>
          </p:cNvPr>
          <p:cNvPicPr>
            <a:picLocks noChangeAspect="1"/>
          </p:cNvPicPr>
          <p:nvPr/>
        </p:nvPicPr>
        <p:blipFill>
          <a:blip r:embed="rId3"/>
          <a:stretch>
            <a:fillRect/>
          </a:stretch>
        </p:blipFill>
        <p:spPr>
          <a:xfrm>
            <a:off x="970784" y="1601874"/>
            <a:ext cx="4224798" cy="3804570"/>
          </a:xfrm>
          <a:prstGeom prst="rect">
            <a:avLst/>
          </a:prstGeom>
        </p:spPr>
      </p:pic>
      <p:sp>
        <p:nvSpPr>
          <p:cNvPr id="7" name="正方形/長方形 6">
            <a:extLst>
              <a:ext uri="{FF2B5EF4-FFF2-40B4-BE49-F238E27FC236}">
                <a16:creationId xmlns:a16="http://schemas.microsoft.com/office/drawing/2014/main" id="{1E4EA51A-1F9F-49F7-967B-3AE65FF4E498}"/>
              </a:ext>
            </a:extLst>
          </p:cNvPr>
          <p:cNvSpPr/>
          <p:nvPr/>
        </p:nvSpPr>
        <p:spPr>
          <a:xfrm>
            <a:off x="6754495" y="1704721"/>
            <a:ext cx="4672667" cy="3598877"/>
          </a:xfrm>
          <a:prstGeom prst="rect">
            <a:avLst/>
          </a:prstGeom>
          <a:solidFill>
            <a:schemeClr val="accent2">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CCA6C031-6A93-4968-A469-3106109A0545}"/>
              </a:ext>
            </a:extLst>
          </p:cNvPr>
          <p:cNvSpPr txBox="1"/>
          <p:nvPr/>
        </p:nvSpPr>
        <p:spPr>
          <a:xfrm>
            <a:off x="7055142" y="2092269"/>
            <a:ext cx="1555234" cy="584775"/>
          </a:xfrm>
          <a:prstGeom prst="rect">
            <a:avLst/>
          </a:prstGeom>
          <a:noFill/>
        </p:spPr>
        <p:txBody>
          <a:bodyPr wrap="none" rtlCol="0">
            <a:spAutoFit/>
          </a:bodyPr>
          <a:lstStyle/>
          <a:p>
            <a:r>
              <a:rPr kumimoji="1" lang="en-US" altLang="ja-JP" sz="3200" spc="300" dirty="0">
                <a:solidFill>
                  <a:schemeClr val="bg1"/>
                </a:solidFill>
                <a:latin typeface="Aharoni" panose="02010803020104030203" pitchFamily="2" charset="-79"/>
                <a:cs typeface="Aharoni" panose="02010803020104030203" pitchFamily="2" charset="-79"/>
              </a:rPr>
              <a:t>About</a:t>
            </a:r>
            <a:endParaRPr kumimoji="1" lang="ja-JP" altLang="en-US" sz="3200" spc="300" dirty="0">
              <a:solidFill>
                <a:schemeClr val="bg1"/>
              </a:solidFill>
              <a:latin typeface="Aharoni" panose="02010803020104030203" pitchFamily="2" charset="-79"/>
              <a:cs typeface="Aharoni" panose="02010803020104030203" pitchFamily="2" charset="-79"/>
            </a:endParaRPr>
          </a:p>
        </p:txBody>
      </p:sp>
      <p:sp>
        <p:nvSpPr>
          <p:cNvPr id="10" name="テキスト ボックス 9">
            <a:extLst>
              <a:ext uri="{FF2B5EF4-FFF2-40B4-BE49-F238E27FC236}">
                <a16:creationId xmlns:a16="http://schemas.microsoft.com/office/drawing/2014/main" id="{8E685983-B8A8-467F-998E-20DA2E32B707}"/>
              </a:ext>
            </a:extLst>
          </p:cNvPr>
          <p:cNvSpPr txBox="1"/>
          <p:nvPr/>
        </p:nvSpPr>
        <p:spPr>
          <a:xfrm>
            <a:off x="7711333" y="2967335"/>
            <a:ext cx="3568606" cy="461665"/>
          </a:xfrm>
          <a:prstGeom prst="rect">
            <a:avLst/>
          </a:prstGeom>
          <a:noFill/>
        </p:spPr>
        <p:txBody>
          <a:bodyPr wrap="none" rtlCol="0">
            <a:spAutoFit/>
          </a:bodyPr>
          <a:lstStyle/>
          <a:p>
            <a:pPr algn="r"/>
            <a:r>
              <a:rPr kumimoji="1" lang="en-US" altLang="ja-JP" sz="2400" dirty="0" err="1">
                <a:solidFill>
                  <a:schemeClr val="bg1"/>
                </a:solidFill>
                <a:latin typeface="Aharoni" panose="02010803020104030203" pitchFamily="2" charset="-79"/>
                <a:cs typeface="Aharoni" panose="02010803020104030203" pitchFamily="2" charset="-79"/>
              </a:rPr>
              <a:t>Akari-Keikaku</a:t>
            </a:r>
            <a:r>
              <a:rPr kumimoji="1" lang="ja-JP" altLang="en-US" sz="2400" dirty="0">
                <a:solidFill>
                  <a:schemeClr val="bg1"/>
                </a:solidFill>
                <a:latin typeface="Aharoni" panose="02010803020104030203" pitchFamily="2" charset="-79"/>
                <a:cs typeface="Aharoni" panose="02010803020104030203" pitchFamily="2" charset="-79"/>
              </a:rPr>
              <a:t>　</a:t>
            </a:r>
            <a:r>
              <a:rPr kumimoji="1" lang="en-US" altLang="ja-JP" sz="2400" dirty="0" err="1">
                <a:solidFill>
                  <a:schemeClr val="bg1"/>
                </a:solidFill>
                <a:latin typeface="Aharoni" panose="02010803020104030203" pitchFamily="2" charset="-79"/>
                <a:cs typeface="Aharoni" panose="02010803020104030203" pitchFamily="2" charset="-79"/>
              </a:rPr>
              <a:t>Co.,Ltd</a:t>
            </a:r>
            <a:endParaRPr kumimoji="1" lang="ja-JP" altLang="en-US" sz="2400" dirty="0">
              <a:solidFill>
                <a:schemeClr val="bg1"/>
              </a:solidFill>
              <a:latin typeface="Aharoni" panose="02010803020104030203" pitchFamily="2" charset="-79"/>
              <a:cs typeface="Aharoni" panose="02010803020104030203" pitchFamily="2" charset="-79"/>
            </a:endParaRPr>
          </a:p>
        </p:txBody>
      </p:sp>
      <p:sp>
        <p:nvSpPr>
          <p:cNvPr id="11" name="テキスト ボックス 10">
            <a:extLst>
              <a:ext uri="{FF2B5EF4-FFF2-40B4-BE49-F238E27FC236}">
                <a16:creationId xmlns:a16="http://schemas.microsoft.com/office/drawing/2014/main" id="{710C76AC-58B2-40D2-A50C-6CB378D3FF0E}"/>
              </a:ext>
            </a:extLst>
          </p:cNvPr>
          <p:cNvSpPr txBox="1"/>
          <p:nvPr/>
        </p:nvSpPr>
        <p:spPr>
          <a:xfrm>
            <a:off x="8843053" y="3376109"/>
            <a:ext cx="2436886" cy="461665"/>
          </a:xfrm>
          <a:prstGeom prst="rect">
            <a:avLst/>
          </a:prstGeom>
          <a:noFill/>
        </p:spPr>
        <p:txBody>
          <a:bodyPr wrap="none" rtlCol="0">
            <a:spAutoFit/>
          </a:bodyPr>
          <a:lstStyle/>
          <a:p>
            <a:pPr algn="r"/>
            <a:r>
              <a:rPr kumimoji="1" lang="en-US" altLang="ja-JP" sz="2400" dirty="0">
                <a:solidFill>
                  <a:schemeClr val="bg1"/>
                </a:solidFill>
                <a:latin typeface="Aharoni" panose="02010803020104030203" pitchFamily="2" charset="-79"/>
                <a:cs typeface="Aharoni" panose="02010803020104030203" pitchFamily="2" charset="-79"/>
              </a:rPr>
              <a:t>Shinichi-</a:t>
            </a:r>
            <a:r>
              <a:rPr kumimoji="1" lang="en-US" altLang="ja-JP" sz="2400" dirty="0" err="1">
                <a:solidFill>
                  <a:schemeClr val="bg1"/>
                </a:solidFill>
                <a:latin typeface="Aharoni" panose="02010803020104030203" pitchFamily="2" charset="-79"/>
                <a:cs typeface="Aharoni" panose="02010803020104030203" pitchFamily="2" charset="-79"/>
              </a:rPr>
              <a:t>Mihara</a:t>
            </a:r>
            <a:endParaRPr kumimoji="1" lang="ja-JP" altLang="en-US" sz="2400" dirty="0">
              <a:solidFill>
                <a:schemeClr val="bg1"/>
              </a:solidFill>
              <a:latin typeface="Aharoni" panose="02010803020104030203" pitchFamily="2" charset="-79"/>
              <a:cs typeface="Aharoni" panose="02010803020104030203" pitchFamily="2" charset="-79"/>
            </a:endParaRPr>
          </a:p>
        </p:txBody>
      </p:sp>
      <p:sp>
        <p:nvSpPr>
          <p:cNvPr id="12" name="テキスト ボックス 11">
            <a:extLst>
              <a:ext uri="{FF2B5EF4-FFF2-40B4-BE49-F238E27FC236}">
                <a16:creationId xmlns:a16="http://schemas.microsoft.com/office/drawing/2014/main" id="{D0563410-2B68-40AC-81EF-C7EB871EDAC3}"/>
              </a:ext>
            </a:extLst>
          </p:cNvPr>
          <p:cNvSpPr txBox="1"/>
          <p:nvPr/>
        </p:nvSpPr>
        <p:spPr>
          <a:xfrm>
            <a:off x="7532840" y="4506948"/>
            <a:ext cx="3482043" cy="369332"/>
          </a:xfrm>
          <a:prstGeom prst="rect">
            <a:avLst/>
          </a:prstGeom>
          <a:noFill/>
        </p:spPr>
        <p:txBody>
          <a:bodyPr wrap="none" rtlCol="0">
            <a:spAutoFit/>
          </a:bodyPr>
          <a:lstStyle/>
          <a:p>
            <a:r>
              <a:rPr kumimoji="1" lang="ja-JP" altLang="en-US" spc="300" dirty="0">
                <a:solidFill>
                  <a:schemeClr val="bg1"/>
                </a:solidFill>
                <a:latin typeface="HGP明朝B" panose="02020800000000000000" pitchFamily="18" charset="-128"/>
                <a:ea typeface="HGP明朝B" panose="02020800000000000000" pitchFamily="18" charset="-128"/>
                <a:cs typeface="Aharoni" panose="02010803020104030203" pitchFamily="2" charset="-79"/>
              </a:rPr>
              <a:t>灯り計画の三原慎一について</a:t>
            </a:r>
          </a:p>
        </p:txBody>
      </p:sp>
    </p:spTree>
    <p:extLst>
      <p:ext uri="{BB962C8B-B14F-4D97-AF65-F5344CB8AC3E}">
        <p14:creationId xmlns:p14="http://schemas.microsoft.com/office/powerpoint/2010/main" val="32008852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グリッド">
  <a:themeElements>
    <a:clrScheme name="グリッド">
      <a:dk1>
        <a:sysClr val="windowText" lastClr="000000"/>
      </a:dk1>
      <a:lt1>
        <a:sysClr val="window" lastClr="FFFFFF"/>
      </a:lt1>
      <a:dk2>
        <a:srgbClr val="534949"/>
      </a:dk2>
      <a:lt2>
        <a:srgbClr val="CCD1B9"/>
      </a:lt2>
      <a:accent1>
        <a:srgbClr val="C66951"/>
      </a:accent1>
      <a:accent2>
        <a:srgbClr val="BF974D"/>
      </a:accent2>
      <a:accent3>
        <a:srgbClr val="928B70"/>
      </a:accent3>
      <a:accent4>
        <a:srgbClr val="87706B"/>
      </a:accent4>
      <a:accent5>
        <a:srgbClr val="94734E"/>
      </a:accent5>
      <a:accent6>
        <a:srgbClr val="6F777D"/>
      </a:accent6>
      <a:hlink>
        <a:srgbClr val="CC9900"/>
      </a:hlink>
      <a:folHlink>
        <a:srgbClr val="C0C0C0"/>
      </a:folHlink>
    </a:clrScheme>
    <a:fontScheme name="グリッド">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グリッド">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Grid</Template>
  <TotalTime>4240</TotalTime>
  <Words>3813</Words>
  <Application>Microsoft Office PowerPoint</Application>
  <PresentationFormat>ワイド画面</PresentationFormat>
  <Paragraphs>562</Paragraphs>
  <Slides>40</Slides>
  <Notes>40</Notes>
  <HiddenSlides>0</HiddenSlides>
  <MMClips>1</MMClips>
  <ScaleCrop>false</ScaleCrop>
  <HeadingPairs>
    <vt:vector size="8" baseType="variant">
      <vt:variant>
        <vt:lpstr>使用されているフォント</vt:lpstr>
      </vt:variant>
      <vt:variant>
        <vt:i4>22</vt:i4>
      </vt:variant>
      <vt:variant>
        <vt:lpstr>テーマ</vt:lpstr>
      </vt:variant>
      <vt:variant>
        <vt:i4>1</vt:i4>
      </vt:variant>
      <vt:variant>
        <vt:lpstr>埋め込まれた OLE サーバー</vt:lpstr>
      </vt:variant>
      <vt:variant>
        <vt:i4>1</vt:i4>
      </vt:variant>
      <vt:variant>
        <vt:lpstr>スライド タイトル</vt:lpstr>
      </vt:variant>
      <vt:variant>
        <vt:i4>40</vt:i4>
      </vt:variant>
    </vt:vector>
  </HeadingPairs>
  <TitlesOfParts>
    <vt:vector size="64" baseType="lpstr">
      <vt:lpstr>AR丸ゴシック体M</vt:lpstr>
      <vt:lpstr>HGPｺﾞｼｯｸE</vt:lpstr>
      <vt:lpstr>HGPｺﾞｼｯｸM</vt:lpstr>
      <vt:lpstr>HGP明朝B</vt:lpstr>
      <vt:lpstr>HGP明朝E</vt:lpstr>
      <vt:lpstr>HGSｺﾞｼｯｸE</vt:lpstr>
      <vt:lpstr>HGS明朝B</vt:lpstr>
      <vt:lpstr>HG丸ｺﾞｼｯｸM-PRO</vt:lpstr>
      <vt:lpstr>メイリオ</vt:lpstr>
      <vt:lpstr>小塚ゴシック Pro L</vt:lpstr>
      <vt:lpstr>游ゴシック</vt:lpstr>
      <vt:lpstr>Abadi</vt:lpstr>
      <vt:lpstr>Aharoni</vt:lpstr>
      <vt:lpstr>Arial</vt:lpstr>
      <vt:lpstr>Arial Black</vt:lpstr>
      <vt:lpstr>Calibri</vt:lpstr>
      <vt:lpstr>Engravers MT</vt:lpstr>
      <vt:lpstr>Franklin Gothic Medium</vt:lpstr>
      <vt:lpstr>Times</vt:lpstr>
      <vt:lpstr>Verdana</vt:lpstr>
      <vt:lpstr>Wingdings</vt:lpstr>
      <vt:lpstr>Wingdings 2</vt:lpstr>
      <vt:lpstr>グリッド</vt:lpstr>
      <vt:lpstr>ワークシート</vt:lpstr>
      <vt:lpstr>住宅照明の基礎</vt:lpstr>
      <vt:lpstr>照明提案の幅を広げる</vt:lpstr>
      <vt:lpstr>PowerPoint プレゼンテーション</vt:lpstr>
      <vt:lpstr>PowerPoint プレゼンテーション</vt:lpstr>
      <vt:lpstr>PowerPoint プレゼンテーション</vt:lpstr>
      <vt:lpstr>照明講座　</vt:lpstr>
      <vt:lpstr>YES　NO　で　お答えください</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あなたの心地よい照明とは？</vt:lpstr>
      <vt:lpstr>ひかりの単位①-1</vt:lpstr>
      <vt:lpstr>ひかりの単位①-2</vt:lpstr>
      <vt:lpstr>PowerPoint プレゼンテーション</vt:lpstr>
      <vt:lpstr>PowerPoint プレゼンテーション</vt:lpstr>
      <vt:lpstr>住宅照明はどのあたり？</vt:lpstr>
      <vt:lpstr>ひかりの単位②</vt:lpstr>
      <vt:lpstr>ひかりの単位③</vt:lpstr>
      <vt:lpstr>PowerPoint プレゼンテーション</vt:lpstr>
      <vt:lpstr>日常会話に置き換えると</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あかるさの判断基準</vt:lpstr>
      <vt:lpstr>空間全体を感じるには？</vt:lpstr>
      <vt:lpstr>床・壁・天井・色</vt:lpstr>
      <vt:lpstr>パナソニック「フー」の考え</vt:lpstr>
      <vt:lpstr>どちらが明るく感じますか？</vt:lpstr>
      <vt:lpstr>灯数減らせる？</vt:lpstr>
      <vt:lpstr>照度は同じでも</vt:lpstr>
      <vt:lpstr>メリハリ度の指標「ｖ（ヴィー）」</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住宅照明の基礎講座</dc:title>
  <dc:creator>慎一</dc:creator>
  <cp:lastModifiedBy>三原慎一</cp:lastModifiedBy>
  <cp:revision>144</cp:revision>
  <cp:lastPrinted>2015-12-07T09:05:55Z</cp:lastPrinted>
  <dcterms:created xsi:type="dcterms:W3CDTF">2015-11-07T01:00:18Z</dcterms:created>
  <dcterms:modified xsi:type="dcterms:W3CDTF">2021-03-24T12:40:04Z</dcterms:modified>
</cp:coreProperties>
</file>