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40"/>
  </p:notesMasterIdLst>
  <p:sldIdLst>
    <p:sldId id="291" r:id="rId2"/>
    <p:sldId id="302" r:id="rId3"/>
    <p:sldId id="304" r:id="rId4"/>
    <p:sldId id="303" r:id="rId5"/>
    <p:sldId id="968" r:id="rId6"/>
    <p:sldId id="1163" r:id="rId7"/>
    <p:sldId id="915" r:id="rId8"/>
    <p:sldId id="321" r:id="rId9"/>
    <p:sldId id="293" r:id="rId10"/>
    <p:sldId id="294" r:id="rId11"/>
    <p:sldId id="1164" r:id="rId12"/>
    <p:sldId id="1168" r:id="rId13"/>
    <p:sldId id="314" r:id="rId14"/>
    <p:sldId id="315" r:id="rId15"/>
    <p:sldId id="317" r:id="rId16"/>
    <p:sldId id="319" r:id="rId17"/>
    <p:sldId id="318" r:id="rId18"/>
    <p:sldId id="320" r:id="rId19"/>
    <p:sldId id="322" r:id="rId20"/>
    <p:sldId id="295" r:id="rId21"/>
    <p:sldId id="298" r:id="rId22"/>
    <p:sldId id="299" r:id="rId23"/>
    <p:sldId id="1179" r:id="rId24"/>
    <p:sldId id="261" r:id="rId25"/>
    <p:sldId id="263" r:id="rId26"/>
    <p:sldId id="264" r:id="rId27"/>
    <p:sldId id="266" r:id="rId28"/>
    <p:sldId id="281" r:id="rId29"/>
    <p:sldId id="306" r:id="rId30"/>
    <p:sldId id="260" r:id="rId31"/>
    <p:sldId id="305" r:id="rId32"/>
    <p:sldId id="324" r:id="rId33"/>
    <p:sldId id="1167" r:id="rId34"/>
    <p:sldId id="267" r:id="rId35"/>
    <p:sldId id="268" r:id="rId36"/>
    <p:sldId id="262" r:id="rId37"/>
    <p:sldId id="297" r:id="rId38"/>
    <p:sldId id="307" r:id="rId39"/>
  </p:sldIdLst>
  <p:sldSz cx="12192000" cy="6858000"/>
  <p:notesSz cx="6888163" cy="100218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D1B9"/>
    <a:srgbClr val="DE96C6"/>
    <a:srgbClr val="FF0066"/>
    <a:srgbClr val="93E3FF"/>
    <a:srgbClr val="FFFF99"/>
    <a:srgbClr val="FFCC00"/>
    <a:srgbClr val="C1EF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465" autoAdjust="0"/>
    <p:restoredTop sz="73647" autoAdjust="0"/>
  </p:normalViewPr>
  <p:slideViewPr>
    <p:cSldViewPr>
      <p:cViewPr varScale="1">
        <p:scale>
          <a:sx n="84" d="100"/>
          <a:sy n="84" d="100"/>
        </p:scale>
        <p:origin x="160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三原慎一" userId="5f70cbe7-f4c8-4824-9758-2abefef14823" providerId="ADAL" clId="{A7373A56-5D1B-4A30-9FC5-D511FAA140ED}"/>
    <pc:docChg chg="undo custSel addSld delSld modSld sldOrd">
      <pc:chgData name="三原慎一" userId="5f70cbe7-f4c8-4824-9758-2abefef14823" providerId="ADAL" clId="{A7373A56-5D1B-4A30-9FC5-D511FAA140ED}" dt="2020-12-20T09:41:57.152" v="13909" actId="20577"/>
      <pc:docMkLst>
        <pc:docMk/>
      </pc:docMkLst>
      <pc:sldChg chg="addSp delSp modSp mod">
        <pc:chgData name="三原慎一" userId="5f70cbe7-f4c8-4824-9758-2abefef14823" providerId="ADAL" clId="{A7373A56-5D1B-4A30-9FC5-D511FAA140ED}" dt="2020-12-17T03:19:34.749" v="1653" actId="478"/>
        <pc:sldMkLst>
          <pc:docMk/>
          <pc:sldMk cId="827331358" sldId="256"/>
        </pc:sldMkLst>
        <pc:spChg chg="mod">
          <ac:chgData name="三原慎一" userId="5f70cbe7-f4c8-4824-9758-2abefef14823" providerId="ADAL" clId="{A7373A56-5D1B-4A30-9FC5-D511FAA140ED}" dt="2020-12-17T03:18:54.309" v="1626" actId="1037"/>
          <ac:spMkLst>
            <pc:docMk/>
            <pc:sldMk cId="827331358" sldId="256"/>
            <ac:spMk id="2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17T03:18:54.309" v="1626" actId="1037"/>
          <ac:spMkLst>
            <pc:docMk/>
            <pc:sldMk cId="827331358" sldId="256"/>
            <ac:spMk id="3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17T03:19:01.549" v="1635" actId="1038"/>
          <ac:spMkLst>
            <pc:docMk/>
            <pc:sldMk cId="827331358" sldId="256"/>
            <ac:spMk id="4" creationId="{00000000-0000-0000-0000-000000000000}"/>
          </ac:spMkLst>
        </pc:spChg>
        <pc:spChg chg="add del mod">
          <ac:chgData name="三原慎一" userId="5f70cbe7-f4c8-4824-9758-2abefef14823" providerId="ADAL" clId="{A7373A56-5D1B-4A30-9FC5-D511FAA140ED}" dt="2020-12-17T03:19:34.749" v="1653" actId="478"/>
          <ac:spMkLst>
            <pc:docMk/>
            <pc:sldMk cId="827331358" sldId="256"/>
            <ac:spMk id="6" creationId="{E48C0D7C-62F8-4730-A207-8691D48FA0BA}"/>
          </ac:spMkLst>
        </pc:spChg>
        <pc:spChg chg="mod">
          <ac:chgData name="三原慎一" userId="5f70cbe7-f4c8-4824-9758-2abefef14823" providerId="ADAL" clId="{A7373A56-5D1B-4A30-9FC5-D511FAA140ED}" dt="2020-12-17T03:18:54.309" v="1626" actId="1037"/>
          <ac:spMkLst>
            <pc:docMk/>
            <pc:sldMk cId="827331358" sldId="256"/>
            <ac:spMk id="7" creationId="{00000000-0000-0000-0000-000000000000}"/>
          </ac:spMkLst>
        </pc:spChg>
      </pc:sldChg>
      <pc:sldChg chg="modSp ord">
        <pc:chgData name="三原慎一" userId="5f70cbe7-f4c8-4824-9758-2abefef14823" providerId="ADAL" clId="{A7373A56-5D1B-4A30-9FC5-D511FAA140ED}" dt="2020-12-16T23:40:21.997" v="121"/>
        <pc:sldMkLst>
          <pc:docMk/>
          <pc:sldMk cId="262014154" sldId="257"/>
        </pc:sldMkLst>
        <pc:spChg chg="mod">
          <ac:chgData name="三原慎一" userId="5f70cbe7-f4c8-4824-9758-2abefef14823" providerId="ADAL" clId="{A7373A56-5D1B-4A30-9FC5-D511FAA140ED}" dt="2020-12-16T23:40:21.997" v="121"/>
          <ac:spMkLst>
            <pc:docMk/>
            <pc:sldMk cId="262014154" sldId="257"/>
            <ac:spMk id="6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16T23:31:17.952" v="76"/>
          <ac:spMkLst>
            <pc:docMk/>
            <pc:sldMk cId="262014154" sldId="257"/>
            <ac:spMk id="9" creationId="{00000000-0000-0000-0000-000000000000}"/>
          </ac:spMkLst>
        </pc:spChg>
      </pc:sldChg>
      <pc:sldChg chg="modSp modNotesTx">
        <pc:chgData name="三原慎一" userId="5f70cbe7-f4c8-4824-9758-2abefef14823" providerId="ADAL" clId="{A7373A56-5D1B-4A30-9FC5-D511FAA140ED}" dt="2020-12-20T00:52:10.880" v="5584" actId="20577"/>
        <pc:sldMkLst>
          <pc:docMk/>
          <pc:sldMk cId="1904877417" sldId="259"/>
        </pc:sldMkLst>
        <pc:spChg chg="mod">
          <ac:chgData name="三原慎一" userId="5f70cbe7-f4c8-4824-9758-2abefef14823" providerId="ADAL" clId="{A7373A56-5D1B-4A30-9FC5-D511FAA140ED}" dt="2020-12-17T00:23:59.016" v="492" actId="1037"/>
          <ac:spMkLst>
            <pc:docMk/>
            <pc:sldMk cId="1904877417" sldId="259"/>
            <ac:spMk id="7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17T00:23:59.016" v="492" actId="1037"/>
          <ac:spMkLst>
            <pc:docMk/>
            <pc:sldMk cId="1904877417" sldId="259"/>
            <ac:spMk id="8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17T00:23:59.016" v="492" actId="1037"/>
          <ac:spMkLst>
            <pc:docMk/>
            <pc:sldMk cId="1904877417" sldId="259"/>
            <ac:spMk id="10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17T00:23:59.016" v="492" actId="1037"/>
          <ac:spMkLst>
            <pc:docMk/>
            <pc:sldMk cId="1904877417" sldId="259"/>
            <ac:spMk id="11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17T00:23:59.016" v="492" actId="1037"/>
          <ac:spMkLst>
            <pc:docMk/>
            <pc:sldMk cId="1904877417" sldId="259"/>
            <ac:spMk id="13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17T00:23:59.016" v="492" actId="1037"/>
          <ac:spMkLst>
            <pc:docMk/>
            <pc:sldMk cId="1904877417" sldId="259"/>
            <ac:spMk id="14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17T00:23:59.016" v="492" actId="1037"/>
          <ac:spMkLst>
            <pc:docMk/>
            <pc:sldMk cId="1904877417" sldId="259"/>
            <ac:spMk id="15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17T00:23:59.016" v="492" actId="1037"/>
          <ac:spMkLst>
            <pc:docMk/>
            <pc:sldMk cId="1904877417" sldId="259"/>
            <ac:spMk id="16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17T00:23:59.016" v="492" actId="1037"/>
          <ac:spMkLst>
            <pc:docMk/>
            <pc:sldMk cId="1904877417" sldId="259"/>
            <ac:spMk id="17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17T00:23:59.016" v="492" actId="1037"/>
          <ac:spMkLst>
            <pc:docMk/>
            <pc:sldMk cId="1904877417" sldId="259"/>
            <ac:spMk id="18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17T00:23:59.016" v="492" actId="1037"/>
          <ac:spMkLst>
            <pc:docMk/>
            <pc:sldMk cId="1904877417" sldId="259"/>
            <ac:spMk id="19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17T00:23:59.016" v="492" actId="1037"/>
          <ac:spMkLst>
            <pc:docMk/>
            <pc:sldMk cId="1904877417" sldId="259"/>
            <ac:spMk id="20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17T00:23:59.016" v="492" actId="1037"/>
          <ac:spMkLst>
            <pc:docMk/>
            <pc:sldMk cId="1904877417" sldId="259"/>
            <ac:spMk id="21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17T00:23:59.016" v="492" actId="1037"/>
          <ac:spMkLst>
            <pc:docMk/>
            <pc:sldMk cId="1904877417" sldId="259"/>
            <ac:spMk id="22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17T00:23:59.016" v="492" actId="1037"/>
          <ac:spMkLst>
            <pc:docMk/>
            <pc:sldMk cId="1904877417" sldId="259"/>
            <ac:spMk id="23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17T00:23:59.016" v="492" actId="1037"/>
          <ac:spMkLst>
            <pc:docMk/>
            <pc:sldMk cId="1904877417" sldId="259"/>
            <ac:spMk id="24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17T00:23:59.016" v="492" actId="1037"/>
          <ac:spMkLst>
            <pc:docMk/>
            <pc:sldMk cId="1904877417" sldId="259"/>
            <ac:spMk id="25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17T00:23:59.016" v="492" actId="1037"/>
          <ac:spMkLst>
            <pc:docMk/>
            <pc:sldMk cId="1904877417" sldId="259"/>
            <ac:spMk id="26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17T00:23:59.016" v="492" actId="1037"/>
          <ac:spMkLst>
            <pc:docMk/>
            <pc:sldMk cId="1904877417" sldId="259"/>
            <ac:spMk id="27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17T00:23:59.016" v="492" actId="1037"/>
          <ac:spMkLst>
            <pc:docMk/>
            <pc:sldMk cId="1904877417" sldId="259"/>
            <ac:spMk id="28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17T00:23:59.016" v="492" actId="1037"/>
          <ac:spMkLst>
            <pc:docMk/>
            <pc:sldMk cId="1904877417" sldId="259"/>
            <ac:spMk id="29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17T00:23:59.016" v="492" actId="1037"/>
          <ac:spMkLst>
            <pc:docMk/>
            <pc:sldMk cId="1904877417" sldId="259"/>
            <ac:spMk id="30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17T00:23:59.016" v="492" actId="1037"/>
          <ac:spMkLst>
            <pc:docMk/>
            <pc:sldMk cId="1904877417" sldId="259"/>
            <ac:spMk id="35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20T00:47:05.776" v="5127" actId="207"/>
          <ac:spMkLst>
            <pc:docMk/>
            <pc:sldMk cId="1904877417" sldId="259"/>
            <ac:spMk id="49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17T00:23:46.527" v="469" actId="1035"/>
          <ac:spMkLst>
            <pc:docMk/>
            <pc:sldMk cId="1904877417" sldId="259"/>
            <ac:spMk id="50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20T00:47:09.814" v="5128" actId="207"/>
          <ac:spMkLst>
            <pc:docMk/>
            <pc:sldMk cId="1904877417" sldId="259"/>
            <ac:spMk id="54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17T00:23:59.016" v="492" actId="1037"/>
          <ac:spMkLst>
            <pc:docMk/>
            <pc:sldMk cId="1904877417" sldId="259"/>
            <ac:spMk id="55" creationId="{00000000-0000-0000-0000-000000000000}"/>
          </ac:spMkLst>
        </pc:spChg>
        <pc:picChg chg="mod">
          <ac:chgData name="三原慎一" userId="5f70cbe7-f4c8-4824-9758-2abefef14823" providerId="ADAL" clId="{A7373A56-5D1B-4A30-9FC5-D511FAA140ED}" dt="2020-12-17T00:23:59.016" v="492" actId="1037"/>
          <ac:picMkLst>
            <pc:docMk/>
            <pc:sldMk cId="1904877417" sldId="259"/>
            <ac:picMk id="1026" creationId="{00000000-0000-0000-0000-000000000000}"/>
          </ac:picMkLst>
        </pc:picChg>
        <pc:cxnChg chg="mod">
          <ac:chgData name="三原慎一" userId="5f70cbe7-f4c8-4824-9758-2abefef14823" providerId="ADAL" clId="{A7373A56-5D1B-4A30-9FC5-D511FAA140ED}" dt="2020-12-17T00:23:59.016" v="492" actId="1037"/>
          <ac:cxnSpMkLst>
            <pc:docMk/>
            <pc:sldMk cId="1904877417" sldId="259"/>
            <ac:cxnSpMk id="6" creationId="{00000000-0000-0000-0000-000000000000}"/>
          </ac:cxnSpMkLst>
        </pc:cxnChg>
      </pc:sldChg>
      <pc:sldChg chg="modNotesTx">
        <pc:chgData name="三原慎一" userId="5f70cbe7-f4c8-4824-9758-2abefef14823" providerId="ADAL" clId="{A7373A56-5D1B-4A30-9FC5-D511FAA140ED}" dt="2020-12-20T03:12:27.029" v="10469" actId="20577"/>
        <pc:sldMkLst>
          <pc:docMk/>
          <pc:sldMk cId="3413848210" sldId="261"/>
        </pc:sldMkLst>
      </pc:sldChg>
      <pc:sldChg chg="modNotesTx">
        <pc:chgData name="三原慎一" userId="5f70cbe7-f4c8-4824-9758-2abefef14823" providerId="ADAL" clId="{A7373A56-5D1B-4A30-9FC5-D511FAA140ED}" dt="2020-12-20T04:05:17.234" v="11591" actId="20577"/>
        <pc:sldMkLst>
          <pc:docMk/>
          <pc:sldMk cId="3309778630" sldId="263"/>
        </pc:sldMkLst>
      </pc:sldChg>
      <pc:sldChg chg="modNotesTx">
        <pc:chgData name="三原慎一" userId="5f70cbe7-f4c8-4824-9758-2abefef14823" providerId="ADAL" clId="{A7373A56-5D1B-4A30-9FC5-D511FAA140ED}" dt="2020-12-20T04:11:44.322" v="12360" actId="20577"/>
        <pc:sldMkLst>
          <pc:docMk/>
          <pc:sldMk cId="3648867623" sldId="264"/>
        </pc:sldMkLst>
      </pc:sldChg>
      <pc:sldChg chg="addSp delSp modSp mod modNotesTx">
        <pc:chgData name="三原慎一" userId="5f70cbe7-f4c8-4824-9758-2abefef14823" providerId="ADAL" clId="{A7373A56-5D1B-4A30-9FC5-D511FAA140ED}" dt="2020-12-20T04:29:57.051" v="12719" actId="20577"/>
        <pc:sldMkLst>
          <pc:docMk/>
          <pc:sldMk cId="4126729386" sldId="266"/>
        </pc:sldMkLst>
        <pc:graphicFrameChg chg="del mod">
          <ac:chgData name="三原慎一" userId="5f70cbe7-f4c8-4824-9758-2abefef14823" providerId="ADAL" clId="{A7373A56-5D1B-4A30-9FC5-D511FAA140ED}" dt="2020-12-17T02:25:42.949" v="1602" actId="478"/>
          <ac:graphicFrameMkLst>
            <pc:docMk/>
            <pc:sldMk cId="4126729386" sldId="266"/>
            <ac:graphicFrameMk id="5" creationId="{00000000-0000-0000-0000-000000000000}"/>
          </ac:graphicFrameMkLst>
        </pc:graphicFrameChg>
        <pc:picChg chg="add mod">
          <ac:chgData name="三原慎一" userId="5f70cbe7-f4c8-4824-9758-2abefef14823" providerId="ADAL" clId="{A7373A56-5D1B-4A30-9FC5-D511FAA140ED}" dt="2020-12-17T02:25:57.204" v="1606" actId="1076"/>
          <ac:picMkLst>
            <pc:docMk/>
            <pc:sldMk cId="4126729386" sldId="266"/>
            <ac:picMk id="6" creationId="{CCC8DF5E-2F09-4B2B-9A67-6C76CEBCD57D}"/>
          </ac:picMkLst>
        </pc:picChg>
      </pc:sldChg>
      <pc:sldChg chg="addSp delSp modSp mod modNotesTx">
        <pc:chgData name="三原慎一" userId="5f70cbe7-f4c8-4824-9758-2abefef14823" providerId="ADAL" clId="{A7373A56-5D1B-4A30-9FC5-D511FAA140ED}" dt="2020-12-20T00:46:47.674" v="5126" actId="20577"/>
        <pc:sldMkLst>
          <pc:docMk/>
          <pc:sldMk cId="36276532" sldId="270"/>
        </pc:sldMkLst>
        <pc:spChg chg="mod">
          <ac:chgData name="三原慎一" userId="5f70cbe7-f4c8-4824-9758-2abefef14823" providerId="ADAL" clId="{A7373A56-5D1B-4A30-9FC5-D511FAA140ED}" dt="2020-12-17T00:17:49.734" v="421" actId="1076"/>
          <ac:spMkLst>
            <pc:docMk/>
            <pc:sldMk cId="36276532" sldId="270"/>
            <ac:spMk id="4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17T00:17:53.067" v="422" actId="1076"/>
          <ac:spMkLst>
            <pc:docMk/>
            <pc:sldMk cId="36276532" sldId="270"/>
            <ac:spMk id="5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17T00:18:00.231" v="423" actId="1076"/>
          <ac:spMkLst>
            <pc:docMk/>
            <pc:sldMk cId="36276532" sldId="270"/>
            <ac:spMk id="6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17T00:17:45.523" v="420" actId="1076"/>
          <ac:spMkLst>
            <pc:docMk/>
            <pc:sldMk cId="36276532" sldId="270"/>
            <ac:spMk id="18" creationId="{00000000-0000-0000-0000-000000000000}"/>
          </ac:spMkLst>
        </pc:spChg>
        <pc:picChg chg="add mod modCrop">
          <ac:chgData name="三原慎一" userId="5f70cbe7-f4c8-4824-9758-2abefef14823" providerId="ADAL" clId="{A7373A56-5D1B-4A30-9FC5-D511FAA140ED}" dt="2020-12-17T00:22:55.881" v="443" actId="1076"/>
          <ac:picMkLst>
            <pc:docMk/>
            <pc:sldMk cId="36276532" sldId="270"/>
            <ac:picMk id="3" creationId="{0B9D25E5-2CEA-4AF9-9605-4B8AC19093EF}"/>
          </ac:picMkLst>
        </pc:picChg>
        <pc:picChg chg="add mod">
          <ac:chgData name="三原慎一" userId="5f70cbe7-f4c8-4824-9758-2abefef14823" providerId="ADAL" clId="{A7373A56-5D1B-4A30-9FC5-D511FAA140ED}" dt="2020-12-17T00:21:17.375" v="429" actId="1076"/>
          <ac:picMkLst>
            <pc:docMk/>
            <pc:sldMk cId="36276532" sldId="270"/>
            <ac:picMk id="9" creationId="{B8C9DE94-790E-4A50-B760-DC59A93AF18A}"/>
          </ac:picMkLst>
        </pc:picChg>
        <pc:picChg chg="add del mod">
          <ac:chgData name="三原慎一" userId="5f70cbe7-f4c8-4824-9758-2abefef14823" providerId="ADAL" clId="{A7373A56-5D1B-4A30-9FC5-D511FAA140ED}" dt="2020-12-17T00:17:23.971" v="417" actId="478"/>
          <ac:picMkLst>
            <pc:docMk/>
            <pc:sldMk cId="36276532" sldId="270"/>
            <ac:picMk id="10" creationId="{EE3269C3-4107-4C21-B740-512AA805B62C}"/>
          </ac:picMkLst>
        </pc:picChg>
        <pc:picChg chg="add mod">
          <ac:chgData name="三原慎一" userId="5f70cbe7-f4c8-4824-9758-2abefef14823" providerId="ADAL" clId="{A7373A56-5D1B-4A30-9FC5-D511FAA140ED}" dt="2020-12-17T00:21:21.591" v="431" actId="1076"/>
          <ac:picMkLst>
            <pc:docMk/>
            <pc:sldMk cId="36276532" sldId="270"/>
            <ac:picMk id="11" creationId="{B145F28D-2205-40E9-85D2-BD4BA460FA22}"/>
          </ac:picMkLst>
        </pc:picChg>
        <pc:picChg chg="add mod modCrop">
          <ac:chgData name="三原慎一" userId="5f70cbe7-f4c8-4824-9758-2abefef14823" providerId="ADAL" clId="{A7373A56-5D1B-4A30-9FC5-D511FAA140ED}" dt="2020-12-17T00:22:55.881" v="443" actId="1076"/>
          <ac:picMkLst>
            <pc:docMk/>
            <pc:sldMk cId="36276532" sldId="270"/>
            <ac:picMk id="15" creationId="{93A18AF1-2CD1-4087-A579-62773A51426A}"/>
          </ac:picMkLst>
        </pc:picChg>
        <pc:picChg chg="add mod">
          <ac:chgData name="三原慎一" userId="5f70cbe7-f4c8-4824-9758-2abefef14823" providerId="ADAL" clId="{A7373A56-5D1B-4A30-9FC5-D511FAA140ED}" dt="2020-12-17T00:19:50.626" v="426" actId="1076"/>
          <ac:picMkLst>
            <pc:docMk/>
            <pc:sldMk cId="36276532" sldId="270"/>
            <ac:picMk id="1026" creationId="{7941336B-93BF-4B14-8744-89E02DB7BB78}"/>
          </ac:picMkLst>
        </pc:picChg>
        <pc:picChg chg="add mod">
          <ac:chgData name="三原慎一" userId="5f70cbe7-f4c8-4824-9758-2abefef14823" providerId="ADAL" clId="{A7373A56-5D1B-4A30-9FC5-D511FAA140ED}" dt="2020-12-17T00:23:01.196" v="445" actId="14100"/>
          <ac:picMkLst>
            <pc:docMk/>
            <pc:sldMk cId="36276532" sldId="270"/>
            <ac:picMk id="1028" creationId="{79F5E5BE-35BD-443C-B6B4-0D06A448DA1B}"/>
          </ac:picMkLst>
        </pc:picChg>
        <pc:picChg chg="mod">
          <ac:chgData name="三原慎一" userId="5f70cbe7-f4c8-4824-9758-2abefef14823" providerId="ADAL" clId="{A7373A56-5D1B-4A30-9FC5-D511FAA140ED}" dt="2020-12-17T00:16:17.419" v="396" actId="1076"/>
          <ac:picMkLst>
            <pc:docMk/>
            <pc:sldMk cId="36276532" sldId="270"/>
            <ac:picMk id="10254" creationId="{00000000-0000-0000-0000-000000000000}"/>
          </ac:picMkLst>
        </pc:picChg>
      </pc:sldChg>
      <pc:sldChg chg="modNotesTx">
        <pc:chgData name="三原慎一" userId="5f70cbe7-f4c8-4824-9758-2abefef14823" providerId="ADAL" clId="{A7373A56-5D1B-4A30-9FC5-D511FAA140ED}" dt="2020-12-20T01:10:52.052" v="6370" actId="20577"/>
        <pc:sldMkLst>
          <pc:docMk/>
          <pc:sldMk cId="2569685919" sldId="272"/>
        </pc:sldMkLst>
      </pc:sldChg>
      <pc:sldChg chg="modSp mod">
        <pc:chgData name="三原慎一" userId="5f70cbe7-f4c8-4824-9758-2abefef14823" providerId="ADAL" clId="{A7373A56-5D1B-4A30-9FC5-D511FAA140ED}" dt="2020-12-17T01:05:40.296" v="916" actId="20577"/>
        <pc:sldMkLst>
          <pc:docMk/>
          <pc:sldMk cId="1462259000" sldId="274"/>
        </pc:sldMkLst>
        <pc:spChg chg="mod">
          <ac:chgData name="三原慎一" userId="5f70cbe7-f4c8-4824-9758-2abefef14823" providerId="ADAL" clId="{A7373A56-5D1B-4A30-9FC5-D511FAA140ED}" dt="2020-12-17T01:05:40.296" v="916" actId="20577"/>
          <ac:spMkLst>
            <pc:docMk/>
            <pc:sldMk cId="1462259000" sldId="274"/>
            <ac:spMk id="7" creationId="{00000000-0000-0000-0000-000000000000}"/>
          </ac:spMkLst>
        </pc:spChg>
      </pc:sldChg>
      <pc:sldChg chg="del">
        <pc:chgData name="三原慎一" userId="5f70cbe7-f4c8-4824-9758-2abefef14823" providerId="ADAL" clId="{A7373A56-5D1B-4A30-9FC5-D511FAA140ED}" dt="2020-12-17T01:06:23.325" v="917" actId="2696"/>
        <pc:sldMkLst>
          <pc:docMk/>
          <pc:sldMk cId="2081006643" sldId="275"/>
        </pc:sldMkLst>
      </pc:sldChg>
      <pc:sldChg chg="modSp">
        <pc:chgData name="三原慎一" userId="5f70cbe7-f4c8-4824-9758-2abefef14823" providerId="ADAL" clId="{A7373A56-5D1B-4A30-9FC5-D511FAA140ED}" dt="2020-12-17T01:25:13.656" v="1263"/>
        <pc:sldMkLst>
          <pc:docMk/>
          <pc:sldMk cId="1192005799" sldId="276"/>
        </pc:sldMkLst>
        <pc:spChg chg="mod">
          <ac:chgData name="三原慎一" userId="5f70cbe7-f4c8-4824-9758-2abefef14823" providerId="ADAL" clId="{A7373A56-5D1B-4A30-9FC5-D511FAA140ED}" dt="2020-12-17T01:25:13.656" v="1263"/>
          <ac:spMkLst>
            <pc:docMk/>
            <pc:sldMk cId="1192005799" sldId="276"/>
            <ac:spMk id="3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17T01:09:01.650" v="950"/>
          <ac:spMkLst>
            <pc:docMk/>
            <pc:sldMk cId="1192005799" sldId="276"/>
            <ac:spMk id="17" creationId="{00000000-0000-0000-0000-000000000000}"/>
          </ac:spMkLst>
        </pc:spChg>
      </pc:sldChg>
      <pc:sldChg chg="del">
        <pc:chgData name="三原慎一" userId="5f70cbe7-f4c8-4824-9758-2abefef14823" providerId="ADAL" clId="{A7373A56-5D1B-4A30-9FC5-D511FAA140ED}" dt="2020-12-17T01:24:44.780" v="1229" actId="2696"/>
        <pc:sldMkLst>
          <pc:docMk/>
          <pc:sldMk cId="2304624391" sldId="277"/>
        </pc:sldMkLst>
      </pc:sldChg>
      <pc:sldChg chg="modSp modNotesTx">
        <pc:chgData name="三原慎一" userId="5f70cbe7-f4c8-4824-9758-2abefef14823" providerId="ADAL" clId="{A7373A56-5D1B-4A30-9FC5-D511FAA140ED}" dt="2020-12-20T01:58:59.531" v="6381" actId="20577"/>
        <pc:sldMkLst>
          <pc:docMk/>
          <pc:sldMk cId="2023970548" sldId="279"/>
        </pc:sldMkLst>
        <pc:spChg chg="mod">
          <ac:chgData name="三原慎一" userId="5f70cbe7-f4c8-4824-9758-2abefef14823" providerId="ADAL" clId="{A7373A56-5D1B-4A30-9FC5-D511FAA140ED}" dt="2020-12-17T01:26:41.083" v="1285"/>
          <ac:spMkLst>
            <pc:docMk/>
            <pc:sldMk cId="2023970548" sldId="279"/>
            <ac:spMk id="17" creationId="{00000000-0000-0000-0000-000000000000}"/>
          </ac:spMkLst>
        </pc:spChg>
      </pc:sldChg>
      <pc:sldChg chg="modNotesTx">
        <pc:chgData name="三原慎一" userId="5f70cbe7-f4c8-4824-9758-2abefef14823" providerId="ADAL" clId="{A7373A56-5D1B-4A30-9FC5-D511FAA140ED}" dt="2020-12-20T01:59:23.513" v="6383" actId="20577"/>
        <pc:sldMkLst>
          <pc:docMk/>
          <pc:sldMk cId="2396547101" sldId="280"/>
        </pc:sldMkLst>
      </pc:sldChg>
      <pc:sldChg chg="ord modNotesTx">
        <pc:chgData name="三原慎一" userId="5f70cbe7-f4c8-4824-9758-2abefef14823" providerId="ADAL" clId="{A7373A56-5D1B-4A30-9FC5-D511FAA140ED}" dt="2020-12-20T09:35:33.447" v="13577"/>
        <pc:sldMkLst>
          <pc:docMk/>
          <pc:sldMk cId="2332047852" sldId="281"/>
        </pc:sldMkLst>
      </pc:sldChg>
      <pc:sldChg chg="addSp delSp modSp mod modNotesTx">
        <pc:chgData name="三原慎一" userId="5f70cbe7-f4c8-4824-9758-2abefef14823" providerId="ADAL" clId="{A7373A56-5D1B-4A30-9FC5-D511FAA140ED}" dt="2020-12-20T02:00:52.336" v="6392" actId="20577"/>
        <pc:sldMkLst>
          <pc:docMk/>
          <pc:sldMk cId="342051412" sldId="282"/>
        </pc:sldMkLst>
        <pc:spChg chg="mod topLvl">
          <ac:chgData name="三原慎一" userId="5f70cbe7-f4c8-4824-9758-2abefef14823" providerId="ADAL" clId="{A7373A56-5D1B-4A30-9FC5-D511FAA140ED}" dt="2020-12-17T01:28:05.970" v="1292" actId="164"/>
          <ac:spMkLst>
            <pc:docMk/>
            <pc:sldMk cId="342051412" sldId="282"/>
            <ac:spMk id="4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17T01:28:05.970" v="1292" actId="164"/>
          <ac:spMkLst>
            <pc:docMk/>
            <pc:sldMk cId="342051412" sldId="282"/>
            <ac:spMk id="7" creationId="{30419B72-2A4E-49FC-A31E-9BC7B4B6A0A7}"/>
          </ac:spMkLst>
        </pc:spChg>
        <pc:spChg chg="mod">
          <ac:chgData name="三原慎一" userId="5f70cbe7-f4c8-4824-9758-2abefef14823" providerId="ADAL" clId="{A7373A56-5D1B-4A30-9FC5-D511FAA140ED}" dt="2020-12-17T01:28:05.970" v="1292" actId="164"/>
          <ac:spMkLst>
            <pc:docMk/>
            <pc:sldMk cId="342051412" sldId="282"/>
            <ac:spMk id="8" creationId="{F6C15F7B-9C33-46B7-8FD8-9290A37314FF}"/>
          </ac:spMkLst>
        </pc:spChg>
        <pc:spChg chg="mod topLvl">
          <ac:chgData name="三原慎一" userId="5f70cbe7-f4c8-4824-9758-2abefef14823" providerId="ADAL" clId="{A7373A56-5D1B-4A30-9FC5-D511FAA140ED}" dt="2020-12-17T01:27:55.156" v="1291" actId="1076"/>
          <ac:spMkLst>
            <pc:docMk/>
            <pc:sldMk cId="342051412" sldId="282"/>
            <ac:spMk id="10" creationId="{00000000-0000-0000-0000-000000000000}"/>
          </ac:spMkLst>
        </pc:spChg>
        <pc:spChg chg="add mod">
          <ac:chgData name="三原慎一" userId="5f70cbe7-f4c8-4824-9758-2abefef14823" providerId="ADAL" clId="{A7373A56-5D1B-4A30-9FC5-D511FAA140ED}" dt="2020-12-17T01:28:42.362" v="1307" actId="1076"/>
          <ac:spMkLst>
            <pc:docMk/>
            <pc:sldMk cId="342051412" sldId="282"/>
            <ac:spMk id="13" creationId="{F3485870-333F-4ED1-B1D7-EE6351FCFEDC}"/>
          </ac:spMkLst>
        </pc:spChg>
        <pc:spChg chg="del mod">
          <ac:chgData name="三原慎一" userId="5f70cbe7-f4c8-4824-9758-2abefef14823" providerId="ADAL" clId="{A7373A56-5D1B-4A30-9FC5-D511FAA140ED}" dt="2020-12-17T01:27:28.608" v="1287" actId="478"/>
          <ac:spMkLst>
            <pc:docMk/>
            <pc:sldMk cId="342051412" sldId="282"/>
            <ac:spMk id="21" creationId="{AA634902-3C68-4221-933E-1E5AC8CBAF24}"/>
          </ac:spMkLst>
        </pc:spChg>
        <pc:spChg chg="add mod">
          <ac:chgData name="三原慎一" userId="5f70cbe7-f4c8-4824-9758-2abefef14823" providerId="ADAL" clId="{A7373A56-5D1B-4A30-9FC5-D511FAA140ED}" dt="2020-12-17T01:28:45.625" v="1308" actId="571"/>
          <ac:spMkLst>
            <pc:docMk/>
            <pc:sldMk cId="342051412" sldId="282"/>
            <ac:spMk id="34" creationId="{FC49250F-B0FE-40A5-9EE8-8C41C4BECF15}"/>
          </ac:spMkLst>
        </pc:spChg>
        <pc:grpChg chg="del mod">
          <ac:chgData name="三原慎一" userId="5f70cbe7-f4c8-4824-9758-2abefef14823" providerId="ADAL" clId="{A7373A56-5D1B-4A30-9FC5-D511FAA140ED}" dt="2020-12-17T01:27:48.461" v="1290" actId="165"/>
          <ac:grpSpMkLst>
            <pc:docMk/>
            <pc:sldMk cId="342051412" sldId="282"/>
            <ac:grpSpMk id="5" creationId="{C606A2A0-5BF4-45CB-8513-646F6104C4BF}"/>
          </ac:grpSpMkLst>
        </pc:grpChg>
        <pc:grpChg chg="add mod">
          <ac:chgData name="三原慎一" userId="5f70cbe7-f4c8-4824-9758-2abefef14823" providerId="ADAL" clId="{A7373A56-5D1B-4A30-9FC5-D511FAA140ED}" dt="2020-12-17T01:28:05.970" v="1292" actId="164"/>
          <ac:grpSpMkLst>
            <pc:docMk/>
            <pc:sldMk cId="342051412" sldId="282"/>
            <ac:grpSpMk id="11" creationId="{EB028A20-6455-4BED-94A6-14A9266355E2}"/>
          </ac:grpSpMkLst>
        </pc:grpChg>
        <pc:picChg chg="mod topLvl">
          <ac:chgData name="三原慎一" userId="5f70cbe7-f4c8-4824-9758-2abefef14823" providerId="ADAL" clId="{A7373A56-5D1B-4A30-9FC5-D511FAA140ED}" dt="2020-12-17T01:28:05.970" v="1292" actId="164"/>
          <ac:picMkLst>
            <pc:docMk/>
            <pc:sldMk cId="342051412" sldId="282"/>
            <ac:picMk id="12290" creationId="{00000000-0000-0000-0000-000000000000}"/>
          </ac:picMkLst>
        </pc:picChg>
        <pc:cxnChg chg="mod topLvl">
          <ac:chgData name="三原慎一" userId="5f70cbe7-f4c8-4824-9758-2abefef14823" providerId="ADAL" clId="{A7373A56-5D1B-4A30-9FC5-D511FAA140ED}" dt="2020-12-17T01:28:05.970" v="1292" actId="164"/>
          <ac:cxnSpMkLst>
            <pc:docMk/>
            <pc:sldMk cId="342051412" sldId="282"/>
            <ac:cxnSpMk id="6" creationId="{00000000-0000-0000-0000-000000000000}"/>
          </ac:cxnSpMkLst>
        </pc:cxnChg>
        <pc:cxnChg chg="mod topLvl">
          <ac:chgData name="三原慎一" userId="5f70cbe7-f4c8-4824-9758-2abefef14823" providerId="ADAL" clId="{A7373A56-5D1B-4A30-9FC5-D511FAA140ED}" dt="2020-12-17T01:28:05.970" v="1292" actId="164"/>
          <ac:cxnSpMkLst>
            <pc:docMk/>
            <pc:sldMk cId="342051412" sldId="282"/>
            <ac:cxnSpMk id="9" creationId="{00000000-0000-0000-0000-000000000000}"/>
          </ac:cxnSpMkLst>
        </pc:cxnChg>
        <pc:cxnChg chg="mod topLvl">
          <ac:chgData name="三原慎一" userId="5f70cbe7-f4c8-4824-9758-2abefef14823" providerId="ADAL" clId="{A7373A56-5D1B-4A30-9FC5-D511FAA140ED}" dt="2020-12-17T01:28:05.970" v="1292" actId="164"/>
          <ac:cxnSpMkLst>
            <pc:docMk/>
            <pc:sldMk cId="342051412" sldId="282"/>
            <ac:cxnSpMk id="12" creationId="{00000000-0000-0000-0000-000000000000}"/>
          </ac:cxnSpMkLst>
        </pc:cxnChg>
        <pc:cxnChg chg="mod topLvl">
          <ac:chgData name="三原慎一" userId="5f70cbe7-f4c8-4824-9758-2abefef14823" providerId="ADAL" clId="{A7373A56-5D1B-4A30-9FC5-D511FAA140ED}" dt="2020-12-17T01:28:05.970" v="1292" actId="164"/>
          <ac:cxnSpMkLst>
            <pc:docMk/>
            <pc:sldMk cId="342051412" sldId="282"/>
            <ac:cxnSpMk id="14" creationId="{00000000-0000-0000-0000-000000000000}"/>
          </ac:cxnSpMkLst>
        </pc:cxnChg>
        <pc:cxnChg chg="mod topLvl">
          <ac:chgData name="三原慎一" userId="5f70cbe7-f4c8-4824-9758-2abefef14823" providerId="ADAL" clId="{A7373A56-5D1B-4A30-9FC5-D511FAA140ED}" dt="2020-12-17T01:28:05.970" v="1292" actId="164"/>
          <ac:cxnSpMkLst>
            <pc:docMk/>
            <pc:sldMk cId="342051412" sldId="282"/>
            <ac:cxnSpMk id="16" creationId="{00000000-0000-0000-0000-000000000000}"/>
          </ac:cxnSpMkLst>
        </pc:cxnChg>
        <pc:cxnChg chg="mod topLvl">
          <ac:chgData name="三原慎一" userId="5f70cbe7-f4c8-4824-9758-2abefef14823" providerId="ADAL" clId="{A7373A56-5D1B-4A30-9FC5-D511FAA140ED}" dt="2020-12-17T01:28:05.970" v="1292" actId="164"/>
          <ac:cxnSpMkLst>
            <pc:docMk/>
            <pc:sldMk cId="342051412" sldId="282"/>
            <ac:cxnSpMk id="18" creationId="{00000000-0000-0000-0000-000000000000}"/>
          </ac:cxnSpMkLst>
        </pc:cxnChg>
        <pc:cxnChg chg="mod topLvl">
          <ac:chgData name="三原慎一" userId="5f70cbe7-f4c8-4824-9758-2abefef14823" providerId="ADAL" clId="{A7373A56-5D1B-4A30-9FC5-D511FAA140ED}" dt="2020-12-17T01:28:05.970" v="1292" actId="164"/>
          <ac:cxnSpMkLst>
            <pc:docMk/>
            <pc:sldMk cId="342051412" sldId="282"/>
            <ac:cxnSpMk id="20" creationId="{00000000-0000-0000-0000-000000000000}"/>
          </ac:cxnSpMkLst>
        </pc:cxnChg>
        <pc:cxnChg chg="mod topLvl">
          <ac:chgData name="三原慎一" userId="5f70cbe7-f4c8-4824-9758-2abefef14823" providerId="ADAL" clId="{A7373A56-5D1B-4A30-9FC5-D511FAA140ED}" dt="2020-12-17T01:28:05.970" v="1292" actId="164"/>
          <ac:cxnSpMkLst>
            <pc:docMk/>
            <pc:sldMk cId="342051412" sldId="282"/>
            <ac:cxnSpMk id="22" creationId="{00000000-0000-0000-0000-000000000000}"/>
          </ac:cxnSpMkLst>
        </pc:cxnChg>
      </pc:sldChg>
      <pc:sldChg chg="modNotesTx">
        <pc:chgData name="三原慎一" userId="5f70cbe7-f4c8-4824-9758-2abefef14823" providerId="ADAL" clId="{A7373A56-5D1B-4A30-9FC5-D511FAA140ED}" dt="2020-12-20T02:00:59.658" v="6401" actId="20577"/>
        <pc:sldMkLst>
          <pc:docMk/>
          <pc:sldMk cId="1236428510" sldId="283"/>
        </pc:sldMkLst>
      </pc:sldChg>
      <pc:sldChg chg="modNotesTx">
        <pc:chgData name="三原慎一" userId="5f70cbe7-f4c8-4824-9758-2abefef14823" providerId="ADAL" clId="{A7373A56-5D1B-4A30-9FC5-D511FAA140ED}" dt="2020-12-19T23:34:02.239" v="4266" actId="20577"/>
        <pc:sldMkLst>
          <pc:docMk/>
          <pc:sldMk cId="4127457458" sldId="284"/>
        </pc:sldMkLst>
      </pc:sldChg>
      <pc:sldChg chg="addSp delSp modSp mod modNotesTx">
        <pc:chgData name="三原慎一" userId="5f70cbe7-f4c8-4824-9758-2abefef14823" providerId="ADAL" clId="{A7373A56-5D1B-4A30-9FC5-D511FAA140ED}" dt="2020-12-20T02:21:58.933" v="6526" actId="20577"/>
        <pc:sldMkLst>
          <pc:docMk/>
          <pc:sldMk cId="1833661122" sldId="285"/>
        </pc:sldMkLst>
        <pc:spChg chg="del">
          <ac:chgData name="三原慎一" userId="5f70cbe7-f4c8-4824-9758-2abefef14823" providerId="ADAL" clId="{A7373A56-5D1B-4A30-9FC5-D511FAA140ED}" dt="2020-12-17T01:48:11.761" v="1357" actId="478"/>
          <ac:spMkLst>
            <pc:docMk/>
            <pc:sldMk cId="1833661122" sldId="285"/>
            <ac:spMk id="9" creationId="{00000000-0000-0000-0000-000000000000}"/>
          </ac:spMkLst>
        </pc:spChg>
        <pc:spChg chg="add mod">
          <ac:chgData name="三原慎一" userId="5f70cbe7-f4c8-4824-9758-2abefef14823" providerId="ADAL" clId="{A7373A56-5D1B-4A30-9FC5-D511FAA140ED}" dt="2020-12-17T01:48:19.126" v="1358" actId="1076"/>
          <ac:spMkLst>
            <pc:docMk/>
            <pc:sldMk cId="1833661122" sldId="285"/>
            <ac:spMk id="15" creationId="{0D0E76D8-3D8B-45DC-88E1-2DC986BAEF82}"/>
          </ac:spMkLst>
        </pc:spChg>
        <pc:spChg chg="add mod">
          <ac:chgData name="三原慎一" userId="5f70cbe7-f4c8-4824-9758-2abefef14823" providerId="ADAL" clId="{A7373A56-5D1B-4A30-9FC5-D511FAA140ED}" dt="2020-12-17T01:49:13.828" v="1372" actId="208"/>
          <ac:spMkLst>
            <pc:docMk/>
            <pc:sldMk cId="1833661122" sldId="285"/>
            <ac:spMk id="16" creationId="{1028A1D2-6E3B-4E40-8853-E6F1F0B11D7B}"/>
          </ac:spMkLst>
        </pc:spChg>
        <pc:spChg chg="add mod">
          <ac:chgData name="三原慎一" userId="5f70cbe7-f4c8-4824-9758-2abefef14823" providerId="ADAL" clId="{A7373A56-5D1B-4A30-9FC5-D511FAA140ED}" dt="2020-12-17T01:48:26.168" v="1365"/>
          <ac:spMkLst>
            <pc:docMk/>
            <pc:sldMk cId="1833661122" sldId="285"/>
            <ac:spMk id="17" creationId="{A90A116D-679F-4313-B5F2-ABD5E068E36C}"/>
          </ac:spMkLst>
        </pc:spChg>
        <pc:spChg chg="add mod">
          <ac:chgData name="三原慎一" userId="5f70cbe7-f4c8-4824-9758-2abefef14823" providerId="ADAL" clId="{A7373A56-5D1B-4A30-9FC5-D511FAA140ED}" dt="2020-12-17T01:49:44.590" v="1388" actId="1076"/>
          <ac:spMkLst>
            <pc:docMk/>
            <pc:sldMk cId="1833661122" sldId="285"/>
            <ac:spMk id="18" creationId="{345AF9B2-115B-485E-A0AD-1DF686FD0BAB}"/>
          </ac:spMkLst>
        </pc:spChg>
        <pc:spChg chg="add mod">
          <ac:chgData name="三原慎一" userId="5f70cbe7-f4c8-4824-9758-2abefef14823" providerId="ADAL" clId="{A7373A56-5D1B-4A30-9FC5-D511FAA140ED}" dt="2020-12-17T01:49:19.129" v="1373" actId="571"/>
          <ac:spMkLst>
            <pc:docMk/>
            <pc:sldMk cId="1833661122" sldId="285"/>
            <ac:spMk id="19" creationId="{6BFA7E55-822B-4232-A366-9C1B7675B3F2}"/>
          </ac:spMkLst>
        </pc:spChg>
        <pc:spChg chg="add mod">
          <ac:chgData name="三原慎一" userId="5f70cbe7-f4c8-4824-9758-2abefef14823" providerId="ADAL" clId="{A7373A56-5D1B-4A30-9FC5-D511FAA140ED}" dt="2020-12-17T01:49:56.929" v="1398"/>
          <ac:spMkLst>
            <pc:docMk/>
            <pc:sldMk cId="1833661122" sldId="285"/>
            <ac:spMk id="21" creationId="{9D4B716F-E44D-4A6E-99AB-AA8308CAE3CA}"/>
          </ac:spMkLst>
        </pc:spChg>
        <pc:picChg chg="add del mod">
          <ac:chgData name="三原慎一" userId="5f70cbe7-f4c8-4824-9758-2abefef14823" providerId="ADAL" clId="{A7373A56-5D1B-4A30-9FC5-D511FAA140ED}" dt="2020-12-17T01:42:05.131" v="1312" actId="478"/>
          <ac:picMkLst>
            <pc:docMk/>
            <pc:sldMk cId="1833661122" sldId="285"/>
            <ac:picMk id="5" creationId="{6BFD56F7-75CE-4885-B3B0-C6107E15FD7C}"/>
          </ac:picMkLst>
        </pc:picChg>
        <pc:picChg chg="add del mod">
          <ac:chgData name="三原慎一" userId="5f70cbe7-f4c8-4824-9758-2abefef14823" providerId="ADAL" clId="{A7373A56-5D1B-4A30-9FC5-D511FAA140ED}" dt="2020-12-17T01:46:17.435" v="1327" actId="478"/>
          <ac:picMkLst>
            <pc:docMk/>
            <pc:sldMk cId="1833661122" sldId="285"/>
            <ac:picMk id="7" creationId="{AA6D3338-5E93-4F8F-B905-C58597456D18}"/>
          </ac:picMkLst>
        </pc:picChg>
        <pc:picChg chg="add del mod">
          <ac:chgData name="三原慎一" userId="5f70cbe7-f4c8-4824-9758-2abefef14823" providerId="ADAL" clId="{A7373A56-5D1B-4A30-9FC5-D511FAA140ED}" dt="2020-12-17T01:46:18.058" v="1328" actId="478"/>
          <ac:picMkLst>
            <pc:docMk/>
            <pc:sldMk cId="1833661122" sldId="285"/>
            <ac:picMk id="10" creationId="{4940E6D6-FF05-47E7-B489-65F0FA11E3AD}"/>
          </ac:picMkLst>
        </pc:picChg>
        <pc:picChg chg="add mod">
          <ac:chgData name="三原慎一" userId="5f70cbe7-f4c8-4824-9758-2abefef14823" providerId="ADAL" clId="{A7373A56-5D1B-4A30-9FC5-D511FAA140ED}" dt="2020-12-17T01:47:35.090" v="1337" actId="1076"/>
          <ac:picMkLst>
            <pc:docMk/>
            <pc:sldMk cId="1833661122" sldId="285"/>
            <ac:picMk id="12" creationId="{89FCD7D9-E8E0-4736-8548-07BB74FC714E}"/>
          </ac:picMkLst>
        </pc:picChg>
        <pc:picChg chg="add mod">
          <ac:chgData name="三原慎一" userId="5f70cbe7-f4c8-4824-9758-2abefef14823" providerId="ADAL" clId="{A7373A56-5D1B-4A30-9FC5-D511FAA140ED}" dt="2020-12-17T01:47:29.739" v="1336" actId="1076"/>
          <ac:picMkLst>
            <pc:docMk/>
            <pc:sldMk cId="1833661122" sldId="285"/>
            <ac:picMk id="14" creationId="{5C821E96-E0F1-4E7F-B1A3-F889E889C46F}"/>
          </ac:picMkLst>
        </pc:picChg>
        <pc:picChg chg="del">
          <ac:chgData name="三原慎一" userId="5f70cbe7-f4c8-4824-9758-2abefef14823" providerId="ADAL" clId="{A7373A56-5D1B-4A30-9FC5-D511FAA140ED}" dt="2020-12-17T01:41:01.210" v="1309" actId="478"/>
          <ac:picMkLst>
            <pc:docMk/>
            <pc:sldMk cId="1833661122" sldId="285"/>
            <ac:picMk id="15362" creationId="{00000000-0000-0000-0000-000000000000}"/>
          </ac:picMkLst>
        </pc:picChg>
      </pc:sldChg>
      <pc:sldChg chg="modNotesTx">
        <pc:chgData name="三原慎一" userId="5f70cbe7-f4c8-4824-9758-2abefef14823" providerId="ADAL" clId="{A7373A56-5D1B-4A30-9FC5-D511FAA140ED}" dt="2020-12-20T00:39:20.313" v="4585" actId="20577"/>
        <pc:sldMkLst>
          <pc:docMk/>
          <pc:sldMk cId="936933723" sldId="287"/>
        </pc:sldMkLst>
      </pc:sldChg>
      <pc:sldChg chg="modNotesTx">
        <pc:chgData name="三原慎一" userId="5f70cbe7-f4c8-4824-9758-2abefef14823" providerId="ADAL" clId="{A7373A56-5D1B-4A30-9FC5-D511FAA140ED}" dt="2020-12-20T02:22:42.057" v="6535" actId="20577"/>
        <pc:sldMkLst>
          <pc:docMk/>
          <pc:sldMk cId="2804211626" sldId="288"/>
        </pc:sldMkLst>
      </pc:sldChg>
      <pc:sldChg chg="modNotesTx">
        <pc:chgData name="三原慎一" userId="5f70cbe7-f4c8-4824-9758-2abefef14823" providerId="ADAL" clId="{A7373A56-5D1B-4A30-9FC5-D511FAA140ED}" dt="2020-12-20T02:22:47.852" v="6543" actId="20577"/>
        <pc:sldMkLst>
          <pc:docMk/>
          <pc:sldMk cId="729521459" sldId="289"/>
        </pc:sldMkLst>
      </pc:sldChg>
      <pc:sldChg chg="modNotesTx">
        <pc:chgData name="三原慎一" userId="5f70cbe7-f4c8-4824-9758-2abefef14823" providerId="ADAL" clId="{A7373A56-5D1B-4A30-9FC5-D511FAA140ED}" dt="2020-12-20T02:23:00.925" v="6552" actId="20577"/>
        <pc:sldMkLst>
          <pc:docMk/>
          <pc:sldMk cId="2363565467" sldId="290"/>
        </pc:sldMkLst>
      </pc:sldChg>
      <pc:sldChg chg="modNotesTx">
        <pc:chgData name="三原慎一" userId="5f70cbe7-f4c8-4824-9758-2abefef14823" providerId="ADAL" clId="{A7373A56-5D1B-4A30-9FC5-D511FAA140ED}" dt="2020-12-20T02:23:07.494" v="6561" actId="20577"/>
        <pc:sldMkLst>
          <pc:docMk/>
          <pc:sldMk cId="2369490768" sldId="291"/>
        </pc:sldMkLst>
      </pc:sldChg>
      <pc:sldChg chg="addSp modSp mod">
        <pc:chgData name="三原慎一" userId="5f70cbe7-f4c8-4824-9758-2abefef14823" providerId="ADAL" clId="{A7373A56-5D1B-4A30-9FC5-D511FAA140ED}" dt="2020-12-17T02:10:20.345" v="1439"/>
        <pc:sldMkLst>
          <pc:docMk/>
          <pc:sldMk cId="55858722" sldId="295"/>
        </pc:sldMkLst>
        <pc:spChg chg="mod">
          <ac:chgData name="三原慎一" userId="5f70cbe7-f4c8-4824-9758-2abefef14823" providerId="ADAL" clId="{A7373A56-5D1B-4A30-9FC5-D511FAA140ED}" dt="2020-12-17T02:10:20.345" v="1439"/>
          <ac:spMkLst>
            <pc:docMk/>
            <pc:sldMk cId="55858722" sldId="295"/>
            <ac:spMk id="3" creationId="{00000000-0000-0000-0000-000000000000}"/>
          </ac:spMkLst>
        </pc:spChg>
        <pc:picChg chg="add mod">
          <ac:chgData name="三原慎一" userId="5f70cbe7-f4c8-4824-9758-2abefef14823" providerId="ADAL" clId="{A7373A56-5D1B-4A30-9FC5-D511FAA140ED}" dt="2020-12-17T02:09:10.615" v="1405" actId="1076"/>
          <ac:picMkLst>
            <pc:docMk/>
            <pc:sldMk cId="55858722" sldId="295"/>
            <ac:picMk id="3074" creationId="{0A1FEDAC-9D8A-4C5D-B762-F7C6378D5CA5}"/>
          </ac:picMkLst>
        </pc:picChg>
        <pc:picChg chg="mod">
          <ac:chgData name="三原慎一" userId="5f70cbe7-f4c8-4824-9758-2abefef14823" providerId="ADAL" clId="{A7373A56-5D1B-4A30-9FC5-D511FAA140ED}" dt="2020-12-17T02:07:09.986" v="1400" actId="1076"/>
          <ac:picMkLst>
            <pc:docMk/>
            <pc:sldMk cId="55858722" sldId="295"/>
            <ac:picMk id="25603" creationId="{00000000-0000-0000-0000-000000000000}"/>
          </ac:picMkLst>
        </pc:picChg>
      </pc:sldChg>
      <pc:sldChg chg="modNotesTx">
        <pc:chgData name="三原慎一" userId="5f70cbe7-f4c8-4824-9758-2abefef14823" providerId="ADAL" clId="{A7373A56-5D1B-4A30-9FC5-D511FAA140ED}" dt="2020-12-20T03:07:42.418" v="9967" actId="20577"/>
        <pc:sldMkLst>
          <pc:docMk/>
          <pc:sldMk cId="4101222253" sldId="298"/>
        </pc:sldMkLst>
      </pc:sldChg>
      <pc:sldChg chg="modSp mod modNotesTx">
        <pc:chgData name="三原慎一" userId="5f70cbe7-f4c8-4824-9758-2abefef14823" providerId="ADAL" clId="{A7373A56-5D1B-4A30-9FC5-D511FAA140ED}" dt="2020-12-20T03:07:50.363" v="9969" actId="20577"/>
        <pc:sldMkLst>
          <pc:docMk/>
          <pc:sldMk cId="14684018" sldId="299"/>
        </pc:sldMkLst>
        <pc:spChg chg="mod">
          <ac:chgData name="三原慎一" userId="5f70cbe7-f4c8-4824-9758-2abefef14823" providerId="ADAL" clId="{A7373A56-5D1B-4A30-9FC5-D511FAA140ED}" dt="2020-12-17T02:11:03.618" v="1444"/>
          <ac:spMkLst>
            <pc:docMk/>
            <pc:sldMk cId="14684018" sldId="299"/>
            <ac:spMk id="2" creationId="{00000000-0000-0000-0000-000000000000}"/>
          </ac:spMkLst>
        </pc:spChg>
      </pc:sldChg>
      <pc:sldChg chg="modNotesTx">
        <pc:chgData name="三原慎一" userId="5f70cbe7-f4c8-4824-9758-2abefef14823" providerId="ADAL" clId="{A7373A56-5D1B-4A30-9FC5-D511FAA140ED}" dt="2020-12-20T00:45:19.741" v="4970" actId="20577"/>
        <pc:sldMkLst>
          <pc:docMk/>
          <pc:sldMk cId="1402130659" sldId="300"/>
        </pc:sldMkLst>
      </pc:sldChg>
      <pc:sldChg chg="modNotesTx">
        <pc:chgData name="三原慎一" userId="5f70cbe7-f4c8-4824-9758-2abefef14823" providerId="ADAL" clId="{A7373A56-5D1B-4A30-9FC5-D511FAA140ED}" dt="2020-12-20T02:25:17.009" v="6801" actId="20577"/>
        <pc:sldMkLst>
          <pc:docMk/>
          <pc:sldMk cId="1407528718" sldId="303"/>
        </pc:sldMkLst>
      </pc:sldChg>
      <pc:sldChg chg="modNotesTx">
        <pc:chgData name="三原慎一" userId="5f70cbe7-f4c8-4824-9758-2abefef14823" providerId="ADAL" clId="{A7373A56-5D1B-4A30-9FC5-D511FAA140ED}" dt="2020-12-20T09:30:34.202" v="13152" actId="20577"/>
        <pc:sldMkLst>
          <pc:docMk/>
          <pc:sldMk cId="2133563368" sldId="306"/>
        </pc:sldMkLst>
      </pc:sldChg>
      <pc:sldChg chg="ord">
        <pc:chgData name="三原慎一" userId="5f70cbe7-f4c8-4824-9758-2abefef14823" providerId="ADAL" clId="{A7373A56-5D1B-4A30-9FC5-D511FAA140ED}" dt="2020-12-16T23:30:00.201" v="3"/>
        <pc:sldMkLst>
          <pc:docMk/>
          <pc:sldMk cId="58017557" sldId="311"/>
        </pc:sldMkLst>
      </pc:sldChg>
      <pc:sldChg chg="del">
        <pc:chgData name="三原慎一" userId="5f70cbe7-f4c8-4824-9758-2abefef14823" providerId="ADAL" clId="{A7373A56-5D1B-4A30-9FC5-D511FAA140ED}" dt="2020-12-16T23:57:42.703" v="361" actId="2696"/>
        <pc:sldMkLst>
          <pc:docMk/>
          <pc:sldMk cId="2844000180" sldId="313"/>
        </pc:sldMkLst>
      </pc:sldChg>
      <pc:sldChg chg="modNotesTx">
        <pc:chgData name="三原慎一" userId="5f70cbe7-f4c8-4824-9758-2abefef14823" providerId="ADAL" clId="{A7373A56-5D1B-4A30-9FC5-D511FAA140ED}" dt="2020-12-20T02:54:13.335" v="8895" actId="20577"/>
        <pc:sldMkLst>
          <pc:docMk/>
          <pc:sldMk cId="1644960676" sldId="314"/>
        </pc:sldMkLst>
      </pc:sldChg>
      <pc:sldChg chg="modNotesTx">
        <pc:chgData name="三原慎一" userId="5f70cbe7-f4c8-4824-9758-2abefef14823" providerId="ADAL" clId="{A7373A56-5D1B-4A30-9FC5-D511FAA140ED}" dt="2020-12-20T02:56:39.129" v="9094" actId="20577"/>
        <pc:sldMkLst>
          <pc:docMk/>
          <pc:sldMk cId="217916609" sldId="317"/>
        </pc:sldMkLst>
      </pc:sldChg>
      <pc:sldChg chg="ord modNotesTx">
        <pc:chgData name="三原慎一" userId="5f70cbe7-f4c8-4824-9758-2abefef14823" providerId="ADAL" clId="{A7373A56-5D1B-4A30-9FC5-D511FAA140ED}" dt="2020-12-20T03:02:06.606" v="9547" actId="20577"/>
        <pc:sldMkLst>
          <pc:docMk/>
          <pc:sldMk cId="1817670209" sldId="319"/>
        </pc:sldMkLst>
      </pc:sldChg>
      <pc:sldChg chg="modNotesTx">
        <pc:chgData name="三原慎一" userId="5f70cbe7-f4c8-4824-9758-2abefef14823" providerId="ADAL" clId="{A7373A56-5D1B-4A30-9FC5-D511FAA140ED}" dt="2020-12-20T03:06:12.641" v="9902" actId="20577"/>
        <pc:sldMkLst>
          <pc:docMk/>
          <pc:sldMk cId="3494857681" sldId="320"/>
        </pc:sldMkLst>
      </pc:sldChg>
      <pc:sldChg chg="modSp modNotesTx">
        <pc:chgData name="三原慎一" userId="5f70cbe7-f4c8-4824-9758-2abefef14823" providerId="ADAL" clId="{A7373A56-5D1B-4A30-9FC5-D511FAA140ED}" dt="2020-12-20T02:43:48.966" v="8408" actId="20577"/>
        <pc:sldMkLst>
          <pc:docMk/>
          <pc:sldMk cId="2928295758" sldId="321"/>
        </pc:sldMkLst>
        <pc:spChg chg="mod">
          <ac:chgData name="三原慎一" userId="5f70cbe7-f4c8-4824-9758-2abefef14823" providerId="ADAL" clId="{A7373A56-5D1B-4A30-9FC5-D511FAA140ED}" dt="2020-12-20T02:41:12.199" v="8195"/>
          <ac:spMkLst>
            <pc:docMk/>
            <pc:sldMk cId="2928295758" sldId="321"/>
            <ac:spMk id="7" creationId="{00000000-0000-0000-0000-000000000000}"/>
          </ac:spMkLst>
        </pc:spChg>
      </pc:sldChg>
      <pc:sldChg chg="delSp modSp mod">
        <pc:chgData name="三原慎一" userId="5f70cbe7-f4c8-4824-9758-2abefef14823" providerId="ADAL" clId="{A7373A56-5D1B-4A30-9FC5-D511FAA140ED}" dt="2020-12-20T03:07:17.304" v="9957" actId="1076"/>
        <pc:sldMkLst>
          <pc:docMk/>
          <pc:sldMk cId="3367347510" sldId="322"/>
        </pc:sldMkLst>
        <pc:spChg chg="del">
          <ac:chgData name="三原慎一" userId="5f70cbe7-f4c8-4824-9758-2abefef14823" providerId="ADAL" clId="{A7373A56-5D1B-4A30-9FC5-D511FAA140ED}" dt="2020-12-20T03:06:43.186" v="9903" actId="478"/>
          <ac:spMkLst>
            <pc:docMk/>
            <pc:sldMk cId="3367347510" sldId="322"/>
            <ac:spMk id="5" creationId="{00000000-0000-0000-0000-000000000000}"/>
          </ac:spMkLst>
        </pc:spChg>
        <pc:spChg chg="mod">
          <ac:chgData name="三原慎一" userId="5f70cbe7-f4c8-4824-9758-2abefef14823" providerId="ADAL" clId="{A7373A56-5D1B-4A30-9FC5-D511FAA140ED}" dt="2020-12-20T03:07:17.304" v="9957" actId="1076"/>
          <ac:spMkLst>
            <pc:docMk/>
            <pc:sldMk cId="3367347510" sldId="322"/>
            <ac:spMk id="6" creationId="{00000000-0000-0000-0000-000000000000}"/>
          </ac:spMkLst>
        </pc:spChg>
      </pc:sldChg>
      <pc:sldChg chg="addSp modSp mod modNotesTx">
        <pc:chgData name="三原慎一" userId="5f70cbe7-f4c8-4824-9758-2abefef14823" providerId="ADAL" clId="{A7373A56-5D1B-4A30-9FC5-D511FAA140ED}" dt="2020-12-20T09:41:57.152" v="13909" actId="20577"/>
        <pc:sldMkLst>
          <pc:docMk/>
          <pc:sldMk cId="1024214616" sldId="324"/>
        </pc:sldMkLst>
        <pc:spChg chg="add mod">
          <ac:chgData name="三原慎一" userId="5f70cbe7-f4c8-4824-9758-2abefef14823" providerId="ADAL" clId="{A7373A56-5D1B-4A30-9FC5-D511FAA140ED}" dt="2020-12-20T09:39:03.986" v="13681" actId="1076"/>
          <ac:spMkLst>
            <pc:docMk/>
            <pc:sldMk cId="1024214616" sldId="324"/>
            <ac:spMk id="9" creationId="{2D0E9F29-5354-4919-8CEA-105C82C56684}"/>
          </ac:spMkLst>
        </pc:spChg>
        <pc:spChg chg="add mod">
          <ac:chgData name="三原慎一" userId="5f70cbe7-f4c8-4824-9758-2abefef14823" providerId="ADAL" clId="{A7373A56-5D1B-4A30-9FC5-D511FAA140ED}" dt="2020-12-20T09:39:20.984" v="13689"/>
          <ac:spMkLst>
            <pc:docMk/>
            <pc:sldMk cId="1024214616" sldId="324"/>
            <ac:spMk id="38" creationId="{29702114-063E-4897-A057-EFCFAF549B23}"/>
          </ac:spMkLst>
        </pc:spChg>
        <pc:spChg chg="add mod">
          <ac:chgData name="三原慎一" userId="5f70cbe7-f4c8-4824-9758-2abefef14823" providerId="ADAL" clId="{A7373A56-5D1B-4A30-9FC5-D511FAA140ED}" dt="2020-12-20T09:39:27.939" v="13700"/>
          <ac:spMkLst>
            <pc:docMk/>
            <pc:sldMk cId="1024214616" sldId="324"/>
            <ac:spMk id="39" creationId="{C62E8D05-FFBC-4109-B2EB-E01AEA3AB3DF}"/>
          </ac:spMkLst>
        </pc:spChg>
      </pc:sldChg>
      <pc:sldChg chg="modSp mod">
        <pc:chgData name="三原慎一" userId="5f70cbe7-f4c8-4824-9758-2abefef14823" providerId="ADAL" clId="{A7373A56-5D1B-4A30-9FC5-D511FAA140ED}" dt="2020-12-17T00:14:38.833" v="386" actId="1037"/>
        <pc:sldMkLst>
          <pc:docMk/>
          <pc:sldMk cId="4264451157" sldId="327"/>
        </pc:sldMkLst>
        <pc:spChg chg="mod">
          <ac:chgData name="三原慎一" userId="5f70cbe7-f4c8-4824-9758-2abefef14823" providerId="ADAL" clId="{A7373A56-5D1B-4A30-9FC5-D511FAA140ED}" dt="2020-12-17T00:14:38.833" v="386" actId="1037"/>
          <ac:spMkLst>
            <pc:docMk/>
            <pc:sldMk cId="4264451157" sldId="327"/>
            <ac:spMk id="8" creationId="{1583BA42-4744-4495-B85E-58D4E6B12A2C}"/>
          </ac:spMkLst>
        </pc:spChg>
        <pc:spChg chg="mod">
          <ac:chgData name="三原慎一" userId="5f70cbe7-f4c8-4824-9758-2abefef14823" providerId="ADAL" clId="{A7373A56-5D1B-4A30-9FC5-D511FAA140ED}" dt="2020-12-17T00:14:31.347" v="379" actId="1076"/>
          <ac:spMkLst>
            <pc:docMk/>
            <pc:sldMk cId="4264451157" sldId="327"/>
            <ac:spMk id="9" creationId="{B82C4770-7882-45E8-9B9F-A86FB093EBD7}"/>
          </ac:spMkLst>
        </pc:spChg>
        <pc:spChg chg="mod">
          <ac:chgData name="三原慎一" userId="5f70cbe7-f4c8-4824-9758-2abefef14823" providerId="ADAL" clId="{A7373A56-5D1B-4A30-9FC5-D511FAA140ED}" dt="2020-12-17T00:14:09.759" v="378" actId="1036"/>
          <ac:spMkLst>
            <pc:docMk/>
            <pc:sldMk cId="4264451157" sldId="327"/>
            <ac:spMk id="10" creationId="{7F86B44D-2145-4043-9910-B1B406B18E4D}"/>
          </ac:spMkLst>
        </pc:spChg>
      </pc:sldChg>
      <pc:sldChg chg="del">
        <pc:chgData name="三原慎一" userId="5f70cbe7-f4c8-4824-9758-2abefef14823" providerId="ADAL" clId="{A7373A56-5D1B-4A30-9FC5-D511FAA140ED}" dt="2020-12-17T01:24:44.780" v="1229" actId="2696"/>
        <pc:sldMkLst>
          <pc:docMk/>
          <pc:sldMk cId="2833965461" sldId="328"/>
        </pc:sldMkLst>
      </pc:sldChg>
      <pc:sldChg chg="addSp modSp mod modNotesTx">
        <pc:chgData name="三原慎一" userId="5f70cbe7-f4c8-4824-9758-2abefef14823" providerId="ADAL" clId="{A7373A56-5D1B-4A30-9FC5-D511FAA140ED}" dt="2020-12-20T01:12:20.712" v="6371"/>
        <pc:sldMkLst>
          <pc:docMk/>
          <pc:sldMk cId="856153596" sldId="329"/>
        </pc:sldMkLst>
        <pc:spChg chg="mod">
          <ac:chgData name="三原慎一" userId="5f70cbe7-f4c8-4824-9758-2abefef14823" providerId="ADAL" clId="{A7373A56-5D1B-4A30-9FC5-D511FAA140ED}" dt="2020-12-17T01:24:13.793" v="1215" actId="1076"/>
          <ac:spMkLst>
            <pc:docMk/>
            <pc:sldMk cId="856153596" sldId="329"/>
            <ac:spMk id="2" creationId="{92FAC200-7D14-4AF0-B79B-7D9835500759}"/>
          </ac:spMkLst>
        </pc:spChg>
        <pc:spChg chg="add mod">
          <ac:chgData name="三原慎一" userId="5f70cbe7-f4c8-4824-9758-2abefef14823" providerId="ADAL" clId="{A7373A56-5D1B-4A30-9FC5-D511FAA140ED}" dt="2020-12-17T01:24:35.326" v="1228" actId="1076"/>
          <ac:spMkLst>
            <pc:docMk/>
            <pc:sldMk cId="856153596" sldId="329"/>
            <ac:spMk id="4" creationId="{8D0D898C-A3BB-4F60-9BAE-41F351223CA6}"/>
          </ac:spMkLst>
        </pc:spChg>
        <pc:spChg chg="mod">
          <ac:chgData name="三原慎一" userId="5f70cbe7-f4c8-4824-9758-2abefef14823" providerId="ADAL" clId="{A7373A56-5D1B-4A30-9FC5-D511FAA140ED}" dt="2020-12-17T01:24:06.336" v="1214" actId="1076"/>
          <ac:spMkLst>
            <pc:docMk/>
            <pc:sldMk cId="856153596" sldId="329"/>
            <ac:spMk id="5" creationId="{FDAAEC97-6A04-4049-83CE-225C57D6F103}"/>
          </ac:spMkLst>
        </pc:spChg>
        <pc:spChg chg="mod">
          <ac:chgData name="三原慎一" userId="5f70cbe7-f4c8-4824-9758-2abefef14823" providerId="ADAL" clId="{A7373A56-5D1B-4A30-9FC5-D511FAA140ED}" dt="2020-12-17T01:24:06.336" v="1214" actId="1076"/>
          <ac:spMkLst>
            <pc:docMk/>
            <pc:sldMk cId="856153596" sldId="329"/>
            <ac:spMk id="6" creationId="{76F3A7F5-5911-4306-A662-C78E0A2B2C12}"/>
          </ac:spMkLst>
        </pc:spChg>
        <pc:spChg chg="mod">
          <ac:chgData name="三原慎一" userId="5f70cbe7-f4c8-4824-9758-2abefef14823" providerId="ADAL" clId="{A7373A56-5D1B-4A30-9FC5-D511FAA140ED}" dt="2020-12-17T01:24:06.336" v="1214" actId="1076"/>
          <ac:spMkLst>
            <pc:docMk/>
            <pc:sldMk cId="856153596" sldId="329"/>
            <ac:spMk id="7" creationId="{6DECD6F3-ADD9-45B0-9241-F3BFF06C4790}"/>
          </ac:spMkLst>
        </pc:spChg>
        <pc:spChg chg="mod">
          <ac:chgData name="三原慎一" userId="5f70cbe7-f4c8-4824-9758-2abefef14823" providerId="ADAL" clId="{A7373A56-5D1B-4A30-9FC5-D511FAA140ED}" dt="2020-12-17T01:24:06.336" v="1214" actId="1076"/>
          <ac:spMkLst>
            <pc:docMk/>
            <pc:sldMk cId="856153596" sldId="329"/>
            <ac:spMk id="27" creationId="{FBD02146-5893-46ED-81A6-83DA021A4E76}"/>
          </ac:spMkLst>
        </pc:spChg>
        <pc:spChg chg="mod">
          <ac:chgData name="三原慎一" userId="5f70cbe7-f4c8-4824-9758-2abefef14823" providerId="ADAL" clId="{A7373A56-5D1B-4A30-9FC5-D511FAA140ED}" dt="2020-12-17T01:24:06.336" v="1214" actId="1076"/>
          <ac:spMkLst>
            <pc:docMk/>
            <pc:sldMk cId="856153596" sldId="329"/>
            <ac:spMk id="28" creationId="{E3B7739E-9663-4EC3-A1A0-0D6AD9B03634}"/>
          </ac:spMkLst>
        </pc:spChg>
        <pc:spChg chg="mod">
          <ac:chgData name="三原慎一" userId="5f70cbe7-f4c8-4824-9758-2abefef14823" providerId="ADAL" clId="{A7373A56-5D1B-4A30-9FC5-D511FAA140ED}" dt="2020-12-17T01:24:06.336" v="1214" actId="1076"/>
          <ac:spMkLst>
            <pc:docMk/>
            <pc:sldMk cId="856153596" sldId="329"/>
            <ac:spMk id="29" creationId="{CB3CB34A-CEC7-4162-B5A5-DA9A6E283924}"/>
          </ac:spMkLst>
        </pc:spChg>
        <pc:spChg chg="mod">
          <ac:chgData name="三原慎一" userId="5f70cbe7-f4c8-4824-9758-2abefef14823" providerId="ADAL" clId="{A7373A56-5D1B-4A30-9FC5-D511FAA140ED}" dt="2020-12-17T01:24:06.336" v="1214" actId="1076"/>
          <ac:spMkLst>
            <pc:docMk/>
            <pc:sldMk cId="856153596" sldId="329"/>
            <ac:spMk id="30" creationId="{2ACDE7B4-BDB1-49A8-A99B-2C65C2A97334}"/>
          </ac:spMkLst>
        </pc:spChg>
        <pc:spChg chg="mod">
          <ac:chgData name="三原慎一" userId="5f70cbe7-f4c8-4824-9758-2abefef14823" providerId="ADAL" clId="{A7373A56-5D1B-4A30-9FC5-D511FAA140ED}" dt="2020-12-17T01:24:06.336" v="1214" actId="1076"/>
          <ac:spMkLst>
            <pc:docMk/>
            <pc:sldMk cId="856153596" sldId="329"/>
            <ac:spMk id="31" creationId="{2B1F446F-B7C3-450B-B309-B95A4D2EFEA9}"/>
          </ac:spMkLst>
        </pc:spChg>
        <pc:spChg chg="mod">
          <ac:chgData name="三原慎一" userId="5f70cbe7-f4c8-4824-9758-2abefef14823" providerId="ADAL" clId="{A7373A56-5D1B-4A30-9FC5-D511FAA140ED}" dt="2020-12-17T01:24:06.336" v="1214" actId="1076"/>
          <ac:spMkLst>
            <pc:docMk/>
            <pc:sldMk cId="856153596" sldId="329"/>
            <ac:spMk id="32" creationId="{6F43C56A-59A2-4152-99E1-695DB30E9C9B}"/>
          </ac:spMkLst>
        </pc:spChg>
        <pc:spChg chg="mod">
          <ac:chgData name="三原慎一" userId="5f70cbe7-f4c8-4824-9758-2abefef14823" providerId="ADAL" clId="{A7373A56-5D1B-4A30-9FC5-D511FAA140ED}" dt="2020-12-17T01:24:06.336" v="1214" actId="1076"/>
          <ac:spMkLst>
            <pc:docMk/>
            <pc:sldMk cId="856153596" sldId="329"/>
            <ac:spMk id="33" creationId="{9EB4FFAE-03ED-448F-87B2-7D825F442D93}"/>
          </ac:spMkLst>
        </pc:spChg>
        <pc:spChg chg="mod">
          <ac:chgData name="三原慎一" userId="5f70cbe7-f4c8-4824-9758-2abefef14823" providerId="ADAL" clId="{A7373A56-5D1B-4A30-9FC5-D511FAA140ED}" dt="2020-12-17T01:24:06.336" v="1214" actId="1076"/>
          <ac:spMkLst>
            <pc:docMk/>
            <pc:sldMk cId="856153596" sldId="329"/>
            <ac:spMk id="34" creationId="{EC329405-B8F2-40A2-8383-9F1F3B48D1FA}"/>
          </ac:spMkLst>
        </pc:spChg>
        <pc:spChg chg="mod">
          <ac:chgData name="三原慎一" userId="5f70cbe7-f4c8-4824-9758-2abefef14823" providerId="ADAL" clId="{A7373A56-5D1B-4A30-9FC5-D511FAA140ED}" dt="2020-12-17T01:24:06.336" v="1214" actId="1076"/>
          <ac:spMkLst>
            <pc:docMk/>
            <pc:sldMk cId="856153596" sldId="329"/>
            <ac:spMk id="35" creationId="{2A3CC675-9483-400C-98E5-8227FB8F8BE5}"/>
          </ac:spMkLst>
        </pc:spChg>
        <pc:spChg chg="mod">
          <ac:chgData name="三原慎一" userId="5f70cbe7-f4c8-4824-9758-2abefef14823" providerId="ADAL" clId="{A7373A56-5D1B-4A30-9FC5-D511FAA140ED}" dt="2020-12-17T01:24:06.336" v="1214" actId="1076"/>
          <ac:spMkLst>
            <pc:docMk/>
            <pc:sldMk cId="856153596" sldId="329"/>
            <ac:spMk id="36" creationId="{53723DC8-6E57-4DCE-B060-96563567A541}"/>
          </ac:spMkLst>
        </pc:spChg>
        <pc:spChg chg="mod">
          <ac:chgData name="三原慎一" userId="5f70cbe7-f4c8-4824-9758-2abefef14823" providerId="ADAL" clId="{A7373A56-5D1B-4A30-9FC5-D511FAA140ED}" dt="2020-12-17T01:24:06.336" v="1214" actId="1076"/>
          <ac:spMkLst>
            <pc:docMk/>
            <pc:sldMk cId="856153596" sldId="329"/>
            <ac:spMk id="37" creationId="{A210CA62-79AA-4228-A3E6-7ED4E747AB6C}"/>
          </ac:spMkLst>
        </pc:spChg>
        <pc:spChg chg="mod">
          <ac:chgData name="三原慎一" userId="5f70cbe7-f4c8-4824-9758-2abefef14823" providerId="ADAL" clId="{A7373A56-5D1B-4A30-9FC5-D511FAA140ED}" dt="2020-12-17T01:24:06.336" v="1214" actId="1076"/>
          <ac:spMkLst>
            <pc:docMk/>
            <pc:sldMk cId="856153596" sldId="329"/>
            <ac:spMk id="38" creationId="{B60188D9-AA3F-4F3C-BDB1-89FB70D66AE8}"/>
          </ac:spMkLst>
        </pc:spChg>
        <pc:spChg chg="mod">
          <ac:chgData name="三原慎一" userId="5f70cbe7-f4c8-4824-9758-2abefef14823" providerId="ADAL" clId="{A7373A56-5D1B-4A30-9FC5-D511FAA140ED}" dt="2020-12-17T01:24:06.336" v="1214" actId="1076"/>
          <ac:spMkLst>
            <pc:docMk/>
            <pc:sldMk cId="856153596" sldId="329"/>
            <ac:spMk id="39" creationId="{58B0217F-669D-43C5-8468-680BEA36DED5}"/>
          </ac:spMkLst>
        </pc:spChg>
        <pc:spChg chg="mod">
          <ac:chgData name="三原慎一" userId="5f70cbe7-f4c8-4824-9758-2abefef14823" providerId="ADAL" clId="{A7373A56-5D1B-4A30-9FC5-D511FAA140ED}" dt="2020-12-17T01:24:06.336" v="1214" actId="1076"/>
          <ac:spMkLst>
            <pc:docMk/>
            <pc:sldMk cId="856153596" sldId="329"/>
            <ac:spMk id="40" creationId="{87F3DCA3-32BF-4077-B942-83F82A6FDF51}"/>
          </ac:spMkLst>
        </pc:spChg>
        <pc:spChg chg="mod">
          <ac:chgData name="三原慎一" userId="5f70cbe7-f4c8-4824-9758-2abefef14823" providerId="ADAL" clId="{A7373A56-5D1B-4A30-9FC5-D511FAA140ED}" dt="2020-12-17T01:24:06.336" v="1214" actId="1076"/>
          <ac:spMkLst>
            <pc:docMk/>
            <pc:sldMk cId="856153596" sldId="329"/>
            <ac:spMk id="41" creationId="{3C4E795F-ECF3-4D67-AE25-FFD05EA22788}"/>
          </ac:spMkLst>
        </pc:spChg>
        <pc:spChg chg="mod">
          <ac:chgData name="三原慎一" userId="5f70cbe7-f4c8-4824-9758-2abefef14823" providerId="ADAL" clId="{A7373A56-5D1B-4A30-9FC5-D511FAA140ED}" dt="2020-12-17T01:24:06.336" v="1214" actId="1076"/>
          <ac:spMkLst>
            <pc:docMk/>
            <pc:sldMk cId="856153596" sldId="329"/>
            <ac:spMk id="42" creationId="{1180F772-028A-46AE-A6FC-285531268FBE}"/>
          </ac:spMkLst>
        </pc:spChg>
        <pc:spChg chg="mod">
          <ac:chgData name="三原慎一" userId="5f70cbe7-f4c8-4824-9758-2abefef14823" providerId="ADAL" clId="{A7373A56-5D1B-4A30-9FC5-D511FAA140ED}" dt="2020-12-17T01:24:06.336" v="1214" actId="1076"/>
          <ac:spMkLst>
            <pc:docMk/>
            <pc:sldMk cId="856153596" sldId="329"/>
            <ac:spMk id="43" creationId="{07E824F3-7DF1-4051-BA89-25001418F391}"/>
          </ac:spMkLst>
        </pc:spChg>
        <pc:spChg chg="mod">
          <ac:chgData name="三原慎一" userId="5f70cbe7-f4c8-4824-9758-2abefef14823" providerId="ADAL" clId="{A7373A56-5D1B-4A30-9FC5-D511FAA140ED}" dt="2020-12-17T01:24:06.336" v="1214" actId="1076"/>
          <ac:spMkLst>
            <pc:docMk/>
            <pc:sldMk cId="856153596" sldId="329"/>
            <ac:spMk id="44" creationId="{1A427C7C-A439-40EF-A8D2-CB608A63DB98}"/>
          </ac:spMkLst>
        </pc:spChg>
        <pc:spChg chg="mod">
          <ac:chgData name="三原慎一" userId="5f70cbe7-f4c8-4824-9758-2abefef14823" providerId="ADAL" clId="{A7373A56-5D1B-4A30-9FC5-D511FAA140ED}" dt="2020-12-17T01:24:06.336" v="1214" actId="1076"/>
          <ac:spMkLst>
            <pc:docMk/>
            <pc:sldMk cId="856153596" sldId="329"/>
            <ac:spMk id="45" creationId="{1FF1640C-816E-479B-A692-BDCE768DD597}"/>
          </ac:spMkLst>
        </pc:spChg>
        <pc:spChg chg="mod">
          <ac:chgData name="三原慎一" userId="5f70cbe7-f4c8-4824-9758-2abefef14823" providerId="ADAL" clId="{A7373A56-5D1B-4A30-9FC5-D511FAA140ED}" dt="2020-12-17T01:24:06.336" v="1214" actId="1076"/>
          <ac:spMkLst>
            <pc:docMk/>
            <pc:sldMk cId="856153596" sldId="329"/>
            <ac:spMk id="46" creationId="{70D2A31D-73A8-49AA-A069-F93D54D83595}"/>
          </ac:spMkLst>
        </pc:spChg>
        <pc:spChg chg="add mod">
          <ac:chgData name="三原慎一" userId="5f70cbe7-f4c8-4824-9758-2abefef14823" providerId="ADAL" clId="{A7373A56-5D1B-4A30-9FC5-D511FAA140ED}" dt="2020-12-17T01:24:06.336" v="1214" actId="1076"/>
          <ac:spMkLst>
            <pc:docMk/>
            <pc:sldMk cId="856153596" sldId="329"/>
            <ac:spMk id="47" creationId="{6B39961F-1885-45D7-8BC1-F504B885F14A}"/>
          </ac:spMkLst>
        </pc:spChg>
        <pc:spChg chg="add mod">
          <ac:chgData name="三原慎一" userId="5f70cbe7-f4c8-4824-9758-2abefef14823" providerId="ADAL" clId="{A7373A56-5D1B-4A30-9FC5-D511FAA140ED}" dt="2020-12-17T01:24:06.336" v="1214" actId="1076"/>
          <ac:spMkLst>
            <pc:docMk/>
            <pc:sldMk cId="856153596" sldId="329"/>
            <ac:spMk id="48" creationId="{28BB0526-3960-452B-986A-09D5DF84C54A}"/>
          </ac:spMkLst>
        </pc:spChg>
        <pc:cxnChg chg="mod">
          <ac:chgData name="三原慎一" userId="5f70cbe7-f4c8-4824-9758-2abefef14823" providerId="ADAL" clId="{A7373A56-5D1B-4A30-9FC5-D511FAA140ED}" dt="2020-12-17T01:24:06.336" v="1214" actId="1076"/>
          <ac:cxnSpMkLst>
            <pc:docMk/>
            <pc:sldMk cId="856153596" sldId="329"/>
            <ac:cxnSpMk id="8" creationId="{8F57FF7B-7E20-42EF-8B4C-DD2B59249B21}"/>
          </ac:cxnSpMkLst>
        </pc:cxnChg>
        <pc:cxnChg chg="mod">
          <ac:chgData name="三原慎一" userId="5f70cbe7-f4c8-4824-9758-2abefef14823" providerId="ADAL" clId="{A7373A56-5D1B-4A30-9FC5-D511FAA140ED}" dt="2020-12-17T01:24:06.336" v="1214" actId="1076"/>
          <ac:cxnSpMkLst>
            <pc:docMk/>
            <pc:sldMk cId="856153596" sldId="329"/>
            <ac:cxnSpMk id="9" creationId="{55B509B0-B86F-46C3-83CF-894D5942318D}"/>
          </ac:cxnSpMkLst>
        </pc:cxnChg>
        <pc:cxnChg chg="mod">
          <ac:chgData name="三原慎一" userId="5f70cbe7-f4c8-4824-9758-2abefef14823" providerId="ADAL" clId="{A7373A56-5D1B-4A30-9FC5-D511FAA140ED}" dt="2020-12-17T01:24:06.336" v="1214" actId="1076"/>
          <ac:cxnSpMkLst>
            <pc:docMk/>
            <pc:sldMk cId="856153596" sldId="329"/>
            <ac:cxnSpMk id="10" creationId="{FCB5E38D-493D-457C-8410-BCC7B9A2BB57}"/>
          </ac:cxnSpMkLst>
        </pc:cxnChg>
        <pc:cxnChg chg="mod">
          <ac:chgData name="三原慎一" userId="5f70cbe7-f4c8-4824-9758-2abefef14823" providerId="ADAL" clId="{A7373A56-5D1B-4A30-9FC5-D511FAA140ED}" dt="2020-12-17T01:24:06.336" v="1214" actId="1076"/>
          <ac:cxnSpMkLst>
            <pc:docMk/>
            <pc:sldMk cId="856153596" sldId="329"/>
            <ac:cxnSpMk id="11" creationId="{0E53BAE7-2855-43C4-8062-3774C371540F}"/>
          </ac:cxnSpMkLst>
        </pc:cxnChg>
        <pc:cxnChg chg="mod">
          <ac:chgData name="三原慎一" userId="5f70cbe7-f4c8-4824-9758-2abefef14823" providerId="ADAL" clId="{A7373A56-5D1B-4A30-9FC5-D511FAA140ED}" dt="2020-12-17T01:24:06.336" v="1214" actId="1076"/>
          <ac:cxnSpMkLst>
            <pc:docMk/>
            <pc:sldMk cId="856153596" sldId="329"/>
            <ac:cxnSpMk id="12" creationId="{4EB21E96-F894-459E-AE9B-B68DDA38344E}"/>
          </ac:cxnSpMkLst>
        </pc:cxnChg>
        <pc:cxnChg chg="mod">
          <ac:chgData name="三原慎一" userId="5f70cbe7-f4c8-4824-9758-2abefef14823" providerId="ADAL" clId="{A7373A56-5D1B-4A30-9FC5-D511FAA140ED}" dt="2020-12-17T01:24:06.336" v="1214" actId="1076"/>
          <ac:cxnSpMkLst>
            <pc:docMk/>
            <pc:sldMk cId="856153596" sldId="329"/>
            <ac:cxnSpMk id="13" creationId="{54D4B825-FC0E-4F5A-86C8-2C094D6878EE}"/>
          </ac:cxnSpMkLst>
        </pc:cxnChg>
        <pc:cxnChg chg="mod">
          <ac:chgData name="三原慎一" userId="5f70cbe7-f4c8-4824-9758-2abefef14823" providerId="ADAL" clId="{A7373A56-5D1B-4A30-9FC5-D511FAA140ED}" dt="2020-12-17T01:24:06.336" v="1214" actId="1076"/>
          <ac:cxnSpMkLst>
            <pc:docMk/>
            <pc:sldMk cId="856153596" sldId="329"/>
            <ac:cxnSpMk id="14" creationId="{32F3E0F2-928C-4C43-B381-A32003CED007}"/>
          </ac:cxnSpMkLst>
        </pc:cxnChg>
        <pc:cxnChg chg="mod">
          <ac:chgData name="三原慎一" userId="5f70cbe7-f4c8-4824-9758-2abefef14823" providerId="ADAL" clId="{A7373A56-5D1B-4A30-9FC5-D511FAA140ED}" dt="2020-12-17T01:24:06.336" v="1214" actId="1076"/>
          <ac:cxnSpMkLst>
            <pc:docMk/>
            <pc:sldMk cId="856153596" sldId="329"/>
            <ac:cxnSpMk id="15" creationId="{4DEA1F74-807C-49CE-AF8E-31E96DFAFA57}"/>
          </ac:cxnSpMkLst>
        </pc:cxnChg>
        <pc:cxnChg chg="mod">
          <ac:chgData name="三原慎一" userId="5f70cbe7-f4c8-4824-9758-2abefef14823" providerId="ADAL" clId="{A7373A56-5D1B-4A30-9FC5-D511FAA140ED}" dt="2020-12-17T01:24:06.336" v="1214" actId="1076"/>
          <ac:cxnSpMkLst>
            <pc:docMk/>
            <pc:sldMk cId="856153596" sldId="329"/>
            <ac:cxnSpMk id="16" creationId="{51A95B09-0CDB-46C0-9912-1156DA400944}"/>
          </ac:cxnSpMkLst>
        </pc:cxnChg>
        <pc:cxnChg chg="mod">
          <ac:chgData name="三原慎一" userId="5f70cbe7-f4c8-4824-9758-2abefef14823" providerId="ADAL" clId="{A7373A56-5D1B-4A30-9FC5-D511FAA140ED}" dt="2020-12-17T01:24:06.336" v="1214" actId="1076"/>
          <ac:cxnSpMkLst>
            <pc:docMk/>
            <pc:sldMk cId="856153596" sldId="329"/>
            <ac:cxnSpMk id="17" creationId="{3EE15795-7B5E-49CF-BBCB-8BB123E146F3}"/>
          </ac:cxnSpMkLst>
        </pc:cxnChg>
        <pc:cxnChg chg="mod">
          <ac:chgData name="三原慎一" userId="5f70cbe7-f4c8-4824-9758-2abefef14823" providerId="ADAL" clId="{A7373A56-5D1B-4A30-9FC5-D511FAA140ED}" dt="2020-12-17T01:24:06.336" v="1214" actId="1076"/>
          <ac:cxnSpMkLst>
            <pc:docMk/>
            <pc:sldMk cId="856153596" sldId="329"/>
            <ac:cxnSpMk id="18" creationId="{2BA0907E-2AA3-474F-BA9D-D053809AD7B1}"/>
          </ac:cxnSpMkLst>
        </pc:cxnChg>
        <pc:cxnChg chg="mod">
          <ac:chgData name="三原慎一" userId="5f70cbe7-f4c8-4824-9758-2abefef14823" providerId="ADAL" clId="{A7373A56-5D1B-4A30-9FC5-D511FAA140ED}" dt="2020-12-17T01:24:06.336" v="1214" actId="1076"/>
          <ac:cxnSpMkLst>
            <pc:docMk/>
            <pc:sldMk cId="856153596" sldId="329"/>
            <ac:cxnSpMk id="19" creationId="{4AF0A684-0EA4-4335-A3D2-9F4AD867445F}"/>
          </ac:cxnSpMkLst>
        </pc:cxnChg>
        <pc:cxnChg chg="mod">
          <ac:chgData name="三原慎一" userId="5f70cbe7-f4c8-4824-9758-2abefef14823" providerId="ADAL" clId="{A7373A56-5D1B-4A30-9FC5-D511FAA140ED}" dt="2020-12-17T01:24:06.336" v="1214" actId="1076"/>
          <ac:cxnSpMkLst>
            <pc:docMk/>
            <pc:sldMk cId="856153596" sldId="329"/>
            <ac:cxnSpMk id="20" creationId="{C5E2C34C-F371-43D8-825A-399176130610}"/>
          </ac:cxnSpMkLst>
        </pc:cxnChg>
        <pc:cxnChg chg="mod">
          <ac:chgData name="三原慎一" userId="5f70cbe7-f4c8-4824-9758-2abefef14823" providerId="ADAL" clId="{A7373A56-5D1B-4A30-9FC5-D511FAA140ED}" dt="2020-12-17T01:24:06.336" v="1214" actId="1076"/>
          <ac:cxnSpMkLst>
            <pc:docMk/>
            <pc:sldMk cId="856153596" sldId="329"/>
            <ac:cxnSpMk id="21" creationId="{A62AB49D-81F3-47FC-A360-E43525738523}"/>
          </ac:cxnSpMkLst>
        </pc:cxnChg>
        <pc:cxnChg chg="mod">
          <ac:chgData name="三原慎一" userId="5f70cbe7-f4c8-4824-9758-2abefef14823" providerId="ADAL" clId="{A7373A56-5D1B-4A30-9FC5-D511FAA140ED}" dt="2020-12-17T01:24:06.336" v="1214" actId="1076"/>
          <ac:cxnSpMkLst>
            <pc:docMk/>
            <pc:sldMk cId="856153596" sldId="329"/>
            <ac:cxnSpMk id="22" creationId="{B8D958C7-EA17-4F9B-A357-B1534E2D0761}"/>
          </ac:cxnSpMkLst>
        </pc:cxnChg>
        <pc:cxnChg chg="mod">
          <ac:chgData name="三原慎一" userId="5f70cbe7-f4c8-4824-9758-2abefef14823" providerId="ADAL" clId="{A7373A56-5D1B-4A30-9FC5-D511FAA140ED}" dt="2020-12-17T01:24:06.336" v="1214" actId="1076"/>
          <ac:cxnSpMkLst>
            <pc:docMk/>
            <pc:sldMk cId="856153596" sldId="329"/>
            <ac:cxnSpMk id="23" creationId="{A0517C57-1783-4AE0-8EF2-FF773859F4AE}"/>
          </ac:cxnSpMkLst>
        </pc:cxnChg>
        <pc:cxnChg chg="mod">
          <ac:chgData name="三原慎一" userId="5f70cbe7-f4c8-4824-9758-2abefef14823" providerId="ADAL" clId="{A7373A56-5D1B-4A30-9FC5-D511FAA140ED}" dt="2020-12-17T01:24:06.336" v="1214" actId="1076"/>
          <ac:cxnSpMkLst>
            <pc:docMk/>
            <pc:sldMk cId="856153596" sldId="329"/>
            <ac:cxnSpMk id="24" creationId="{ED903E16-DF43-427C-BD55-0FBC5069E22C}"/>
          </ac:cxnSpMkLst>
        </pc:cxnChg>
        <pc:cxnChg chg="mod">
          <ac:chgData name="三原慎一" userId="5f70cbe7-f4c8-4824-9758-2abefef14823" providerId="ADAL" clId="{A7373A56-5D1B-4A30-9FC5-D511FAA140ED}" dt="2020-12-17T01:24:06.336" v="1214" actId="1076"/>
          <ac:cxnSpMkLst>
            <pc:docMk/>
            <pc:sldMk cId="856153596" sldId="329"/>
            <ac:cxnSpMk id="25" creationId="{10BBA028-6135-4026-98B4-04FB1D399B3C}"/>
          </ac:cxnSpMkLst>
        </pc:cxnChg>
        <pc:cxnChg chg="mod">
          <ac:chgData name="三原慎一" userId="5f70cbe7-f4c8-4824-9758-2abefef14823" providerId="ADAL" clId="{A7373A56-5D1B-4A30-9FC5-D511FAA140ED}" dt="2020-12-17T01:24:06.336" v="1214" actId="1076"/>
          <ac:cxnSpMkLst>
            <pc:docMk/>
            <pc:sldMk cId="856153596" sldId="329"/>
            <ac:cxnSpMk id="26" creationId="{EFE902DA-DF0A-4A87-A83E-49CC3DBAA066}"/>
          </ac:cxnSpMkLst>
        </pc:cxnChg>
      </pc:sldChg>
      <pc:sldChg chg="modNotesTx">
        <pc:chgData name="三原慎一" userId="5f70cbe7-f4c8-4824-9758-2abefef14823" providerId="ADAL" clId="{A7373A56-5D1B-4A30-9FC5-D511FAA140ED}" dt="2020-12-20T00:43:10.308" v="4778" actId="20577"/>
        <pc:sldMkLst>
          <pc:docMk/>
          <pc:sldMk cId="3801265615" sldId="330"/>
        </pc:sldMkLst>
      </pc:sldChg>
      <pc:sldChg chg="modNotesTx">
        <pc:chgData name="三原慎一" userId="5f70cbe7-f4c8-4824-9758-2abefef14823" providerId="ADAL" clId="{A7373A56-5D1B-4A30-9FC5-D511FAA140ED}" dt="2020-12-20T02:40:02.994" v="8136" actId="20577"/>
        <pc:sldMkLst>
          <pc:docMk/>
          <pc:sldMk cId="803743904" sldId="915"/>
        </pc:sldMkLst>
      </pc:sldChg>
      <pc:sldChg chg="modNotesTx">
        <pc:chgData name="三原慎一" userId="5f70cbe7-f4c8-4824-9758-2abefef14823" providerId="ADAL" clId="{A7373A56-5D1B-4A30-9FC5-D511FAA140ED}" dt="2020-12-20T02:26:32.951" v="6918" actId="20577"/>
        <pc:sldMkLst>
          <pc:docMk/>
          <pc:sldMk cId="4010003937" sldId="968"/>
        </pc:sldMkLst>
      </pc:sldChg>
      <pc:sldChg chg="mod modClrScheme chgLayout modNotesTx">
        <pc:chgData name="三原慎一" userId="5f70cbe7-f4c8-4824-9758-2abefef14823" providerId="ADAL" clId="{A7373A56-5D1B-4A30-9FC5-D511FAA140ED}" dt="2020-12-19T22:27:25.499" v="2850" actId="20577"/>
        <pc:sldMkLst>
          <pc:docMk/>
          <pc:sldMk cId="36588711" sldId="1125"/>
        </pc:sldMkLst>
      </pc:sldChg>
      <pc:sldChg chg="mod modClrScheme chgLayout modNotesTx">
        <pc:chgData name="三原慎一" userId="5f70cbe7-f4c8-4824-9758-2abefef14823" providerId="ADAL" clId="{A7373A56-5D1B-4A30-9FC5-D511FAA140ED}" dt="2020-12-20T08:52:05.624" v="12723" actId="20577"/>
        <pc:sldMkLst>
          <pc:docMk/>
          <pc:sldMk cId="2980320692" sldId="1126"/>
        </pc:sldMkLst>
      </pc:sldChg>
      <pc:sldChg chg="add del">
        <pc:chgData name="三原慎一" userId="5f70cbe7-f4c8-4824-9758-2abefef14823" providerId="ADAL" clId="{A7373A56-5D1B-4A30-9FC5-D511FAA140ED}" dt="2020-12-17T03:14:32.285" v="1608" actId="2696"/>
        <pc:sldMkLst>
          <pc:docMk/>
          <pc:sldMk cId="229168762" sldId="1160"/>
        </pc:sldMkLst>
      </pc:sldChg>
      <pc:sldChg chg="modNotesTx">
        <pc:chgData name="三原慎一" userId="5f70cbe7-f4c8-4824-9758-2abefef14823" providerId="ADAL" clId="{A7373A56-5D1B-4A30-9FC5-D511FAA140ED}" dt="2020-12-20T02:48:23.091" v="8570" actId="20577"/>
        <pc:sldMkLst>
          <pc:docMk/>
          <pc:sldMk cId="3831140107" sldId="1164"/>
        </pc:sldMkLst>
      </pc:sldChg>
      <pc:sldChg chg="del">
        <pc:chgData name="三原慎一" userId="5f70cbe7-f4c8-4824-9758-2abefef14823" providerId="ADAL" clId="{A7373A56-5D1B-4A30-9FC5-D511FAA140ED}" dt="2020-12-17T01:54:28.789" v="1399" actId="2696"/>
        <pc:sldMkLst>
          <pc:docMk/>
          <pc:sldMk cId="3646103735" sldId="1165"/>
        </pc:sldMkLst>
      </pc:sldChg>
      <pc:sldChg chg="del">
        <pc:chgData name="三原慎一" userId="5f70cbe7-f4c8-4824-9758-2abefef14823" providerId="ADAL" clId="{A7373A56-5D1B-4A30-9FC5-D511FAA140ED}" dt="2020-12-20T00:43:35.997" v="4779" actId="2696"/>
        <pc:sldMkLst>
          <pc:docMk/>
          <pc:sldMk cId="2204802197" sldId="1166"/>
        </pc:sldMkLst>
      </pc:sldChg>
      <pc:sldChg chg="modNotesTx">
        <pc:chgData name="三原慎一" userId="5f70cbe7-f4c8-4824-9758-2abefef14823" providerId="ADAL" clId="{A7373A56-5D1B-4A30-9FC5-D511FAA140ED}" dt="2020-12-20T02:48:50.566" v="8583" actId="20577"/>
        <pc:sldMkLst>
          <pc:docMk/>
          <pc:sldMk cId="2282068254" sldId="1168"/>
        </pc:sldMkLst>
      </pc:sldChg>
      <pc:sldChg chg="addSp modSp new mod modAnim modNotesTx">
        <pc:chgData name="三原慎一" userId="5f70cbe7-f4c8-4824-9758-2abefef14823" providerId="ADAL" clId="{A7373A56-5D1B-4A30-9FC5-D511FAA140ED}" dt="2020-12-20T00:43:58.435" v="4816" actId="20577"/>
        <pc:sldMkLst>
          <pc:docMk/>
          <pc:sldMk cId="1879036540" sldId="1169"/>
        </pc:sldMkLst>
        <pc:picChg chg="add mod">
          <ac:chgData name="三原慎一" userId="5f70cbe7-f4c8-4824-9758-2abefef14823" providerId="ADAL" clId="{A7373A56-5D1B-4A30-9FC5-D511FAA140ED}" dt="2020-12-17T00:11:11.878" v="373" actId="1036"/>
          <ac:picMkLst>
            <pc:docMk/>
            <pc:sldMk cId="1879036540" sldId="1169"/>
            <ac:picMk id="4" creationId="{E42C7B1C-C734-45BB-AA2B-095A6D2E19CE}"/>
          </ac:picMkLst>
        </pc:picChg>
      </pc:sldChg>
      <pc:sldChg chg="modSp mod">
        <pc:chgData name="三原慎一" userId="5f70cbe7-f4c8-4824-9758-2abefef14823" providerId="ADAL" clId="{A7373A56-5D1B-4A30-9FC5-D511FAA140ED}" dt="2020-12-17T01:06:55.411" v="919" actId="1076"/>
        <pc:sldMkLst>
          <pc:docMk/>
          <pc:sldMk cId="320088522" sldId="1170"/>
        </pc:sldMkLst>
        <pc:picChg chg="mod">
          <ac:chgData name="三原慎一" userId="5f70cbe7-f4c8-4824-9758-2abefef14823" providerId="ADAL" clId="{A7373A56-5D1B-4A30-9FC5-D511FAA140ED}" dt="2020-12-17T01:06:55.411" v="919" actId="1076"/>
          <ac:picMkLst>
            <pc:docMk/>
            <pc:sldMk cId="320088522" sldId="1170"/>
            <ac:picMk id="6" creationId="{D2D25E7A-1849-4075-B9B5-F315A34047F4}"/>
          </ac:picMkLst>
        </pc:picChg>
      </pc:sldChg>
      <pc:sldChg chg="modSp mod">
        <pc:chgData name="三原慎一" userId="5f70cbe7-f4c8-4824-9758-2abefef14823" providerId="ADAL" clId="{A7373A56-5D1B-4A30-9FC5-D511FAA140ED}" dt="2020-12-16T23:55:47.313" v="360" actId="1037"/>
        <pc:sldMkLst>
          <pc:docMk/>
          <pc:sldMk cId="3369945156" sldId="1172"/>
        </pc:sldMkLst>
        <pc:spChg chg="mod">
          <ac:chgData name="三原慎一" userId="5f70cbe7-f4c8-4824-9758-2abefef14823" providerId="ADAL" clId="{A7373A56-5D1B-4A30-9FC5-D511FAA140ED}" dt="2020-12-16T23:55:16.147" v="322" actId="207"/>
          <ac:spMkLst>
            <pc:docMk/>
            <pc:sldMk cId="3369945156" sldId="1172"/>
            <ac:spMk id="32" creationId="{785CA902-9454-40F7-915C-AD15FE61A006}"/>
          </ac:spMkLst>
        </pc:spChg>
        <pc:spChg chg="mod">
          <ac:chgData name="三原慎一" userId="5f70cbe7-f4c8-4824-9758-2abefef14823" providerId="ADAL" clId="{A7373A56-5D1B-4A30-9FC5-D511FAA140ED}" dt="2020-12-16T23:55:16.147" v="322" actId="207"/>
          <ac:spMkLst>
            <pc:docMk/>
            <pc:sldMk cId="3369945156" sldId="1172"/>
            <ac:spMk id="33" creationId="{CF48CD2F-D8E7-48E9-A548-3610CE10F9A5}"/>
          </ac:spMkLst>
        </pc:spChg>
        <pc:spChg chg="mod">
          <ac:chgData name="三原慎一" userId="5f70cbe7-f4c8-4824-9758-2abefef14823" providerId="ADAL" clId="{A7373A56-5D1B-4A30-9FC5-D511FAA140ED}" dt="2020-12-16T23:55:16.147" v="322" actId="207"/>
          <ac:spMkLst>
            <pc:docMk/>
            <pc:sldMk cId="3369945156" sldId="1172"/>
            <ac:spMk id="34" creationId="{67CE9A8F-AA55-4F31-AB43-1396492AF6F9}"/>
          </ac:spMkLst>
        </pc:spChg>
        <pc:spChg chg="mod">
          <ac:chgData name="三原慎一" userId="5f70cbe7-f4c8-4824-9758-2abefef14823" providerId="ADAL" clId="{A7373A56-5D1B-4A30-9FC5-D511FAA140ED}" dt="2020-12-16T23:55:16.147" v="322" actId="207"/>
          <ac:spMkLst>
            <pc:docMk/>
            <pc:sldMk cId="3369945156" sldId="1172"/>
            <ac:spMk id="35" creationId="{05C5926E-8279-49CB-A978-10F564FE111C}"/>
          </ac:spMkLst>
        </pc:spChg>
        <pc:spChg chg="mod">
          <ac:chgData name="三原慎一" userId="5f70cbe7-f4c8-4824-9758-2abefef14823" providerId="ADAL" clId="{A7373A56-5D1B-4A30-9FC5-D511FAA140ED}" dt="2020-12-16T23:55:16.147" v="322" actId="207"/>
          <ac:spMkLst>
            <pc:docMk/>
            <pc:sldMk cId="3369945156" sldId="1172"/>
            <ac:spMk id="36" creationId="{32EBC734-AFF6-44E5-AEE8-2B0005B241C0}"/>
          </ac:spMkLst>
        </pc:spChg>
        <pc:spChg chg="mod">
          <ac:chgData name="三原慎一" userId="5f70cbe7-f4c8-4824-9758-2abefef14823" providerId="ADAL" clId="{A7373A56-5D1B-4A30-9FC5-D511FAA140ED}" dt="2020-12-16T23:55:16.147" v="322" actId="207"/>
          <ac:spMkLst>
            <pc:docMk/>
            <pc:sldMk cId="3369945156" sldId="1172"/>
            <ac:spMk id="37" creationId="{087C9F63-EA91-4919-BCBF-8F3D71AA1EDE}"/>
          </ac:spMkLst>
        </pc:spChg>
        <pc:spChg chg="mod">
          <ac:chgData name="三原慎一" userId="5f70cbe7-f4c8-4824-9758-2abefef14823" providerId="ADAL" clId="{A7373A56-5D1B-4A30-9FC5-D511FAA140ED}" dt="2020-12-16T23:55:16.147" v="322" actId="207"/>
          <ac:spMkLst>
            <pc:docMk/>
            <pc:sldMk cId="3369945156" sldId="1172"/>
            <ac:spMk id="38" creationId="{2B64A858-4228-454F-8CE2-108AB1FE7BB9}"/>
          </ac:spMkLst>
        </pc:spChg>
        <pc:spChg chg="mod">
          <ac:chgData name="三原慎一" userId="5f70cbe7-f4c8-4824-9758-2abefef14823" providerId="ADAL" clId="{A7373A56-5D1B-4A30-9FC5-D511FAA140ED}" dt="2020-12-16T23:55:16.147" v="322" actId="207"/>
          <ac:spMkLst>
            <pc:docMk/>
            <pc:sldMk cId="3369945156" sldId="1172"/>
            <ac:spMk id="39" creationId="{FD57CA16-10B6-4C6A-8DE5-E1B800121EB6}"/>
          </ac:spMkLst>
        </pc:spChg>
        <pc:spChg chg="mod">
          <ac:chgData name="三原慎一" userId="5f70cbe7-f4c8-4824-9758-2abefef14823" providerId="ADAL" clId="{A7373A56-5D1B-4A30-9FC5-D511FAA140ED}" dt="2020-12-16T23:55:16.147" v="322" actId="207"/>
          <ac:spMkLst>
            <pc:docMk/>
            <pc:sldMk cId="3369945156" sldId="1172"/>
            <ac:spMk id="40" creationId="{13DA0886-0817-458C-B8DF-7AA707EF3A99}"/>
          </ac:spMkLst>
        </pc:spChg>
        <pc:spChg chg="mod">
          <ac:chgData name="三原慎一" userId="5f70cbe7-f4c8-4824-9758-2abefef14823" providerId="ADAL" clId="{A7373A56-5D1B-4A30-9FC5-D511FAA140ED}" dt="2020-12-16T23:55:37.898" v="349" actId="1036"/>
          <ac:spMkLst>
            <pc:docMk/>
            <pc:sldMk cId="3369945156" sldId="1172"/>
            <ac:spMk id="41" creationId="{0067734F-7D56-4F3A-9867-9A8F92B9A56C}"/>
          </ac:spMkLst>
        </pc:spChg>
        <pc:spChg chg="mod">
          <ac:chgData name="三原慎一" userId="5f70cbe7-f4c8-4824-9758-2abefef14823" providerId="ADAL" clId="{A7373A56-5D1B-4A30-9FC5-D511FAA140ED}" dt="2020-12-16T23:55:47.313" v="360" actId="1037"/>
          <ac:spMkLst>
            <pc:docMk/>
            <pc:sldMk cId="3369945156" sldId="1172"/>
            <ac:spMk id="42" creationId="{5FF27982-8D5C-45DE-AF44-01E4B11AD109}"/>
          </ac:spMkLst>
        </pc:spChg>
        <pc:spChg chg="mod">
          <ac:chgData name="三原慎一" userId="5f70cbe7-f4c8-4824-9758-2abefef14823" providerId="ADAL" clId="{A7373A56-5D1B-4A30-9FC5-D511FAA140ED}" dt="2020-12-16T23:55:16.147" v="322" actId="207"/>
          <ac:spMkLst>
            <pc:docMk/>
            <pc:sldMk cId="3369945156" sldId="1172"/>
            <ac:spMk id="43" creationId="{C7B61B58-E178-4DC8-B5CD-CC3D93EE9E76}"/>
          </ac:spMkLst>
        </pc:spChg>
        <pc:spChg chg="mod">
          <ac:chgData name="三原慎一" userId="5f70cbe7-f4c8-4824-9758-2abefef14823" providerId="ADAL" clId="{A7373A56-5D1B-4A30-9FC5-D511FAA140ED}" dt="2020-12-16T23:55:16.147" v="322" actId="207"/>
          <ac:spMkLst>
            <pc:docMk/>
            <pc:sldMk cId="3369945156" sldId="1172"/>
            <ac:spMk id="45" creationId="{CAA69278-8CB7-48DD-8BD4-BBC6342AB7B7}"/>
          </ac:spMkLst>
        </pc:spChg>
        <pc:spChg chg="mod">
          <ac:chgData name="三原慎一" userId="5f70cbe7-f4c8-4824-9758-2abefef14823" providerId="ADAL" clId="{A7373A56-5D1B-4A30-9FC5-D511FAA140ED}" dt="2020-12-16T23:55:16.147" v="322" actId="207"/>
          <ac:spMkLst>
            <pc:docMk/>
            <pc:sldMk cId="3369945156" sldId="1172"/>
            <ac:spMk id="46" creationId="{0E7FB6C2-39D9-4B6F-AC33-7126ED3F59B2}"/>
          </ac:spMkLst>
        </pc:spChg>
        <pc:spChg chg="mod">
          <ac:chgData name="三原慎一" userId="5f70cbe7-f4c8-4824-9758-2abefef14823" providerId="ADAL" clId="{A7373A56-5D1B-4A30-9FC5-D511FAA140ED}" dt="2020-12-16T23:55:16.147" v="322" actId="207"/>
          <ac:spMkLst>
            <pc:docMk/>
            <pc:sldMk cId="3369945156" sldId="1172"/>
            <ac:spMk id="47" creationId="{671266FD-83CA-4E1C-A5D9-12CF127A8449}"/>
          </ac:spMkLst>
        </pc:spChg>
        <pc:spChg chg="mod">
          <ac:chgData name="三原慎一" userId="5f70cbe7-f4c8-4824-9758-2abefef14823" providerId="ADAL" clId="{A7373A56-5D1B-4A30-9FC5-D511FAA140ED}" dt="2020-12-16T23:55:16.147" v="322" actId="207"/>
          <ac:spMkLst>
            <pc:docMk/>
            <pc:sldMk cId="3369945156" sldId="1172"/>
            <ac:spMk id="48" creationId="{5E871E1A-2FF6-4969-8CC4-1760015BDC47}"/>
          </ac:spMkLst>
        </pc:spChg>
        <pc:spChg chg="mod">
          <ac:chgData name="三原慎一" userId="5f70cbe7-f4c8-4824-9758-2abefef14823" providerId="ADAL" clId="{A7373A56-5D1B-4A30-9FC5-D511FAA140ED}" dt="2020-12-16T23:55:16.147" v="322" actId="207"/>
          <ac:spMkLst>
            <pc:docMk/>
            <pc:sldMk cId="3369945156" sldId="1172"/>
            <ac:spMk id="50" creationId="{521E2BCA-42CD-4E85-A51F-6C55CA33A506}"/>
          </ac:spMkLst>
        </pc:spChg>
        <pc:spChg chg="mod">
          <ac:chgData name="三原慎一" userId="5f70cbe7-f4c8-4824-9758-2abefef14823" providerId="ADAL" clId="{A7373A56-5D1B-4A30-9FC5-D511FAA140ED}" dt="2020-12-16T23:55:16.147" v="322" actId="207"/>
          <ac:spMkLst>
            <pc:docMk/>
            <pc:sldMk cId="3369945156" sldId="1172"/>
            <ac:spMk id="52" creationId="{6916DF10-7260-42AD-83C9-04E5123CA12F}"/>
          </ac:spMkLst>
        </pc:spChg>
      </pc:sldChg>
      <pc:sldChg chg="modSp mod">
        <pc:chgData name="三原慎一" userId="5f70cbe7-f4c8-4824-9758-2abefef14823" providerId="ADAL" clId="{A7373A56-5D1B-4A30-9FC5-D511FAA140ED}" dt="2020-12-16T23:54:26.288" v="320" actId="20577"/>
        <pc:sldMkLst>
          <pc:docMk/>
          <pc:sldMk cId="3372584921" sldId="1173"/>
        </pc:sldMkLst>
        <pc:spChg chg="mod">
          <ac:chgData name="三原慎一" userId="5f70cbe7-f4c8-4824-9758-2abefef14823" providerId="ADAL" clId="{A7373A56-5D1B-4A30-9FC5-D511FAA140ED}" dt="2020-12-16T23:51:34.054" v="205"/>
          <ac:spMkLst>
            <pc:docMk/>
            <pc:sldMk cId="3372584921" sldId="1173"/>
            <ac:spMk id="17" creationId="{016B16FE-A52C-47B1-8EE9-60AEA86574CE}"/>
          </ac:spMkLst>
        </pc:spChg>
        <pc:spChg chg="mod">
          <ac:chgData name="三原慎一" userId="5f70cbe7-f4c8-4824-9758-2abefef14823" providerId="ADAL" clId="{A7373A56-5D1B-4A30-9FC5-D511FAA140ED}" dt="2020-12-16T23:54:26.288" v="320" actId="20577"/>
          <ac:spMkLst>
            <pc:docMk/>
            <pc:sldMk cId="3372584921" sldId="1173"/>
            <ac:spMk id="41" creationId="{3CA452F2-DA50-4623-A510-1139A2D46F95}"/>
          </ac:spMkLst>
        </pc:spChg>
      </pc:sldChg>
      <pc:sldChg chg="addSp modSp mod modNotesTx">
        <pc:chgData name="三原慎一" userId="5f70cbe7-f4c8-4824-9758-2abefef14823" providerId="ADAL" clId="{A7373A56-5D1B-4A30-9FC5-D511FAA140ED}" dt="2020-12-19T22:44:50.038" v="3601" actId="1076"/>
        <pc:sldMkLst>
          <pc:docMk/>
          <pc:sldMk cId="1173436120" sldId="1175"/>
        </pc:sldMkLst>
        <pc:spChg chg="mod">
          <ac:chgData name="三原慎一" userId="5f70cbe7-f4c8-4824-9758-2abefef14823" providerId="ADAL" clId="{A7373A56-5D1B-4A30-9FC5-D511FAA140ED}" dt="2020-12-19T22:40:31.462" v="3366" actId="1038"/>
          <ac:spMkLst>
            <pc:docMk/>
            <pc:sldMk cId="1173436120" sldId="1175"/>
            <ac:spMk id="8" creationId="{B64BA2B6-C09F-4384-8756-031D138437A5}"/>
          </ac:spMkLst>
        </pc:spChg>
        <pc:spChg chg="mod">
          <ac:chgData name="三原慎一" userId="5f70cbe7-f4c8-4824-9758-2abefef14823" providerId="ADAL" clId="{A7373A56-5D1B-4A30-9FC5-D511FAA140ED}" dt="2020-12-19T22:39:12.807" v="3292" actId="1037"/>
          <ac:spMkLst>
            <pc:docMk/>
            <pc:sldMk cId="1173436120" sldId="1175"/>
            <ac:spMk id="12" creationId="{C61D317F-CC87-4C80-8E1F-CAA4F1257A70}"/>
          </ac:spMkLst>
        </pc:spChg>
        <pc:spChg chg="mod">
          <ac:chgData name="三原慎一" userId="5f70cbe7-f4c8-4824-9758-2abefef14823" providerId="ADAL" clId="{A7373A56-5D1B-4A30-9FC5-D511FAA140ED}" dt="2020-12-19T22:43:58.861" v="3594" actId="208"/>
          <ac:spMkLst>
            <pc:docMk/>
            <pc:sldMk cId="1173436120" sldId="1175"/>
            <ac:spMk id="13" creationId="{94044BCB-3F56-4B0D-BFB9-0EA3B40A401D}"/>
          </ac:spMkLst>
        </pc:spChg>
        <pc:spChg chg="mod">
          <ac:chgData name="三原慎一" userId="5f70cbe7-f4c8-4824-9758-2abefef14823" providerId="ADAL" clId="{A7373A56-5D1B-4A30-9FC5-D511FAA140ED}" dt="2020-12-19T22:37:02.662" v="3249" actId="14100"/>
          <ac:spMkLst>
            <pc:docMk/>
            <pc:sldMk cId="1173436120" sldId="1175"/>
            <ac:spMk id="14" creationId="{960AA2C9-9F70-424A-92A0-1C7363D0E3D3}"/>
          </ac:spMkLst>
        </pc:spChg>
        <pc:spChg chg="mod">
          <ac:chgData name="三原慎一" userId="5f70cbe7-f4c8-4824-9758-2abefef14823" providerId="ADAL" clId="{A7373A56-5D1B-4A30-9FC5-D511FAA140ED}" dt="2020-12-19T22:39:23.077" v="3293" actId="1076"/>
          <ac:spMkLst>
            <pc:docMk/>
            <pc:sldMk cId="1173436120" sldId="1175"/>
            <ac:spMk id="15" creationId="{8B16B343-A7F5-42C7-84B0-9FE1BC8238CB}"/>
          </ac:spMkLst>
        </pc:spChg>
        <pc:spChg chg="mod">
          <ac:chgData name="三原慎一" userId="5f70cbe7-f4c8-4824-9758-2abefef14823" providerId="ADAL" clId="{A7373A56-5D1B-4A30-9FC5-D511FAA140ED}" dt="2020-12-19T22:36:23.183" v="3233" actId="1038"/>
          <ac:spMkLst>
            <pc:docMk/>
            <pc:sldMk cId="1173436120" sldId="1175"/>
            <ac:spMk id="16" creationId="{0C34816D-CB08-4BF4-9265-CEDA416250B7}"/>
          </ac:spMkLst>
        </pc:spChg>
        <pc:spChg chg="mod">
          <ac:chgData name="三原慎一" userId="5f70cbe7-f4c8-4824-9758-2abefef14823" providerId="ADAL" clId="{A7373A56-5D1B-4A30-9FC5-D511FAA140ED}" dt="2020-12-19T22:39:12.807" v="3292" actId="1037"/>
          <ac:spMkLst>
            <pc:docMk/>
            <pc:sldMk cId="1173436120" sldId="1175"/>
            <ac:spMk id="18" creationId="{89C5FD5A-F1E7-4349-97F9-50843EFF69F3}"/>
          </ac:spMkLst>
        </pc:spChg>
        <pc:spChg chg="mod">
          <ac:chgData name="三原慎一" userId="5f70cbe7-f4c8-4824-9758-2abefef14823" providerId="ADAL" clId="{A7373A56-5D1B-4A30-9FC5-D511FAA140ED}" dt="2020-12-19T22:44:24.208" v="3597" actId="1076"/>
          <ac:spMkLst>
            <pc:docMk/>
            <pc:sldMk cId="1173436120" sldId="1175"/>
            <ac:spMk id="19" creationId="{05D54964-553E-4D35-B32F-AB9AE14C7EF3}"/>
          </ac:spMkLst>
        </pc:spChg>
        <pc:spChg chg="mod">
          <ac:chgData name="三原慎一" userId="5f70cbe7-f4c8-4824-9758-2abefef14823" providerId="ADAL" clId="{A7373A56-5D1B-4A30-9FC5-D511FAA140ED}" dt="2020-12-19T22:44:50.038" v="3601" actId="1076"/>
          <ac:spMkLst>
            <pc:docMk/>
            <pc:sldMk cId="1173436120" sldId="1175"/>
            <ac:spMk id="20" creationId="{108C7DE2-B07A-4FFF-8C6C-4B54F90E884F}"/>
          </ac:spMkLst>
        </pc:spChg>
        <pc:spChg chg="mod">
          <ac:chgData name="三原慎一" userId="5f70cbe7-f4c8-4824-9758-2abefef14823" providerId="ADAL" clId="{A7373A56-5D1B-4A30-9FC5-D511FAA140ED}" dt="2020-12-19T22:36:23.183" v="3233" actId="1038"/>
          <ac:spMkLst>
            <pc:docMk/>
            <pc:sldMk cId="1173436120" sldId="1175"/>
            <ac:spMk id="21" creationId="{77048333-AC59-4791-96B7-2E76961A8414}"/>
          </ac:spMkLst>
        </pc:spChg>
        <pc:spChg chg="mod">
          <ac:chgData name="三原慎一" userId="5f70cbe7-f4c8-4824-9758-2abefef14823" providerId="ADAL" clId="{A7373A56-5D1B-4A30-9FC5-D511FAA140ED}" dt="2020-12-19T22:38:34.730" v="3271" actId="1076"/>
          <ac:spMkLst>
            <pc:docMk/>
            <pc:sldMk cId="1173436120" sldId="1175"/>
            <ac:spMk id="22" creationId="{754B7FAC-E5F0-4D8D-9D04-F45A06C1E62F}"/>
          </ac:spMkLst>
        </pc:spChg>
        <pc:spChg chg="mod">
          <ac:chgData name="三原慎一" userId="5f70cbe7-f4c8-4824-9758-2abefef14823" providerId="ADAL" clId="{A7373A56-5D1B-4A30-9FC5-D511FAA140ED}" dt="2020-12-19T22:39:23.077" v="3293" actId="1076"/>
          <ac:spMkLst>
            <pc:docMk/>
            <pc:sldMk cId="1173436120" sldId="1175"/>
            <ac:spMk id="23" creationId="{7B4ABCA5-FA8B-446A-BF71-C17A194F5524}"/>
          </ac:spMkLst>
        </pc:spChg>
        <pc:spChg chg="mod">
          <ac:chgData name="三原慎一" userId="5f70cbe7-f4c8-4824-9758-2abefef14823" providerId="ADAL" clId="{A7373A56-5D1B-4A30-9FC5-D511FAA140ED}" dt="2020-12-19T22:38:44.293" v="3274" actId="1076"/>
          <ac:spMkLst>
            <pc:docMk/>
            <pc:sldMk cId="1173436120" sldId="1175"/>
            <ac:spMk id="24" creationId="{9BF052A3-DE02-44B1-BD36-0DA32653698C}"/>
          </ac:spMkLst>
        </pc:spChg>
        <pc:spChg chg="mod">
          <ac:chgData name="三原慎一" userId="5f70cbe7-f4c8-4824-9758-2abefef14823" providerId="ADAL" clId="{A7373A56-5D1B-4A30-9FC5-D511FAA140ED}" dt="2020-12-19T22:44:24.208" v="3597" actId="1076"/>
          <ac:spMkLst>
            <pc:docMk/>
            <pc:sldMk cId="1173436120" sldId="1175"/>
            <ac:spMk id="25" creationId="{FABDB08F-EBB7-417E-B04C-1C0E4597120A}"/>
          </ac:spMkLst>
        </pc:spChg>
        <pc:spChg chg="mod">
          <ac:chgData name="三原慎一" userId="5f70cbe7-f4c8-4824-9758-2abefef14823" providerId="ADAL" clId="{A7373A56-5D1B-4A30-9FC5-D511FAA140ED}" dt="2020-12-19T22:39:06.557" v="3289" actId="1038"/>
          <ac:spMkLst>
            <pc:docMk/>
            <pc:sldMk cId="1173436120" sldId="1175"/>
            <ac:spMk id="26" creationId="{BE969F52-4AEA-4E04-A89B-258123BDE3DC}"/>
          </ac:spMkLst>
        </pc:spChg>
        <pc:spChg chg="add mod">
          <ac:chgData name="三原慎一" userId="5f70cbe7-f4c8-4824-9758-2abefef14823" providerId="ADAL" clId="{A7373A56-5D1B-4A30-9FC5-D511FAA140ED}" dt="2020-12-19T22:39:31.846" v="3294" actId="571"/>
          <ac:spMkLst>
            <pc:docMk/>
            <pc:sldMk cId="1173436120" sldId="1175"/>
            <ac:spMk id="27" creationId="{03745373-E585-41EF-9BA4-08E8C13FA322}"/>
          </ac:spMkLst>
        </pc:spChg>
        <pc:spChg chg="add mod">
          <ac:chgData name="三原慎一" userId="5f70cbe7-f4c8-4824-9758-2abefef14823" providerId="ADAL" clId="{A7373A56-5D1B-4A30-9FC5-D511FAA140ED}" dt="2020-12-19T22:39:56.458" v="3335" actId="1037"/>
          <ac:spMkLst>
            <pc:docMk/>
            <pc:sldMk cId="1173436120" sldId="1175"/>
            <ac:spMk id="28" creationId="{68DFA6F3-3CBE-40C1-8F91-B1AA02029142}"/>
          </ac:spMkLst>
        </pc:spChg>
        <pc:cxnChg chg="mod">
          <ac:chgData name="三原慎一" userId="5f70cbe7-f4c8-4824-9758-2abefef14823" providerId="ADAL" clId="{A7373A56-5D1B-4A30-9FC5-D511FAA140ED}" dt="2020-12-19T22:39:02.505" v="3276" actId="1076"/>
          <ac:cxnSpMkLst>
            <pc:docMk/>
            <pc:sldMk cId="1173436120" sldId="1175"/>
            <ac:cxnSpMk id="4" creationId="{E61E7E46-22A9-40AB-8AD8-9E7F3A9AF02B}"/>
          </ac:cxnSpMkLst>
        </pc:cxnChg>
      </pc:sldChg>
      <pc:sldChg chg="modSp mod modNotesTx">
        <pc:chgData name="三原慎一" userId="5f70cbe7-f4c8-4824-9758-2abefef14823" providerId="ADAL" clId="{A7373A56-5D1B-4A30-9FC5-D511FAA140ED}" dt="2020-12-19T22:54:01.647" v="4240" actId="20577"/>
        <pc:sldMkLst>
          <pc:docMk/>
          <pc:sldMk cId="1740899781" sldId="1176"/>
        </pc:sldMkLst>
        <pc:spChg chg="mod">
          <ac:chgData name="三原慎一" userId="5f70cbe7-f4c8-4824-9758-2abefef14823" providerId="ADAL" clId="{A7373A56-5D1B-4A30-9FC5-D511FAA140ED}" dt="2020-12-16T23:58:31.622" v="368" actId="207"/>
          <ac:spMkLst>
            <pc:docMk/>
            <pc:sldMk cId="1740899781" sldId="1176"/>
            <ac:spMk id="52" creationId="{04DA7FF9-1448-4FF1-A009-93491445B93E}"/>
          </ac:spMkLst>
        </pc:spChg>
        <pc:spChg chg="mod">
          <ac:chgData name="三原慎一" userId="5f70cbe7-f4c8-4824-9758-2abefef14823" providerId="ADAL" clId="{A7373A56-5D1B-4A30-9FC5-D511FAA140ED}" dt="2020-12-16T23:58:31.622" v="368" actId="207"/>
          <ac:spMkLst>
            <pc:docMk/>
            <pc:sldMk cId="1740899781" sldId="1176"/>
            <ac:spMk id="53" creationId="{860A9031-9112-40C1-B366-F4B1B376ECB0}"/>
          </ac:spMkLst>
        </pc:spChg>
        <pc:spChg chg="mod">
          <ac:chgData name="三原慎一" userId="5f70cbe7-f4c8-4824-9758-2abefef14823" providerId="ADAL" clId="{A7373A56-5D1B-4A30-9FC5-D511FAA140ED}" dt="2020-12-16T23:58:04.227" v="363" actId="1076"/>
          <ac:spMkLst>
            <pc:docMk/>
            <pc:sldMk cId="1740899781" sldId="1176"/>
            <ac:spMk id="54" creationId="{177BA602-2D2E-4FE4-A667-B995437BA862}"/>
          </ac:spMkLst>
        </pc:spChg>
        <pc:spChg chg="mod">
          <ac:chgData name="三原慎一" userId="5f70cbe7-f4c8-4824-9758-2abefef14823" providerId="ADAL" clId="{A7373A56-5D1B-4A30-9FC5-D511FAA140ED}" dt="2020-12-16T23:58:21.275" v="367" actId="208"/>
          <ac:spMkLst>
            <pc:docMk/>
            <pc:sldMk cId="1740899781" sldId="1176"/>
            <ac:spMk id="55" creationId="{B6364C34-9B59-417E-9B48-D11EEDA6F26D}"/>
          </ac:spMkLst>
        </pc:spChg>
        <pc:picChg chg="mod">
          <ac:chgData name="三原慎一" userId="5f70cbe7-f4c8-4824-9758-2abefef14823" providerId="ADAL" clId="{A7373A56-5D1B-4A30-9FC5-D511FAA140ED}" dt="2020-12-16T23:58:14.046" v="366" actId="1076"/>
          <ac:picMkLst>
            <pc:docMk/>
            <pc:sldMk cId="1740899781" sldId="1176"/>
            <ac:picMk id="1026" creationId="{E1CCC8B1-2C17-4A98-891B-223636BCC86C}"/>
          </ac:picMkLst>
        </pc:picChg>
      </pc:sldChg>
      <pc:sldChg chg="addSp modSp new mod ord modAnim">
        <pc:chgData name="三原慎一" userId="5f70cbe7-f4c8-4824-9758-2abefef14823" providerId="ADAL" clId="{A7373A56-5D1B-4A30-9FC5-D511FAA140ED}" dt="2020-12-16T23:43:06.874" v="187" actId="1076"/>
        <pc:sldMkLst>
          <pc:docMk/>
          <pc:sldMk cId="1250518535" sldId="1177"/>
        </pc:sldMkLst>
        <pc:spChg chg="add mod">
          <ac:chgData name="三原慎一" userId="5f70cbe7-f4c8-4824-9758-2abefef14823" providerId="ADAL" clId="{A7373A56-5D1B-4A30-9FC5-D511FAA140ED}" dt="2020-12-16T23:43:06.874" v="187" actId="1076"/>
          <ac:spMkLst>
            <pc:docMk/>
            <pc:sldMk cId="1250518535" sldId="1177"/>
            <ac:spMk id="4" creationId="{4CB70BBE-5931-4FE0-A202-3722A443261C}"/>
          </ac:spMkLst>
        </pc:spChg>
      </pc:sldChg>
      <pc:sldChg chg="addSp delSp modSp new mod modClrScheme chgLayout modNotesTx">
        <pc:chgData name="三原慎一" userId="5f70cbe7-f4c8-4824-9758-2abefef14823" providerId="ADAL" clId="{A7373A56-5D1B-4A30-9FC5-D511FAA140ED}" dt="2020-12-20T01:10:14.290" v="6320" actId="20577"/>
        <pc:sldMkLst>
          <pc:docMk/>
          <pc:sldMk cId="2105235227" sldId="1178"/>
        </pc:sldMkLst>
        <pc:spChg chg="mod ord">
          <ac:chgData name="三原慎一" userId="5f70cbe7-f4c8-4824-9758-2abefef14823" providerId="ADAL" clId="{A7373A56-5D1B-4A30-9FC5-D511FAA140ED}" dt="2020-12-17T00:29:39.846" v="494" actId="700"/>
          <ac:spMkLst>
            <pc:docMk/>
            <pc:sldMk cId="2105235227" sldId="1178"/>
            <ac:spMk id="2" creationId="{BBF2E1BB-FB42-43EB-A277-55A6CD987635}"/>
          </ac:spMkLst>
        </pc:spChg>
        <pc:spChg chg="mod ord">
          <ac:chgData name="三原慎一" userId="5f70cbe7-f4c8-4824-9758-2abefef14823" providerId="ADAL" clId="{A7373A56-5D1B-4A30-9FC5-D511FAA140ED}" dt="2020-12-17T00:29:39.846" v="494" actId="700"/>
          <ac:spMkLst>
            <pc:docMk/>
            <pc:sldMk cId="2105235227" sldId="1178"/>
            <ac:spMk id="3" creationId="{BD8FA56C-EC05-4BE0-9E22-3CE5AF5BC481}"/>
          </ac:spMkLst>
        </pc:spChg>
        <pc:spChg chg="del">
          <ac:chgData name="三原慎一" userId="5f70cbe7-f4c8-4824-9758-2abefef14823" providerId="ADAL" clId="{A7373A56-5D1B-4A30-9FC5-D511FAA140ED}" dt="2020-12-17T00:29:39.846" v="494" actId="700"/>
          <ac:spMkLst>
            <pc:docMk/>
            <pc:sldMk cId="2105235227" sldId="1178"/>
            <ac:spMk id="4" creationId="{95F343FF-C88C-4C50-831A-69FD2E918D03}"/>
          </ac:spMkLst>
        </pc:spChg>
        <pc:spChg chg="add mod">
          <ac:chgData name="三原慎一" userId="5f70cbe7-f4c8-4824-9758-2abefef14823" providerId="ADAL" clId="{A7373A56-5D1B-4A30-9FC5-D511FAA140ED}" dt="2020-12-17T00:57:32.569" v="782" actId="1037"/>
          <ac:spMkLst>
            <pc:docMk/>
            <pc:sldMk cId="2105235227" sldId="1178"/>
            <ac:spMk id="7" creationId="{984EF45A-0539-4A8B-A27D-2E6B23FB9FDC}"/>
          </ac:spMkLst>
        </pc:spChg>
        <pc:spChg chg="add mod">
          <ac:chgData name="三原慎一" userId="5f70cbe7-f4c8-4824-9758-2abefef14823" providerId="ADAL" clId="{A7373A56-5D1B-4A30-9FC5-D511FAA140ED}" dt="2020-12-17T00:59:23.432" v="840" actId="1076"/>
          <ac:spMkLst>
            <pc:docMk/>
            <pc:sldMk cId="2105235227" sldId="1178"/>
            <ac:spMk id="10" creationId="{FE3A2228-D850-425E-8757-8BF0900B1644}"/>
          </ac:spMkLst>
        </pc:spChg>
        <pc:spChg chg="add mod">
          <ac:chgData name="三原慎一" userId="5f70cbe7-f4c8-4824-9758-2abefef14823" providerId="ADAL" clId="{A7373A56-5D1B-4A30-9FC5-D511FAA140ED}" dt="2020-12-17T00:57:56.304" v="825"/>
          <ac:spMkLst>
            <pc:docMk/>
            <pc:sldMk cId="2105235227" sldId="1178"/>
            <ac:spMk id="11" creationId="{ADF0D6C3-C7FF-42DA-BC69-4FFA60285620}"/>
          </ac:spMkLst>
        </pc:spChg>
        <pc:spChg chg="add mod">
          <ac:chgData name="三原慎一" userId="5f70cbe7-f4c8-4824-9758-2abefef14823" providerId="ADAL" clId="{A7373A56-5D1B-4A30-9FC5-D511FAA140ED}" dt="2020-12-17T00:59:41.420" v="843" actId="1076"/>
          <ac:spMkLst>
            <pc:docMk/>
            <pc:sldMk cId="2105235227" sldId="1178"/>
            <ac:spMk id="12" creationId="{32F3F233-552D-4D7F-9D98-AEDA6973D997}"/>
          </ac:spMkLst>
        </pc:spChg>
        <pc:spChg chg="add mod">
          <ac:chgData name="三原慎一" userId="5f70cbe7-f4c8-4824-9758-2abefef14823" providerId="ADAL" clId="{A7373A56-5D1B-4A30-9FC5-D511FAA140ED}" dt="2020-12-17T00:58:15.140" v="828" actId="1076"/>
          <ac:spMkLst>
            <pc:docMk/>
            <pc:sldMk cId="2105235227" sldId="1178"/>
            <ac:spMk id="17" creationId="{088DA704-CAE8-484E-BAE0-1801B71F4FF0}"/>
          </ac:spMkLst>
        </pc:spChg>
        <pc:spChg chg="add mod">
          <ac:chgData name="三原慎一" userId="5f70cbe7-f4c8-4824-9758-2abefef14823" providerId="ADAL" clId="{A7373A56-5D1B-4A30-9FC5-D511FAA140ED}" dt="2020-12-17T01:01:35.376" v="872" actId="1076"/>
          <ac:spMkLst>
            <pc:docMk/>
            <pc:sldMk cId="2105235227" sldId="1178"/>
            <ac:spMk id="18" creationId="{BDA79A16-B7E9-4BCE-B3CF-57F498F1AF75}"/>
          </ac:spMkLst>
        </pc:spChg>
        <pc:spChg chg="add mod">
          <ac:chgData name="三原慎一" userId="5f70cbe7-f4c8-4824-9758-2abefef14823" providerId="ADAL" clId="{A7373A56-5D1B-4A30-9FC5-D511FAA140ED}" dt="2020-12-17T00:59:35.996" v="842" actId="1076"/>
          <ac:spMkLst>
            <pc:docMk/>
            <pc:sldMk cId="2105235227" sldId="1178"/>
            <ac:spMk id="20" creationId="{55ADD85E-8FF1-4FA8-8BFE-2E20B0BDA83E}"/>
          </ac:spMkLst>
        </pc:spChg>
        <pc:spChg chg="add mod">
          <ac:chgData name="三原慎一" userId="5f70cbe7-f4c8-4824-9758-2abefef14823" providerId="ADAL" clId="{A7373A56-5D1B-4A30-9FC5-D511FAA140ED}" dt="2020-12-17T00:58:42.150" v="836" actId="1076"/>
          <ac:spMkLst>
            <pc:docMk/>
            <pc:sldMk cId="2105235227" sldId="1178"/>
            <ac:spMk id="22" creationId="{377A102A-66A2-4388-8E91-5A7E696E6993}"/>
          </ac:spMkLst>
        </pc:spChg>
        <pc:picChg chg="add del">
          <ac:chgData name="三原慎一" userId="5f70cbe7-f4c8-4824-9758-2abefef14823" providerId="ADAL" clId="{A7373A56-5D1B-4A30-9FC5-D511FAA140ED}" dt="2020-12-17T00:56:59.417" v="768" actId="478"/>
          <ac:picMkLst>
            <pc:docMk/>
            <pc:sldMk cId="2105235227" sldId="1178"/>
            <ac:picMk id="13" creationId="{57BD74E9-84AD-432F-A63A-03FA58E36C6A}"/>
          </ac:picMkLst>
        </pc:picChg>
        <pc:picChg chg="add del mod">
          <ac:chgData name="三原慎一" userId="5f70cbe7-f4c8-4824-9758-2abefef14823" providerId="ADAL" clId="{A7373A56-5D1B-4A30-9FC5-D511FAA140ED}" dt="2020-12-17T00:34:42.353" v="508" actId="478"/>
          <ac:picMkLst>
            <pc:docMk/>
            <pc:sldMk cId="2105235227" sldId="1178"/>
            <ac:picMk id="2050" creationId="{25C5212B-DEDE-4820-ADFB-415DD616B422}"/>
          </ac:picMkLst>
        </pc:picChg>
        <pc:picChg chg="add mod">
          <ac:chgData name="三原慎一" userId="5f70cbe7-f4c8-4824-9758-2abefef14823" providerId="ADAL" clId="{A7373A56-5D1B-4A30-9FC5-D511FAA140ED}" dt="2020-12-17T00:58:12.450" v="827" actId="1076"/>
          <ac:picMkLst>
            <pc:docMk/>
            <pc:sldMk cId="2105235227" sldId="1178"/>
            <ac:picMk id="2052" creationId="{1CB7062A-4DF0-4525-9B3A-343EE496B8D2}"/>
          </ac:picMkLst>
        </pc:picChg>
        <pc:picChg chg="add mod">
          <ac:chgData name="三原慎一" userId="5f70cbe7-f4c8-4824-9758-2abefef14823" providerId="ADAL" clId="{A7373A56-5D1B-4A30-9FC5-D511FAA140ED}" dt="2020-12-17T00:58:18.905" v="830" actId="1076"/>
          <ac:picMkLst>
            <pc:docMk/>
            <pc:sldMk cId="2105235227" sldId="1178"/>
            <ac:picMk id="2054" creationId="{2EC3B615-08D8-430C-8F1C-C1CCF46FE3E3}"/>
          </ac:picMkLst>
        </pc:picChg>
        <pc:picChg chg="add mod">
          <ac:chgData name="三原慎一" userId="5f70cbe7-f4c8-4824-9758-2abefef14823" providerId="ADAL" clId="{A7373A56-5D1B-4A30-9FC5-D511FAA140ED}" dt="2020-12-17T00:58:36.236" v="835" actId="1076"/>
          <ac:picMkLst>
            <pc:docMk/>
            <pc:sldMk cId="2105235227" sldId="1178"/>
            <ac:picMk id="2056" creationId="{1F62D65F-5525-4DA3-97AE-BB5A23C0674E}"/>
          </ac:picMkLst>
        </pc:picChg>
        <pc:picChg chg="add del mod">
          <ac:chgData name="三原慎一" userId="5f70cbe7-f4c8-4824-9758-2abefef14823" providerId="ADAL" clId="{A7373A56-5D1B-4A30-9FC5-D511FAA140ED}" dt="2020-12-17T00:52:49.528" v="715" actId="478"/>
          <ac:picMkLst>
            <pc:docMk/>
            <pc:sldMk cId="2105235227" sldId="1178"/>
            <ac:picMk id="2058" creationId="{6A2D5EE4-F23A-4483-8101-52443D3E0A86}"/>
          </ac:picMkLst>
        </pc:picChg>
        <pc:picChg chg="add mod">
          <ac:chgData name="三原慎一" userId="5f70cbe7-f4c8-4824-9758-2abefef14823" providerId="ADAL" clId="{A7373A56-5D1B-4A30-9FC5-D511FAA140ED}" dt="2020-12-17T00:58:24.955" v="832" actId="1076"/>
          <ac:picMkLst>
            <pc:docMk/>
            <pc:sldMk cId="2105235227" sldId="1178"/>
            <ac:picMk id="2060" creationId="{561ED232-554D-43BE-9A3F-64BA74A0AA20}"/>
          </ac:picMkLst>
        </pc:picChg>
        <pc:picChg chg="add mod">
          <ac:chgData name="三原慎一" userId="5f70cbe7-f4c8-4824-9758-2abefef14823" providerId="ADAL" clId="{A7373A56-5D1B-4A30-9FC5-D511FAA140ED}" dt="2020-12-17T00:58:27.977" v="833" actId="1076"/>
          <ac:picMkLst>
            <pc:docMk/>
            <pc:sldMk cId="2105235227" sldId="1178"/>
            <ac:picMk id="2062" creationId="{31B3DEA5-420D-471B-9966-A0D6458AE58C}"/>
          </ac:picMkLst>
        </pc:picChg>
        <pc:cxnChg chg="add mod">
          <ac:chgData name="三原慎一" userId="5f70cbe7-f4c8-4824-9758-2abefef14823" providerId="ADAL" clId="{A7373A56-5D1B-4A30-9FC5-D511FAA140ED}" dt="2020-12-17T00:57:32.569" v="782" actId="1037"/>
          <ac:cxnSpMkLst>
            <pc:docMk/>
            <pc:sldMk cId="2105235227" sldId="1178"/>
            <ac:cxnSpMk id="6" creationId="{AACE9D58-1A8C-4E6C-A318-B723159220C4}"/>
          </ac:cxnSpMkLst>
        </pc:cxnChg>
        <pc:cxnChg chg="add mod">
          <ac:chgData name="三原慎一" userId="5f70cbe7-f4c8-4824-9758-2abefef14823" providerId="ADAL" clId="{A7373A56-5D1B-4A30-9FC5-D511FAA140ED}" dt="2020-12-17T00:59:57.560" v="846" actId="1582"/>
          <ac:cxnSpMkLst>
            <pc:docMk/>
            <pc:sldMk cId="2105235227" sldId="1178"/>
            <ac:cxnSpMk id="9" creationId="{F7BE918E-627E-4E69-B3FF-1E81C6D6DF2B}"/>
          </ac:cxnSpMkLst>
        </pc:cxnChg>
      </pc:sldChg>
      <pc:sldChg chg="addSp delSp modSp new mod modNotesTx">
        <pc:chgData name="三原慎一" userId="5f70cbe7-f4c8-4824-9758-2abefef14823" providerId="ADAL" clId="{A7373A56-5D1B-4A30-9FC5-D511FAA140ED}" dt="2020-12-20T09:24:08.242" v="12931" actId="20577"/>
        <pc:sldMkLst>
          <pc:docMk/>
          <pc:sldMk cId="917707518" sldId="1179"/>
        </pc:sldMkLst>
        <pc:spChg chg="mod">
          <ac:chgData name="三原慎一" userId="5f70cbe7-f4c8-4824-9758-2abefef14823" providerId="ADAL" clId="{A7373A56-5D1B-4A30-9FC5-D511FAA140ED}" dt="2020-12-20T03:08:13.220" v="9988"/>
          <ac:spMkLst>
            <pc:docMk/>
            <pc:sldMk cId="917707518" sldId="1179"/>
            <ac:spMk id="4" creationId="{EAA1837F-9E3D-4031-9EF5-E9DD6FC74088}"/>
          </ac:spMkLst>
        </pc:spChg>
        <pc:spChg chg="add del mod">
          <ac:chgData name="三原慎一" userId="5f70cbe7-f4c8-4824-9758-2abefef14823" providerId="ADAL" clId="{A7373A56-5D1B-4A30-9FC5-D511FAA140ED}" dt="2020-12-17T02:16:46.404" v="1490" actId="478"/>
          <ac:spMkLst>
            <pc:docMk/>
            <pc:sldMk cId="917707518" sldId="1179"/>
            <ac:spMk id="6" creationId="{3D7D9BBD-199F-47B1-BB98-B22FA30CC273}"/>
          </ac:spMkLst>
        </pc:spChg>
        <pc:spChg chg="add mod">
          <ac:chgData name="三原慎一" userId="5f70cbe7-f4c8-4824-9758-2abefef14823" providerId="ADAL" clId="{A7373A56-5D1B-4A30-9FC5-D511FAA140ED}" dt="2020-12-17T02:17:52.434" v="1530"/>
          <ac:spMkLst>
            <pc:docMk/>
            <pc:sldMk cId="917707518" sldId="1179"/>
            <ac:spMk id="7" creationId="{377CAB2B-5540-4A75-AECB-FE164E7AABFD}"/>
          </ac:spMkLst>
        </pc:spChg>
        <pc:spChg chg="add mod">
          <ac:chgData name="三原慎一" userId="5f70cbe7-f4c8-4824-9758-2abefef14823" providerId="ADAL" clId="{A7373A56-5D1B-4A30-9FC5-D511FAA140ED}" dt="2020-12-17T02:17:14.574" v="1519" actId="1076"/>
          <ac:spMkLst>
            <pc:docMk/>
            <pc:sldMk cId="917707518" sldId="1179"/>
            <ac:spMk id="11" creationId="{2662C9A8-B6E7-41F0-B349-58872B0BE09C}"/>
          </ac:spMkLst>
        </pc:spChg>
        <pc:spChg chg="add mod">
          <ac:chgData name="三原慎一" userId="5f70cbe7-f4c8-4824-9758-2abefef14823" providerId="ADAL" clId="{A7373A56-5D1B-4A30-9FC5-D511FAA140ED}" dt="2020-12-17T02:17:21.265" v="1525"/>
          <ac:spMkLst>
            <pc:docMk/>
            <pc:sldMk cId="917707518" sldId="1179"/>
            <ac:spMk id="12" creationId="{EE67C581-D64A-4437-A9D9-0B5AAB08F111}"/>
          </ac:spMkLst>
        </pc:spChg>
        <pc:spChg chg="add mod">
          <ac:chgData name="三原慎一" userId="5f70cbe7-f4c8-4824-9758-2abefef14823" providerId="ADAL" clId="{A7373A56-5D1B-4A30-9FC5-D511FAA140ED}" dt="2020-12-17T02:18:23.983" v="1548" actId="1076"/>
          <ac:spMkLst>
            <pc:docMk/>
            <pc:sldMk cId="917707518" sldId="1179"/>
            <ac:spMk id="13" creationId="{ACFA1B45-64EC-42EB-AACB-BBFD863E6A46}"/>
          </ac:spMkLst>
        </pc:spChg>
        <pc:spChg chg="add mod">
          <ac:chgData name="三原慎一" userId="5f70cbe7-f4c8-4824-9758-2abefef14823" providerId="ADAL" clId="{A7373A56-5D1B-4A30-9FC5-D511FAA140ED}" dt="2020-12-17T02:18:31.178" v="1554"/>
          <ac:spMkLst>
            <pc:docMk/>
            <pc:sldMk cId="917707518" sldId="1179"/>
            <ac:spMk id="14" creationId="{801DD7DD-003B-4F1B-9FA7-B17C1F6D3C62}"/>
          </ac:spMkLst>
        </pc:spChg>
        <pc:picChg chg="add mod modCrop">
          <ac:chgData name="三原慎一" userId="5f70cbe7-f4c8-4824-9758-2abefef14823" providerId="ADAL" clId="{A7373A56-5D1B-4A30-9FC5-D511FAA140ED}" dt="2020-12-17T02:16:05.182" v="1461" actId="732"/>
          <ac:picMkLst>
            <pc:docMk/>
            <pc:sldMk cId="917707518" sldId="1179"/>
            <ac:picMk id="5" creationId="{3810F70B-3919-4CB7-9F3C-0F8824E5D81D}"/>
          </ac:picMkLst>
        </pc:picChg>
        <pc:picChg chg="add mod">
          <ac:chgData name="三原慎一" userId="5f70cbe7-f4c8-4824-9758-2abefef14823" providerId="ADAL" clId="{A7373A56-5D1B-4A30-9FC5-D511FAA140ED}" dt="2020-12-17T02:15:45.134" v="1458" actId="1076"/>
          <ac:picMkLst>
            <pc:docMk/>
            <pc:sldMk cId="917707518" sldId="1179"/>
            <ac:picMk id="4098" creationId="{1A1A4439-CE21-4660-8A24-E9762E9D89AA}"/>
          </ac:picMkLst>
        </pc:picChg>
        <pc:picChg chg="add mod">
          <ac:chgData name="三原慎一" userId="5f70cbe7-f4c8-4824-9758-2abefef14823" providerId="ADAL" clId="{A7373A56-5D1B-4A30-9FC5-D511FAA140ED}" dt="2020-12-17T02:16:30.868" v="1471" actId="1035"/>
          <ac:picMkLst>
            <pc:docMk/>
            <pc:sldMk cId="917707518" sldId="1179"/>
            <ac:picMk id="4100" creationId="{F5023E2D-960C-44EA-B623-A1FD4CD88AB6}"/>
          </ac:picMkLst>
        </pc:picChg>
        <pc:picChg chg="add mod">
          <ac:chgData name="三原慎一" userId="5f70cbe7-f4c8-4824-9758-2abefef14823" providerId="ADAL" clId="{A7373A56-5D1B-4A30-9FC5-D511FAA140ED}" dt="2020-12-17T02:16:10.731" v="1462" actId="732"/>
          <ac:picMkLst>
            <pc:docMk/>
            <pc:sldMk cId="917707518" sldId="1179"/>
            <ac:picMk id="4102" creationId="{13260219-048C-4FF8-BB4E-CC9B591A249A}"/>
          </ac:picMkLst>
        </pc:picChg>
      </pc:sldChg>
      <pc:sldChg chg="addSp modSp new del mod">
        <pc:chgData name="三原慎一" userId="5f70cbe7-f4c8-4824-9758-2abefef14823" providerId="ADAL" clId="{A7373A56-5D1B-4A30-9FC5-D511FAA140ED}" dt="2020-12-17T01:08:23.099" v="926" actId="2696"/>
        <pc:sldMkLst>
          <pc:docMk/>
          <pc:sldMk cId="2988426350" sldId="1179"/>
        </pc:sldMkLst>
        <pc:picChg chg="add mod">
          <ac:chgData name="三原慎一" userId="5f70cbe7-f4c8-4824-9758-2abefef14823" providerId="ADAL" clId="{A7373A56-5D1B-4A30-9FC5-D511FAA140ED}" dt="2020-12-17T01:07:33.037" v="925" actId="1076"/>
          <ac:picMkLst>
            <pc:docMk/>
            <pc:sldMk cId="2988426350" sldId="1179"/>
            <ac:picMk id="5" creationId="{6612AB47-0CCC-4964-B163-3324FA03FB34}"/>
          </ac:picMkLst>
        </pc:picChg>
      </pc:sldChg>
      <pc:sldChg chg="addSp modSp add mod">
        <pc:chgData name="三原慎一" userId="5f70cbe7-f4c8-4824-9758-2abefef14823" providerId="ADAL" clId="{A7373A56-5D1B-4A30-9FC5-D511FAA140ED}" dt="2020-12-17T03:41:12.908" v="1701"/>
        <pc:sldMkLst>
          <pc:docMk/>
          <pc:sldMk cId="71171217" sldId="1180"/>
        </pc:sldMkLst>
        <pc:spChg chg="mod">
          <ac:chgData name="三原慎一" userId="5f70cbe7-f4c8-4824-9758-2abefef14823" providerId="ADAL" clId="{A7373A56-5D1B-4A30-9FC5-D511FAA140ED}" dt="2020-12-17T03:41:12.908" v="1701"/>
          <ac:spMkLst>
            <pc:docMk/>
            <pc:sldMk cId="71171217" sldId="1180"/>
            <ac:spMk id="2" creationId="{C9DADDE0-776F-46B5-991B-C00F8C9339A5}"/>
          </ac:spMkLst>
        </pc:spChg>
        <pc:spChg chg="mod">
          <ac:chgData name="三原慎一" userId="5f70cbe7-f4c8-4824-9758-2abefef14823" providerId="ADAL" clId="{A7373A56-5D1B-4A30-9FC5-D511FAA140ED}" dt="2020-12-17T03:15:38.830" v="1621" actId="1076"/>
          <ac:spMkLst>
            <pc:docMk/>
            <pc:sldMk cId="71171217" sldId="1180"/>
            <ac:spMk id="3" creationId="{55DC2C15-055A-4EE4-8D67-C32514093326}"/>
          </ac:spMkLst>
        </pc:spChg>
        <pc:spChg chg="add mod">
          <ac:chgData name="三原慎一" userId="5f70cbe7-f4c8-4824-9758-2abefef14823" providerId="ADAL" clId="{A7373A56-5D1B-4A30-9FC5-D511FAA140ED}" dt="2020-12-17T03:19:31.838" v="1652"/>
          <ac:spMkLst>
            <pc:docMk/>
            <pc:sldMk cId="71171217" sldId="1180"/>
            <ac:spMk id="4" creationId="{90E7DCCB-183F-4B61-AE0E-2F2F51DDD7BB}"/>
          </ac:spMkLst>
        </pc:spChg>
      </pc:sldChg>
      <pc:sldChg chg="addSp delSp modSp add mod modNotesTx">
        <pc:chgData name="三原慎一" userId="5f70cbe7-f4c8-4824-9758-2abefef14823" providerId="ADAL" clId="{A7373A56-5D1B-4A30-9FC5-D511FAA140ED}" dt="2020-12-20T09:14:37.437" v="12914" actId="20577"/>
        <pc:sldMkLst>
          <pc:docMk/>
          <pc:sldMk cId="4294698124" sldId="1257"/>
        </pc:sldMkLst>
        <pc:spChg chg="add mod">
          <ac:chgData name="三原慎一" userId="5f70cbe7-f4c8-4824-9758-2abefef14823" providerId="ADAL" clId="{A7373A56-5D1B-4A30-9FC5-D511FAA140ED}" dt="2020-12-19T22:19:37.955" v="2497"/>
          <ac:spMkLst>
            <pc:docMk/>
            <pc:sldMk cId="4294698124" sldId="1257"/>
            <ac:spMk id="32" creationId="{09FF45F5-C640-473B-ABC3-4954FE6FD93D}"/>
          </ac:spMkLst>
        </pc:spChg>
        <pc:spChg chg="add mod">
          <ac:chgData name="三原慎一" userId="5f70cbe7-f4c8-4824-9758-2abefef14823" providerId="ADAL" clId="{A7373A56-5D1B-4A30-9FC5-D511FAA140ED}" dt="2020-12-19T22:22:06.695" v="2534" actId="1038"/>
          <ac:spMkLst>
            <pc:docMk/>
            <pc:sldMk cId="4294698124" sldId="1257"/>
            <ac:spMk id="33" creationId="{FCCB0BF6-A74C-4ADA-BD13-2B61B9A132E8}"/>
          </ac:spMkLst>
        </pc:spChg>
        <pc:spChg chg="add mod">
          <ac:chgData name="三原慎一" userId="5f70cbe7-f4c8-4824-9758-2abefef14823" providerId="ADAL" clId="{A7373A56-5D1B-4A30-9FC5-D511FAA140ED}" dt="2020-12-19T22:20:54.811" v="2504" actId="207"/>
          <ac:spMkLst>
            <pc:docMk/>
            <pc:sldMk cId="4294698124" sldId="1257"/>
            <ac:spMk id="34" creationId="{2AEE02D3-169E-4557-AAC1-AE93F85BD618}"/>
          </ac:spMkLst>
        </pc:spChg>
        <pc:spChg chg="add mod">
          <ac:chgData name="三原慎一" userId="5f70cbe7-f4c8-4824-9758-2abefef14823" providerId="ADAL" clId="{A7373A56-5D1B-4A30-9FC5-D511FAA140ED}" dt="2020-12-19T22:19:37.955" v="2497"/>
          <ac:spMkLst>
            <pc:docMk/>
            <pc:sldMk cId="4294698124" sldId="1257"/>
            <ac:spMk id="35" creationId="{94286EF5-B9F0-4ACC-8BDB-9DEC4A60B84B}"/>
          </ac:spMkLst>
        </pc:spChg>
        <pc:spChg chg="add mod">
          <ac:chgData name="三原慎一" userId="5f70cbe7-f4c8-4824-9758-2abefef14823" providerId="ADAL" clId="{A7373A56-5D1B-4A30-9FC5-D511FAA140ED}" dt="2020-12-19T22:20:59.902" v="2505" actId="207"/>
          <ac:spMkLst>
            <pc:docMk/>
            <pc:sldMk cId="4294698124" sldId="1257"/>
            <ac:spMk id="36" creationId="{A2D354EA-67A9-4458-B352-582BCFFCC871}"/>
          </ac:spMkLst>
        </pc:spChg>
        <pc:spChg chg="add mod">
          <ac:chgData name="三原慎一" userId="5f70cbe7-f4c8-4824-9758-2abefef14823" providerId="ADAL" clId="{A7373A56-5D1B-4A30-9FC5-D511FAA140ED}" dt="2020-12-19T22:21:19.303" v="2509" actId="1076"/>
          <ac:spMkLst>
            <pc:docMk/>
            <pc:sldMk cId="4294698124" sldId="1257"/>
            <ac:spMk id="37" creationId="{18709A55-C16E-4D37-9BA0-E7D011D9AFE7}"/>
          </ac:spMkLst>
        </pc:spChg>
        <pc:spChg chg="add mod">
          <ac:chgData name="三原慎一" userId="5f70cbe7-f4c8-4824-9758-2abefef14823" providerId="ADAL" clId="{A7373A56-5D1B-4A30-9FC5-D511FAA140ED}" dt="2020-12-19T22:19:58.743" v="2499"/>
          <ac:spMkLst>
            <pc:docMk/>
            <pc:sldMk cId="4294698124" sldId="1257"/>
            <ac:spMk id="43" creationId="{4EF00E4A-2451-477F-B532-99D66D2273BD}"/>
          </ac:spMkLst>
        </pc:spChg>
        <pc:spChg chg="add mod">
          <ac:chgData name="三原慎一" userId="5f70cbe7-f4c8-4824-9758-2abefef14823" providerId="ADAL" clId="{A7373A56-5D1B-4A30-9FC5-D511FAA140ED}" dt="2020-12-19T22:19:58.743" v="2499"/>
          <ac:spMkLst>
            <pc:docMk/>
            <pc:sldMk cId="4294698124" sldId="1257"/>
            <ac:spMk id="44" creationId="{645D5DED-09EC-4156-9E80-311E310BD98F}"/>
          </ac:spMkLst>
        </pc:spChg>
        <pc:spChg chg="add mod">
          <ac:chgData name="三原慎一" userId="5f70cbe7-f4c8-4824-9758-2abefef14823" providerId="ADAL" clId="{A7373A56-5D1B-4A30-9FC5-D511FAA140ED}" dt="2020-12-19T22:20:47.574" v="2503" actId="207"/>
          <ac:spMkLst>
            <pc:docMk/>
            <pc:sldMk cId="4294698124" sldId="1257"/>
            <ac:spMk id="45" creationId="{67089FD8-6B3B-43F5-AF65-36D1CE99E52E}"/>
          </ac:spMkLst>
        </pc:spChg>
        <pc:picChg chg="add mod modCrop">
          <ac:chgData name="三原慎一" userId="5f70cbe7-f4c8-4824-9758-2abefef14823" providerId="ADAL" clId="{A7373A56-5D1B-4A30-9FC5-D511FAA140ED}" dt="2020-12-19T22:22:11.233" v="2539" actId="1038"/>
          <ac:picMkLst>
            <pc:docMk/>
            <pc:sldMk cId="4294698124" sldId="1257"/>
            <ac:picMk id="31" creationId="{7F28640F-1FED-4E74-B160-DAB9C15C0463}"/>
          </ac:picMkLst>
        </pc:picChg>
        <pc:picChg chg="mod">
          <ac:chgData name="三原慎一" userId="5f70cbe7-f4c8-4824-9758-2abefef14823" providerId="ADAL" clId="{A7373A56-5D1B-4A30-9FC5-D511FAA140ED}" dt="2020-12-19T22:20:05.431" v="2500" actId="1076"/>
          <ac:picMkLst>
            <pc:docMk/>
            <pc:sldMk cId="4294698124" sldId="1257"/>
            <ac:picMk id="38" creationId="{C8B075E8-AD19-45ED-B0D8-F0844413D257}"/>
          </ac:picMkLst>
        </pc:picChg>
        <pc:picChg chg="del">
          <ac:chgData name="三原慎一" userId="5f70cbe7-f4c8-4824-9758-2abefef14823" providerId="ADAL" clId="{A7373A56-5D1B-4A30-9FC5-D511FAA140ED}" dt="2020-12-19T22:19:41.996" v="2498" actId="478"/>
          <ac:picMkLst>
            <pc:docMk/>
            <pc:sldMk cId="4294698124" sldId="1257"/>
            <ac:picMk id="46" creationId="{B97ECA64-DFC0-43E5-872C-8AA297DAE8A0}"/>
          </ac:picMkLst>
        </pc:picChg>
        <pc:picChg chg="mod">
          <ac:chgData name="三原慎一" userId="5f70cbe7-f4c8-4824-9758-2abefef14823" providerId="ADAL" clId="{A7373A56-5D1B-4A30-9FC5-D511FAA140ED}" dt="2020-12-19T22:20:05.431" v="2500" actId="1076"/>
          <ac:picMkLst>
            <pc:docMk/>
            <pc:sldMk cId="4294698124" sldId="1257"/>
            <ac:picMk id="1036" creationId="{D462312F-32F7-46D1-AFB0-F9F84DC4591A}"/>
          </ac:picMkLst>
        </pc:picChg>
      </pc:sldChg>
      <pc:sldChg chg="new del">
        <pc:chgData name="三原慎一" userId="5f70cbe7-f4c8-4824-9758-2abefef14823" providerId="ADAL" clId="{A7373A56-5D1B-4A30-9FC5-D511FAA140ED}" dt="2020-12-17T03:21:52.753" v="1655" actId="2696"/>
        <pc:sldMkLst>
          <pc:docMk/>
          <pc:sldMk cId="3277208562" sldId="1258"/>
        </pc:sldMkLst>
      </pc:sldChg>
    </pc:docChg>
  </pc:docChgLst>
  <pc:docChgLst>
    <pc:chgData name="三原慎一" userId="5f70cbe7-f4c8-4824-9758-2abefef14823" providerId="ADAL" clId="{2B92902C-E22C-421C-BD32-DA5FBD397286}"/>
    <pc:docChg chg="addSld modSld">
      <pc:chgData name="三原慎一" userId="5f70cbe7-f4c8-4824-9758-2abefef14823" providerId="ADAL" clId="{2B92902C-E22C-421C-BD32-DA5FBD397286}" dt="2019-09-20T02:06:25.934" v="22" actId="1037"/>
      <pc:docMkLst>
        <pc:docMk/>
      </pc:docMkLst>
      <pc:sldChg chg="addSp delSp modSp add">
        <pc:chgData name="三原慎一" userId="5f70cbe7-f4c8-4824-9758-2abefef14823" providerId="ADAL" clId="{2B92902C-E22C-421C-BD32-DA5FBD397286}" dt="2019-09-20T02:06:25.934" v="22" actId="1037"/>
        <pc:sldMkLst>
          <pc:docMk/>
          <pc:sldMk cId="856153596" sldId="329"/>
        </pc:sldMkLst>
        <pc:spChg chg="del">
          <ac:chgData name="三原慎一" userId="5f70cbe7-f4c8-4824-9758-2abefef14823" providerId="ADAL" clId="{2B92902C-E22C-421C-BD32-DA5FBD397286}" dt="2019-09-20T02:06:11.094" v="3"/>
          <ac:spMkLst>
            <pc:docMk/>
            <pc:sldMk cId="856153596" sldId="329"/>
            <ac:spMk id="4" creationId="{60B66C12-8092-424F-B19F-610FF2CABE74}"/>
          </ac:spMkLst>
        </pc:spChg>
        <pc:spChg chg="add mod">
          <ac:chgData name="三原慎一" userId="5f70cbe7-f4c8-4824-9758-2abefef14823" providerId="ADAL" clId="{2B92902C-E22C-421C-BD32-DA5FBD397286}" dt="2019-09-20T02:06:25.934" v="22" actId="1037"/>
          <ac:spMkLst>
            <pc:docMk/>
            <pc:sldMk cId="856153596" sldId="329"/>
            <ac:spMk id="5" creationId="{FDAAEC97-6A04-4049-83CE-225C57D6F103}"/>
          </ac:spMkLst>
        </pc:spChg>
        <pc:spChg chg="add mod">
          <ac:chgData name="三原慎一" userId="5f70cbe7-f4c8-4824-9758-2abefef14823" providerId="ADAL" clId="{2B92902C-E22C-421C-BD32-DA5FBD397286}" dt="2019-09-20T02:06:25.934" v="22" actId="1037"/>
          <ac:spMkLst>
            <pc:docMk/>
            <pc:sldMk cId="856153596" sldId="329"/>
            <ac:spMk id="6" creationId="{76F3A7F5-5911-4306-A662-C78E0A2B2C12}"/>
          </ac:spMkLst>
        </pc:spChg>
        <pc:spChg chg="add mod">
          <ac:chgData name="三原慎一" userId="5f70cbe7-f4c8-4824-9758-2abefef14823" providerId="ADAL" clId="{2B92902C-E22C-421C-BD32-DA5FBD397286}" dt="2019-09-20T02:06:25.934" v="22" actId="1037"/>
          <ac:spMkLst>
            <pc:docMk/>
            <pc:sldMk cId="856153596" sldId="329"/>
            <ac:spMk id="7" creationId="{6DECD6F3-ADD9-45B0-9241-F3BFF06C4790}"/>
          </ac:spMkLst>
        </pc:spChg>
        <pc:spChg chg="add mod">
          <ac:chgData name="三原慎一" userId="5f70cbe7-f4c8-4824-9758-2abefef14823" providerId="ADAL" clId="{2B92902C-E22C-421C-BD32-DA5FBD397286}" dt="2019-09-20T02:06:25.934" v="22" actId="1037"/>
          <ac:spMkLst>
            <pc:docMk/>
            <pc:sldMk cId="856153596" sldId="329"/>
            <ac:spMk id="27" creationId="{FBD02146-5893-46ED-81A6-83DA021A4E76}"/>
          </ac:spMkLst>
        </pc:spChg>
        <pc:spChg chg="add mod">
          <ac:chgData name="三原慎一" userId="5f70cbe7-f4c8-4824-9758-2abefef14823" providerId="ADAL" clId="{2B92902C-E22C-421C-BD32-DA5FBD397286}" dt="2019-09-20T02:06:25.934" v="22" actId="1037"/>
          <ac:spMkLst>
            <pc:docMk/>
            <pc:sldMk cId="856153596" sldId="329"/>
            <ac:spMk id="28" creationId="{E3B7739E-9663-4EC3-A1A0-0D6AD9B03634}"/>
          </ac:spMkLst>
        </pc:spChg>
        <pc:spChg chg="add mod">
          <ac:chgData name="三原慎一" userId="5f70cbe7-f4c8-4824-9758-2abefef14823" providerId="ADAL" clId="{2B92902C-E22C-421C-BD32-DA5FBD397286}" dt="2019-09-20T02:06:25.934" v="22" actId="1037"/>
          <ac:spMkLst>
            <pc:docMk/>
            <pc:sldMk cId="856153596" sldId="329"/>
            <ac:spMk id="29" creationId="{CB3CB34A-CEC7-4162-B5A5-DA9A6E283924}"/>
          </ac:spMkLst>
        </pc:spChg>
        <pc:spChg chg="add mod">
          <ac:chgData name="三原慎一" userId="5f70cbe7-f4c8-4824-9758-2abefef14823" providerId="ADAL" clId="{2B92902C-E22C-421C-BD32-DA5FBD397286}" dt="2019-09-20T02:06:25.934" v="22" actId="1037"/>
          <ac:spMkLst>
            <pc:docMk/>
            <pc:sldMk cId="856153596" sldId="329"/>
            <ac:spMk id="30" creationId="{2ACDE7B4-BDB1-49A8-A99B-2C65C2A97334}"/>
          </ac:spMkLst>
        </pc:spChg>
        <pc:spChg chg="add mod">
          <ac:chgData name="三原慎一" userId="5f70cbe7-f4c8-4824-9758-2abefef14823" providerId="ADAL" clId="{2B92902C-E22C-421C-BD32-DA5FBD397286}" dt="2019-09-20T02:06:25.934" v="22" actId="1037"/>
          <ac:spMkLst>
            <pc:docMk/>
            <pc:sldMk cId="856153596" sldId="329"/>
            <ac:spMk id="31" creationId="{2B1F446F-B7C3-450B-B309-B95A4D2EFEA9}"/>
          </ac:spMkLst>
        </pc:spChg>
        <pc:spChg chg="add mod">
          <ac:chgData name="三原慎一" userId="5f70cbe7-f4c8-4824-9758-2abefef14823" providerId="ADAL" clId="{2B92902C-E22C-421C-BD32-DA5FBD397286}" dt="2019-09-20T02:06:25.934" v="22" actId="1037"/>
          <ac:spMkLst>
            <pc:docMk/>
            <pc:sldMk cId="856153596" sldId="329"/>
            <ac:spMk id="32" creationId="{6F43C56A-59A2-4152-99E1-695DB30E9C9B}"/>
          </ac:spMkLst>
        </pc:spChg>
        <pc:spChg chg="add mod">
          <ac:chgData name="三原慎一" userId="5f70cbe7-f4c8-4824-9758-2abefef14823" providerId="ADAL" clId="{2B92902C-E22C-421C-BD32-DA5FBD397286}" dt="2019-09-20T02:06:25.934" v="22" actId="1037"/>
          <ac:spMkLst>
            <pc:docMk/>
            <pc:sldMk cId="856153596" sldId="329"/>
            <ac:spMk id="33" creationId="{9EB4FFAE-03ED-448F-87B2-7D825F442D93}"/>
          </ac:spMkLst>
        </pc:spChg>
        <pc:spChg chg="add mod">
          <ac:chgData name="三原慎一" userId="5f70cbe7-f4c8-4824-9758-2abefef14823" providerId="ADAL" clId="{2B92902C-E22C-421C-BD32-DA5FBD397286}" dt="2019-09-20T02:06:25.934" v="22" actId="1037"/>
          <ac:spMkLst>
            <pc:docMk/>
            <pc:sldMk cId="856153596" sldId="329"/>
            <ac:spMk id="34" creationId="{EC329405-B8F2-40A2-8383-9F1F3B48D1FA}"/>
          </ac:spMkLst>
        </pc:spChg>
        <pc:spChg chg="add mod">
          <ac:chgData name="三原慎一" userId="5f70cbe7-f4c8-4824-9758-2abefef14823" providerId="ADAL" clId="{2B92902C-E22C-421C-BD32-DA5FBD397286}" dt="2019-09-20T02:06:25.934" v="22" actId="1037"/>
          <ac:spMkLst>
            <pc:docMk/>
            <pc:sldMk cId="856153596" sldId="329"/>
            <ac:spMk id="35" creationId="{2A3CC675-9483-400C-98E5-8227FB8F8BE5}"/>
          </ac:spMkLst>
        </pc:spChg>
        <pc:spChg chg="add mod">
          <ac:chgData name="三原慎一" userId="5f70cbe7-f4c8-4824-9758-2abefef14823" providerId="ADAL" clId="{2B92902C-E22C-421C-BD32-DA5FBD397286}" dt="2019-09-20T02:06:25.934" v="22" actId="1037"/>
          <ac:spMkLst>
            <pc:docMk/>
            <pc:sldMk cId="856153596" sldId="329"/>
            <ac:spMk id="36" creationId="{53723DC8-6E57-4DCE-B060-96563567A541}"/>
          </ac:spMkLst>
        </pc:spChg>
        <pc:spChg chg="add mod">
          <ac:chgData name="三原慎一" userId="5f70cbe7-f4c8-4824-9758-2abefef14823" providerId="ADAL" clId="{2B92902C-E22C-421C-BD32-DA5FBD397286}" dt="2019-09-20T02:06:25.934" v="22" actId="1037"/>
          <ac:spMkLst>
            <pc:docMk/>
            <pc:sldMk cId="856153596" sldId="329"/>
            <ac:spMk id="37" creationId="{A210CA62-79AA-4228-A3E6-7ED4E747AB6C}"/>
          </ac:spMkLst>
        </pc:spChg>
        <pc:spChg chg="add mod">
          <ac:chgData name="三原慎一" userId="5f70cbe7-f4c8-4824-9758-2abefef14823" providerId="ADAL" clId="{2B92902C-E22C-421C-BD32-DA5FBD397286}" dt="2019-09-20T02:06:25.934" v="22" actId="1037"/>
          <ac:spMkLst>
            <pc:docMk/>
            <pc:sldMk cId="856153596" sldId="329"/>
            <ac:spMk id="38" creationId="{B60188D9-AA3F-4F3C-BDB1-89FB70D66AE8}"/>
          </ac:spMkLst>
        </pc:spChg>
        <pc:spChg chg="add mod">
          <ac:chgData name="三原慎一" userId="5f70cbe7-f4c8-4824-9758-2abefef14823" providerId="ADAL" clId="{2B92902C-E22C-421C-BD32-DA5FBD397286}" dt="2019-09-20T02:06:25.934" v="22" actId="1037"/>
          <ac:spMkLst>
            <pc:docMk/>
            <pc:sldMk cId="856153596" sldId="329"/>
            <ac:spMk id="39" creationId="{58B0217F-669D-43C5-8468-680BEA36DED5}"/>
          </ac:spMkLst>
        </pc:spChg>
        <pc:spChg chg="add mod">
          <ac:chgData name="三原慎一" userId="5f70cbe7-f4c8-4824-9758-2abefef14823" providerId="ADAL" clId="{2B92902C-E22C-421C-BD32-DA5FBD397286}" dt="2019-09-20T02:06:25.934" v="22" actId="1037"/>
          <ac:spMkLst>
            <pc:docMk/>
            <pc:sldMk cId="856153596" sldId="329"/>
            <ac:spMk id="40" creationId="{87F3DCA3-32BF-4077-B942-83F82A6FDF51}"/>
          </ac:spMkLst>
        </pc:spChg>
        <pc:spChg chg="add mod">
          <ac:chgData name="三原慎一" userId="5f70cbe7-f4c8-4824-9758-2abefef14823" providerId="ADAL" clId="{2B92902C-E22C-421C-BD32-DA5FBD397286}" dt="2019-09-20T02:06:25.934" v="22" actId="1037"/>
          <ac:spMkLst>
            <pc:docMk/>
            <pc:sldMk cId="856153596" sldId="329"/>
            <ac:spMk id="41" creationId="{3C4E795F-ECF3-4D67-AE25-FFD05EA22788}"/>
          </ac:spMkLst>
        </pc:spChg>
        <pc:spChg chg="add mod">
          <ac:chgData name="三原慎一" userId="5f70cbe7-f4c8-4824-9758-2abefef14823" providerId="ADAL" clId="{2B92902C-E22C-421C-BD32-DA5FBD397286}" dt="2019-09-20T02:06:25.934" v="22" actId="1037"/>
          <ac:spMkLst>
            <pc:docMk/>
            <pc:sldMk cId="856153596" sldId="329"/>
            <ac:spMk id="42" creationId="{1180F772-028A-46AE-A6FC-285531268FBE}"/>
          </ac:spMkLst>
        </pc:spChg>
        <pc:spChg chg="add mod">
          <ac:chgData name="三原慎一" userId="5f70cbe7-f4c8-4824-9758-2abefef14823" providerId="ADAL" clId="{2B92902C-E22C-421C-BD32-DA5FBD397286}" dt="2019-09-20T02:06:25.934" v="22" actId="1037"/>
          <ac:spMkLst>
            <pc:docMk/>
            <pc:sldMk cId="856153596" sldId="329"/>
            <ac:spMk id="43" creationId="{07E824F3-7DF1-4051-BA89-25001418F391}"/>
          </ac:spMkLst>
        </pc:spChg>
        <pc:spChg chg="add mod">
          <ac:chgData name="三原慎一" userId="5f70cbe7-f4c8-4824-9758-2abefef14823" providerId="ADAL" clId="{2B92902C-E22C-421C-BD32-DA5FBD397286}" dt="2019-09-20T02:06:25.934" v="22" actId="1037"/>
          <ac:spMkLst>
            <pc:docMk/>
            <pc:sldMk cId="856153596" sldId="329"/>
            <ac:spMk id="44" creationId="{1A427C7C-A439-40EF-A8D2-CB608A63DB98}"/>
          </ac:spMkLst>
        </pc:spChg>
        <pc:spChg chg="add mod">
          <ac:chgData name="三原慎一" userId="5f70cbe7-f4c8-4824-9758-2abefef14823" providerId="ADAL" clId="{2B92902C-E22C-421C-BD32-DA5FBD397286}" dt="2019-09-20T02:06:25.934" v="22" actId="1037"/>
          <ac:spMkLst>
            <pc:docMk/>
            <pc:sldMk cId="856153596" sldId="329"/>
            <ac:spMk id="45" creationId="{1FF1640C-816E-479B-A692-BDCE768DD597}"/>
          </ac:spMkLst>
        </pc:spChg>
        <pc:spChg chg="add mod">
          <ac:chgData name="三原慎一" userId="5f70cbe7-f4c8-4824-9758-2abefef14823" providerId="ADAL" clId="{2B92902C-E22C-421C-BD32-DA5FBD397286}" dt="2019-09-20T02:06:25.934" v="22" actId="1037"/>
          <ac:spMkLst>
            <pc:docMk/>
            <pc:sldMk cId="856153596" sldId="329"/>
            <ac:spMk id="46" creationId="{70D2A31D-73A8-49AA-A069-F93D54D83595}"/>
          </ac:spMkLst>
        </pc:spChg>
        <pc:cxnChg chg="add mod">
          <ac:chgData name="三原慎一" userId="5f70cbe7-f4c8-4824-9758-2abefef14823" providerId="ADAL" clId="{2B92902C-E22C-421C-BD32-DA5FBD397286}" dt="2019-09-20T02:06:25.934" v="22" actId="1037"/>
          <ac:cxnSpMkLst>
            <pc:docMk/>
            <pc:sldMk cId="856153596" sldId="329"/>
            <ac:cxnSpMk id="8" creationId="{8F57FF7B-7E20-42EF-8B4C-DD2B59249B21}"/>
          </ac:cxnSpMkLst>
        </pc:cxnChg>
        <pc:cxnChg chg="add mod">
          <ac:chgData name="三原慎一" userId="5f70cbe7-f4c8-4824-9758-2abefef14823" providerId="ADAL" clId="{2B92902C-E22C-421C-BD32-DA5FBD397286}" dt="2019-09-20T02:06:25.934" v="22" actId="1037"/>
          <ac:cxnSpMkLst>
            <pc:docMk/>
            <pc:sldMk cId="856153596" sldId="329"/>
            <ac:cxnSpMk id="9" creationId="{55B509B0-B86F-46C3-83CF-894D5942318D}"/>
          </ac:cxnSpMkLst>
        </pc:cxnChg>
        <pc:cxnChg chg="add mod">
          <ac:chgData name="三原慎一" userId="5f70cbe7-f4c8-4824-9758-2abefef14823" providerId="ADAL" clId="{2B92902C-E22C-421C-BD32-DA5FBD397286}" dt="2019-09-20T02:06:25.934" v="22" actId="1037"/>
          <ac:cxnSpMkLst>
            <pc:docMk/>
            <pc:sldMk cId="856153596" sldId="329"/>
            <ac:cxnSpMk id="10" creationId="{FCB5E38D-493D-457C-8410-BCC7B9A2BB57}"/>
          </ac:cxnSpMkLst>
        </pc:cxnChg>
        <pc:cxnChg chg="add mod">
          <ac:chgData name="三原慎一" userId="5f70cbe7-f4c8-4824-9758-2abefef14823" providerId="ADAL" clId="{2B92902C-E22C-421C-BD32-DA5FBD397286}" dt="2019-09-20T02:06:25.934" v="22" actId="1037"/>
          <ac:cxnSpMkLst>
            <pc:docMk/>
            <pc:sldMk cId="856153596" sldId="329"/>
            <ac:cxnSpMk id="11" creationId="{0E53BAE7-2855-43C4-8062-3774C371540F}"/>
          </ac:cxnSpMkLst>
        </pc:cxnChg>
        <pc:cxnChg chg="add mod">
          <ac:chgData name="三原慎一" userId="5f70cbe7-f4c8-4824-9758-2abefef14823" providerId="ADAL" clId="{2B92902C-E22C-421C-BD32-DA5FBD397286}" dt="2019-09-20T02:06:25.934" v="22" actId="1037"/>
          <ac:cxnSpMkLst>
            <pc:docMk/>
            <pc:sldMk cId="856153596" sldId="329"/>
            <ac:cxnSpMk id="12" creationId="{4EB21E96-F894-459E-AE9B-B68DDA38344E}"/>
          </ac:cxnSpMkLst>
        </pc:cxnChg>
        <pc:cxnChg chg="add mod">
          <ac:chgData name="三原慎一" userId="5f70cbe7-f4c8-4824-9758-2abefef14823" providerId="ADAL" clId="{2B92902C-E22C-421C-BD32-DA5FBD397286}" dt="2019-09-20T02:06:25.934" v="22" actId="1037"/>
          <ac:cxnSpMkLst>
            <pc:docMk/>
            <pc:sldMk cId="856153596" sldId="329"/>
            <ac:cxnSpMk id="13" creationId="{54D4B825-FC0E-4F5A-86C8-2C094D6878EE}"/>
          </ac:cxnSpMkLst>
        </pc:cxnChg>
        <pc:cxnChg chg="add mod">
          <ac:chgData name="三原慎一" userId="5f70cbe7-f4c8-4824-9758-2abefef14823" providerId="ADAL" clId="{2B92902C-E22C-421C-BD32-DA5FBD397286}" dt="2019-09-20T02:06:25.934" v="22" actId="1037"/>
          <ac:cxnSpMkLst>
            <pc:docMk/>
            <pc:sldMk cId="856153596" sldId="329"/>
            <ac:cxnSpMk id="14" creationId="{32F3E0F2-928C-4C43-B381-A32003CED007}"/>
          </ac:cxnSpMkLst>
        </pc:cxnChg>
        <pc:cxnChg chg="add mod">
          <ac:chgData name="三原慎一" userId="5f70cbe7-f4c8-4824-9758-2abefef14823" providerId="ADAL" clId="{2B92902C-E22C-421C-BD32-DA5FBD397286}" dt="2019-09-20T02:06:25.934" v="22" actId="1037"/>
          <ac:cxnSpMkLst>
            <pc:docMk/>
            <pc:sldMk cId="856153596" sldId="329"/>
            <ac:cxnSpMk id="15" creationId="{4DEA1F74-807C-49CE-AF8E-31E96DFAFA57}"/>
          </ac:cxnSpMkLst>
        </pc:cxnChg>
        <pc:cxnChg chg="add mod">
          <ac:chgData name="三原慎一" userId="5f70cbe7-f4c8-4824-9758-2abefef14823" providerId="ADAL" clId="{2B92902C-E22C-421C-BD32-DA5FBD397286}" dt="2019-09-20T02:06:25.934" v="22" actId="1037"/>
          <ac:cxnSpMkLst>
            <pc:docMk/>
            <pc:sldMk cId="856153596" sldId="329"/>
            <ac:cxnSpMk id="16" creationId="{51A95B09-0CDB-46C0-9912-1156DA400944}"/>
          </ac:cxnSpMkLst>
        </pc:cxnChg>
        <pc:cxnChg chg="add mod">
          <ac:chgData name="三原慎一" userId="5f70cbe7-f4c8-4824-9758-2abefef14823" providerId="ADAL" clId="{2B92902C-E22C-421C-BD32-DA5FBD397286}" dt="2019-09-20T02:06:25.934" v="22" actId="1037"/>
          <ac:cxnSpMkLst>
            <pc:docMk/>
            <pc:sldMk cId="856153596" sldId="329"/>
            <ac:cxnSpMk id="17" creationId="{3EE15795-7B5E-49CF-BBCB-8BB123E146F3}"/>
          </ac:cxnSpMkLst>
        </pc:cxnChg>
        <pc:cxnChg chg="add mod">
          <ac:chgData name="三原慎一" userId="5f70cbe7-f4c8-4824-9758-2abefef14823" providerId="ADAL" clId="{2B92902C-E22C-421C-BD32-DA5FBD397286}" dt="2019-09-20T02:06:25.934" v="22" actId="1037"/>
          <ac:cxnSpMkLst>
            <pc:docMk/>
            <pc:sldMk cId="856153596" sldId="329"/>
            <ac:cxnSpMk id="18" creationId="{2BA0907E-2AA3-474F-BA9D-D053809AD7B1}"/>
          </ac:cxnSpMkLst>
        </pc:cxnChg>
        <pc:cxnChg chg="add mod">
          <ac:chgData name="三原慎一" userId="5f70cbe7-f4c8-4824-9758-2abefef14823" providerId="ADAL" clId="{2B92902C-E22C-421C-BD32-DA5FBD397286}" dt="2019-09-20T02:06:25.934" v="22" actId="1037"/>
          <ac:cxnSpMkLst>
            <pc:docMk/>
            <pc:sldMk cId="856153596" sldId="329"/>
            <ac:cxnSpMk id="19" creationId="{4AF0A684-0EA4-4335-A3D2-9F4AD867445F}"/>
          </ac:cxnSpMkLst>
        </pc:cxnChg>
        <pc:cxnChg chg="add mod">
          <ac:chgData name="三原慎一" userId="5f70cbe7-f4c8-4824-9758-2abefef14823" providerId="ADAL" clId="{2B92902C-E22C-421C-BD32-DA5FBD397286}" dt="2019-09-20T02:06:25.934" v="22" actId="1037"/>
          <ac:cxnSpMkLst>
            <pc:docMk/>
            <pc:sldMk cId="856153596" sldId="329"/>
            <ac:cxnSpMk id="20" creationId="{C5E2C34C-F371-43D8-825A-399176130610}"/>
          </ac:cxnSpMkLst>
        </pc:cxnChg>
        <pc:cxnChg chg="add mod">
          <ac:chgData name="三原慎一" userId="5f70cbe7-f4c8-4824-9758-2abefef14823" providerId="ADAL" clId="{2B92902C-E22C-421C-BD32-DA5FBD397286}" dt="2019-09-20T02:06:25.934" v="22" actId="1037"/>
          <ac:cxnSpMkLst>
            <pc:docMk/>
            <pc:sldMk cId="856153596" sldId="329"/>
            <ac:cxnSpMk id="21" creationId="{A62AB49D-81F3-47FC-A360-E43525738523}"/>
          </ac:cxnSpMkLst>
        </pc:cxnChg>
        <pc:cxnChg chg="add mod">
          <ac:chgData name="三原慎一" userId="5f70cbe7-f4c8-4824-9758-2abefef14823" providerId="ADAL" clId="{2B92902C-E22C-421C-BD32-DA5FBD397286}" dt="2019-09-20T02:06:25.934" v="22" actId="1037"/>
          <ac:cxnSpMkLst>
            <pc:docMk/>
            <pc:sldMk cId="856153596" sldId="329"/>
            <ac:cxnSpMk id="22" creationId="{B8D958C7-EA17-4F9B-A357-B1534E2D0761}"/>
          </ac:cxnSpMkLst>
        </pc:cxnChg>
        <pc:cxnChg chg="add mod">
          <ac:chgData name="三原慎一" userId="5f70cbe7-f4c8-4824-9758-2abefef14823" providerId="ADAL" clId="{2B92902C-E22C-421C-BD32-DA5FBD397286}" dt="2019-09-20T02:06:25.934" v="22" actId="1037"/>
          <ac:cxnSpMkLst>
            <pc:docMk/>
            <pc:sldMk cId="856153596" sldId="329"/>
            <ac:cxnSpMk id="23" creationId="{A0517C57-1783-4AE0-8EF2-FF773859F4AE}"/>
          </ac:cxnSpMkLst>
        </pc:cxnChg>
        <pc:cxnChg chg="add mod">
          <ac:chgData name="三原慎一" userId="5f70cbe7-f4c8-4824-9758-2abefef14823" providerId="ADAL" clId="{2B92902C-E22C-421C-BD32-DA5FBD397286}" dt="2019-09-20T02:06:25.934" v="22" actId="1037"/>
          <ac:cxnSpMkLst>
            <pc:docMk/>
            <pc:sldMk cId="856153596" sldId="329"/>
            <ac:cxnSpMk id="24" creationId="{ED903E16-DF43-427C-BD55-0FBC5069E22C}"/>
          </ac:cxnSpMkLst>
        </pc:cxnChg>
        <pc:cxnChg chg="add mod">
          <ac:chgData name="三原慎一" userId="5f70cbe7-f4c8-4824-9758-2abefef14823" providerId="ADAL" clId="{2B92902C-E22C-421C-BD32-DA5FBD397286}" dt="2019-09-20T02:06:25.934" v="22" actId="1037"/>
          <ac:cxnSpMkLst>
            <pc:docMk/>
            <pc:sldMk cId="856153596" sldId="329"/>
            <ac:cxnSpMk id="25" creationId="{10BBA028-6135-4026-98B4-04FB1D399B3C}"/>
          </ac:cxnSpMkLst>
        </pc:cxnChg>
        <pc:cxnChg chg="add mod">
          <ac:chgData name="三原慎一" userId="5f70cbe7-f4c8-4824-9758-2abefef14823" providerId="ADAL" clId="{2B92902C-E22C-421C-BD32-DA5FBD397286}" dt="2019-09-20T02:06:25.934" v="22" actId="1037"/>
          <ac:cxnSpMkLst>
            <pc:docMk/>
            <pc:sldMk cId="856153596" sldId="329"/>
            <ac:cxnSpMk id="26" creationId="{EFE902DA-DF0A-4A87-A83E-49CC3DBAA066}"/>
          </ac:cxnSpMkLst>
        </pc:cxnChg>
      </pc:sldChg>
    </pc:docChg>
  </pc:docChgLst>
  <pc:docChgLst>
    <pc:chgData name="三原慎一" userId="5f70cbe7-f4c8-4824-9758-2abefef14823" providerId="ADAL" clId="{575EEA17-D0E6-4657-AFBA-D649B495BFE7}"/>
    <pc:docChg chg="delSld">
      <pc:chgData name="三原慎一" userId="5f70cbe7-f4c8-4824-9758-2abefef14823" providerId="ADAL" clId="{575EEA17-D0E6-4657-AFBA-D649B495BFE7}" dt="2021-03-24T12:40:23.255" v="0" actId="47"/>
      <pc:docMkLst>
        <pc:docMk/>
      </pc:docMkLst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827331358" sldId="256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262014154" sldId="257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531866625" sldId="258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1904877417" sldId="259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36276532" sldId="270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2687912284" sldId="271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2569685919" sldId="272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1462259000" sldId="274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1192005799" sldId="276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3930511870" sldId="278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2023970548" sldId="279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2396547101" sldId="280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342051412" sldId="282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1236428510" sldId="283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4127457458" sldId="284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1833661122" sldId="285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4292561991" sldId="286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936933723" sldId="287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2804211626" sldId="288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729521459" sldId="289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2363565467" sldId="290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1402130659" sldId="300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58017557" sldId="311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4264451157" sldId="327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856153596" sldId="329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3801265615" sldId="330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36588711" sldId="1125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2980320692" sldId="1126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1879036540" sldId="1169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320088522" sldId="1170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2938279330" sldId="1171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3369945156" sldId="1172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3372584921" sldId="1173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2470463381" sldId="1174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1173436120" sldId="1175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1740899781" sldId="1176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1250518535" sldId="1177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2105235227" sldId="1178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71171217" sldId="1180"/>
        </pc:sldMkLst>
      </pc:sldChg>
      <pc:sldChg chg="del">
        <pc:chgData name="三原慎一" userId="5f70cbe7-f4c8-4824-9758-2abefef14823" providerId="ADAL" clId="{575EEA17-D0E6-4657-AFBA-D649B495BFE7}" dt="2021-03-24T12:40:23.255" v="0" actId="47"/>
        <pc:sldMkLst>
          <pc:docMk/>
          <pc:sldMk cId="4294698124" sldId="1257"/>
        </pc:sldMkLst>
      </pc:sldChg>
    </pc:docChg>
  </pc:docChgLst>
  <pc:docChgLst>
    <pc:chgData name="三原慎一" userId="5f70cbe7-f4c8-4824-9758-2abefef14823" providerId="ADAL" clId="{CCA577FB-0DFD-49D1-8C30-1E54ECF0FEEC}"/>
    <pc:docChg chg="undo custSel addSld delSld modSld sldOrd modMainMaster modNotesMaster">
      <pc:chgData name="三原慎一" userId="5f70cbe7-f4c8-4824-9758-2abefef14823" providerId="ADAL" clId="{CCA577FB-0DFD-49D1-8C30-1E54ECF0FEEC}" dt="2020-12-14T13:16:23.019" v="928"/>
      <pc:docMkLst>
        <pc:docMk/>
      </pc:docMkLst>
      <pc:sldChg chg="modSp">
        <pc:chgData name="三原慎一" userId="5f70cbe7-f4c8-4824-9758-2abefef14823" providerId="ADAL" clId="{CCA577FB-0DFD-49D1-8C30-1E54ECF0FEEC}" dt="2020-12-14T08:16:24.624" v="0"/>
        <pc:sldMkLst>
          <pc:docMk/>
          <pc:sldMk cId="827331358" sldId="256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827331358" sldId="256"/>
            <ac:spMk id="2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827331358" sldId="256"/>
            <ac:spMk id="3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827331358" sldId="256"/>
            <ac:spMk id="4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827331358" sldId="256"/>
            <ac:spMk id="7" creationId="{00000000-0000-0000-0000-000000000000}"/>
          </ac:spMkLst>
        </pc:spChg>
      </pc:sldChg>
      <pc:sldChg chg="modSp modNotes">
        <pc:chgData name="三原慎一" userId="5f70cbe7-f4c8-4824-9758-2abefef14823" providerId="ADAL" clId="{CCA577FB-0DFD-49D1-8C30-1E54ECF0FEEC}" dt="2020-12-14T08:16:24.624" v="0"/>
        <pc:sldMkLst>
          <pc:docMk/>
          <pc:sldMk cId="262014154" sldId="257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62014154" sldId="257"/>
            <ac:spMk id="6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62014154" sldId="257"/>
            <ac:spMk id="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62014154" sldId="257"/>
            <ac:spMk id="9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62014154" sldId="257"/>
            <ac:spMk id="10" creationId="{00000000-0000-0000-0000-000000000000}"/>
          </ac:spMkLst>
        </pc:spChg>
      </pc:sldChg>
      <pc:sldChg chg="modSp modNotes">
        <pc:chgData name="三原慎一" userId="5f70cbe7-f4c8-4824-9758-2abefef14823" providerId="ADAL" clId="{CCA577FB-0DFD-49D1-8C30-1E54ECF0FEEC}" dt="2020-12-14T08:16:24.624" v="0"/>
        <pc:sldMkLst>
          <pc:docMk/>
          <pc:sldMk cId="1904877417" sldId="259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904877417" sldId="259"/>
            <ac:spMk id="7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904877417" sldId="259"/>
            <ac:spMk id="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904877417" sldId="259"/>
            <ac:spMk id="10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904877417" sldId="259"/>
            <ac:spMk id="11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904877417" sldId="259"/>
            <ac:spMk id="13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904877417" sldId="259"/>
            <ac:spMk id="14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904877417" sldId="259"/>
            <ac:spMk id="1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904877417" sldId="259"/>
            <ac:spMk id="16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904877417" sldId="259"/>
            <ac:spMk id="17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904877417" sldId="259"/>
            <ac:spMk id="1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904877417" sldId="259"/>
            <ac:spMk id="19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904877417" sldId="259"/>
            <ac:spMk id="20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904877417" sldId="259"/>
            <ac:spMk id="21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904877417" sldId="259"/>
            <ac:spMk id="22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904877417" sldId="259"/>
            <ac:spMk id="23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904877417" sldId="259"/>
            <ac:spMk id="24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904877417" sldId="259"/>
            <ac:spMk id="2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904877417" sldId="259"/>
            <ac:spMk id="26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904877417" sldId="259"/>
            <ac:spMk id="27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904877417" sldId="259"/>
            <ac:spMk id="2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904877417" sldId="259"/>
            <ac:spMk id="29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904877417" sldId="259"/>
            <ac:spMk id="30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904877417" sldId="259"/>
            <ac:spMk id="3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904877417" sldId="259"/>
            <ac:spMk id="49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904877417" sldId="259"/>
            <ac:spMk id="50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904877417" sldId="259"/>
            <ac:spMk id="54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904877417" sldId="259"/>
            <ac:spMk id="55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1904877417" sldId="259"/>
            <ac:picMk id="1026" creationId="{00000000-0000-0000-0000-000000000000}"/>
          </ac:picMkLst>
        </pc:picChg>
        <pc:cxnChg chg="mod">
          <ac:chgData name="三原慎一" userId="5f70cbe7-f4c8-4824-9758-2abefef14823" providerId="ADAL" clId="{CCA577FB-0DFD-49D1-8C30-1E54ECF0FEEC}" dt="2020-12-14T08:16:24.624" v="0"/>
          <ac:cxnSpMkLst>
            <pc:docMk/>
            <pc:sldMk cId="1904877417" sldId="259"/>
            <ac:cxnSpMk id="6" creationId="{00000000-0000-0000-0000-000000000000}"/>
          </ac:cxnSpMkLst>
        </pc:cxnChg>
      </pc:sldChg>
      <pc:sldChg chg="modSp">
        <pc:chgData name="三原慎一" userId="5f70cbe7-f4c8-4824-9758-2abefef14823" providerId="ADAL" clId="{CCA577FB-0DFD-49D1-8C30-1E54ECF0FEEC}" dt="2020-12-14T08:16:24.624" v="0"/>
        <pc:sldMkLst>
          <pc:docMk/>
          <pc:sldMk cId="2305299636" sldId="260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305299636" sldId="260"/>
            <ac:spMk id="6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305299636" sldId="260"/>
            <ac:spMk id="9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305299636" sldId="260"/>
            <ac:spMk id="10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305299636" sldId="260"/>
            <ac:spMk id="11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305299636" sldId="260"/>
            <ac:spMk id="12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2305299636" sldId="260"/>
            <ac:picMk id="4098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2305299636" sldId="260"/>
            <ac:picMk id="4100" creationId="{00000000-0000-0000-0000-000000000000}"/>
          </ac:picMkLst>
        </pc:picChg>
      </pc:sldChg>
      <pc:sldChg chg="modSp">
        <pc:chgData name="三原慎一" userId="5f70cbe7-f4c8-4824-9758-2abefef14823" providerId="ADAL" clId="{CCA577FB-0DFD-49D1-8C30-1E54ECF0FEEC}" dt="2020-12-14T08:16:24.624" v="0"/>
        <pc:sldMkLst>
          <pc:docMk/>
          <pc:sldMk cId="3413848210" sldId="261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413848210" sldId="261"/>
            <ac:spMk id="6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3413848210" sldId="261"/>
            <ac:picMk id="5" creationId="{00000000-0000-0000-0000-000000000000}"/>
          </ac:picMkLst>
        </pc:picChg>
      </pc:sldChg>
      <pc:sldChg chg="modSp">
        <pc:chgData name="三原慎一" userId="5f70cbe7-f4c8-4824-9758-2abefef14823" providerId="ADAL" clId="{CCA577FB-0DFD-49D1-8C30-1E54ECF0FEEC}" dt="2020-12-14T08:16:24.624" v="0"/>
        <pc:sldMkLst>
          <pc:docMk/>
          <pc:sldMk cId="3125537605" sldId="262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125537605" sldId="262"/>
            <ac:spMk id="5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3125537605" sldId="262"/>
            <ac:picMk id="7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3125537605" sldId="262"/>
            <ac:picMk id="8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3125537605" sldId="262"/>
            <ac:picMk id="9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3125537605" sldId="262"/>
            <ac:picMk id="5128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3125537605" sldId="262"/>
            <ac:picMk id="14338" creationId="{00000000-0000-0000-0000-000000000000}"/>
          </ac:picMkLst>
        </pc:picChg>
      </pc:sldChg>
      <pc:sldChg chg="modSp">
        <pc:chgData name="三原慎一" userId="5f70cbe7-f4c8-4824-9758-2abefef14823" providerId="ADAL" clId="{CCA577FB-0DFD-49D1-8C30-1E54ECF0FEEC}" dt="2020-12-14T08:16:24.624" v="0"/>
        <pc:sldMkLst>
          <pc:docMk/>
          <pc:sldMk cId="3309778630" sldId="263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309778630" sldId="263"/>
            <ac:spMk id="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309778630" sldId="263"/>
            <ac:spMk id="6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309778630" sldId="263"/>
            <ac:spMk id="7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309778630" sldId="263"/>
            <ac:spMk id="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309778630" sldId="263"/>
            <ac:spMk id="9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309778630" sldId="263"/>
            <ac:spMk id="10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309778630" sldId="263"/>
            <ac:spMk id="11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309778630" sldId="263"/>
            <ac:spMk id="12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309778630" sldId="263"/>
            <ac:spMk id="13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309778630" sldId="263"/>
            <ac:spMk id="14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309778630" sldId="263"/>
            <ac:spMk id="1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309778630" sldId="263"/>
            <ac:spMk id="17" creationId="{00000000-0000-0000-0000-000000000000}"/>
          </ac:spMkLst>
        </pc:spChg>
      </pc:sldChg>
      <pc:sldChg chg="modSp">
        <pc:chgData name="三原慎一" userId="5f70cbe7-f4c8-4824-9758-2abefef14823" providerId="ADAL" clId="{CCA577FB-0DFD-49D1-8C30-1E54ECF0FEEC}" dt="2020-12-14T08:16:24.624" v="0"/>
        <pc:sldMkLst>
          <pc:docMk/>
          <pc:sldMk cId="3648867623" sldId="264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648867623" sldId="264"/>
            <ac:spMk id="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648867623" sldId="264"/>
            <ac:spMk id="6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648867623" sldId="264"/>
            <ac:spMk id="7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648867623" sldId="264"/>
            <ac:spMk id="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648867623" sldId="264"/>
            <ac:spMk id="9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648867623" sldId="264"/>
            <ac:spMk id="11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648867623" sldId="264"/>
            <ac:spMk id="12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648867623" sldId="264"/>
            <ac:spMk id="13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648867623" sldId="264"/>
            <ac:spMk id="14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648867623" sldId="264"/>
            <ac:spMk id="1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648867623" sldId="264"/>
            <ac:spMk id="16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648867623" sldId="264"/>
            <ac:spMk id="17" creationId="{00000000-0000-0000-0000-000000000000}"/>
          </ac:spMkLst>
        </pc:spChg>
      </pc:sldChg>
      <pc:sldChg chg="modSp">
        <pc:chgData name="三原慎一" userId="5f70cbe7-f4c8-4824-9758-2abefef14823" providerId="ADAL" clId="{CCA577FB-0DFD-49D1-8C30-1E54ECF0FEEC}" dt="2020-12-14T08:16:24.624" v="0"/>
        <pc:sldMkLst>
          <pc:docMk/>
          <pc:sldMk cId="4126729386" sldId="266"/>
        </pc:sldMkLst>
        <pc:graphicFrameChg chg="mod">
          <ac:chgData name="三原慎一" userId="5f70cbe7-f4c8-4824-9758-2abefef14823" providerId="ADAL" clId="{CCA577FB-0DFD-49D1-8C30-1E54ECF0FEEC}" dt="2020-12-14T08:16:24.624" v="0"/>
          <ac:graphicFrameMkLst>
            <pc:docMk/>
            <pc:sldMk cId="4126729386" sldId="266"/>
            <ac:graphicFrameMk id="5" creationId="{00000000-0000-0000-0000-000000000000}"/>
          </ac:graphicFrameMkLst>
        </pc:graphicFrameChg>
      </pc:sldChg>
      <pc:sldChg chg="modSp">
        <pc:chgData name="三原慎一" userId="5f70cbe7-f4c8-4824-9758-2abefef14823" providerId="ADAL" clId="{CCA577FB-0DFD-49D1-8C30-1E54ECF0FEEC}" dt="2020-12-14T08:16:24.624" v="0"/>
        <pc:sldMkLst>
          <pc:docMk/>
          <pc:sldMk cId="610081722" sldId="267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610081722" sldId="267"/>
            <ac:spMk id="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610081722" sldId="267"/>
            <ac:spMk id="7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610081722" sldId="267"/>
            <ac:spMk id="9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610081722" sldId="267"/>
            <ac:spMk id="10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610081722" sldId="267"/>
            <ac:spMk id="11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610081722" sldId="267"/>
            <ac:picMk id="1026" creationId="{00000000-0000-0000-0000-000000000000}"/>
          </ac:picMkLst>
        </pc:picChg>
      </pc:sldChg>
      <pc:sldChg chg="modSp">
        <pc:chgData name="三原慎一" userId="5f70cbe7-f4c8-4824-9758-2abefef14823" providerId="ADAL" clId="{CCA577FB-0DFD-49D1-8C30-1E54ECF0FEEC}" dt="2020-12-14T08:16:24.624" v="0"/>
        <pc:sldMkLst>
          <pc:docMk/>
          <pc:sldMk cId="757673055" sldId="268"/>
        </pc:sldMkLst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757673055" sldId="268"/>
            <ac:picMk id="5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757673055" sldId="268"/>
            <ac:picMk id="6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757673055" sldId="268"/>
            <ac:picMk id="7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757673055" sldId="268"/>
            <ac:picMk id="3074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757673055" sldId="268"/>
            <ac:picMk id="3078" creationId="{00000000-0000-0000-0000-000000000000}"/>
          </ac:picMkLst>
        </pc:picChg>
      </pc:sldChg>
      <pc:sldChg chg="modSp">
        <pc:chgData name="三原慎一" userId="5f70cbe7-f4c8-4824-9758-2abefef14823" providerId="ADAL" clId="{CCA577FB-0DFD-49D1-8C30-1E54ECF0FEEC}" dt="2020-12-14T08:16:24.624" v="0"/>
        <pc:sldMkLst>
          <pc:docMk/>
          <pc:sldMk cId="36276532" sldId="270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6276532" sldId="270"/>
            <ac:spMk id="4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6276532" sldId="270"/>
            <ac:spMk id="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6276532" sldId="270"/>
            <ac:spMk id="6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6276532" sldId="270"/>
            <ac:spMk id="1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6276532" sldId="270"/>
            <ac:spMk id="10251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36276532" sldId="270"/>
            <ac:picMk id="10254" creationId="{00000000-0000-0000-0000-000000000000}"/>
          </ac:picMkLst>
        </pc:picChg>
      </pc:sldChg>
      <pc:sldChg chg="delSp modSp mod">
        <pc:chgData name="三原慎一" userId="5f70cbe7-f4c8-4824-9758-2abefef14823" providerId="ADAL" clId="{CCA577FB-0DFD-49D1-8C30-1E54ECF0FEEC}" dt="2020-12-14T08:17:52.889" v="11" actId="1076"/>
        <pc:sldMkLst>
          <pc:docMk/>
          <pc:sldMk cId="2687912284" sldId="271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687912284" sldId="271"/>
            <ac:spMk id="13317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687912284" sldId="271"/>
            <ac:spMk id="1331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687912284" sldId="271"/>
            <ac:spMk id="13319" creationId="{00000000-0000-0000-0000-000000000000}"/>
          </ac:spMkLst>
        </pc:spChg>
        <pc:spChg chg="del mod">
          <ac:chgData name="三原慎一" userId="5f70cbe7-f4c8-4824-9758-2abefef14823" providerId="ADAL" clId="{CCA577FB-0DFD-49D1-8C30-1E54ECF0FEEC}" dt="2020-12-14T08:17:17.623" v="3" actId="478"/>
          <ac:spMkLst>
            <pc:docMk/>
            <pc:sldMk cId="2687912284" sldId="271"/>
            <ac:spMk id="13320" creationId="{00000000-0000-0000-0000-000000000000}"/>
          </ac:spMkLst>
        </pc:spChg>
        <pc:spChg chg="del mod">
          <ac:chgData name="三原慎一" userId="5f70cbe7-f4c8-4824-9758-2abefef14823" providerId="ADAL" clId="{CCA577FB-0DFD-49D1-8C30-1E54ECF0FEEC}" dt="2020-12-14T08:17:33.715" v="6" actId="478"/>
          <ac:spMkLst>
            <pc:docMk/>
            <pc:sldMk cId="2687912284" sldId="271"/>
            <ac:spMk id="13321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687912284" sldId="271"/>
            <ac:spMk id="13325" creationId="{00000000-0000-0000-0000-000000000000}"/>
          </ac:spMkLst>
        </pc:spChg>
        <pc:spChg chg="del mod">
          <ac:chgData name="三原慎一" userId="5f70cbe7-f4c8-4824-9758-2abefef14823" providerId="ADAL" clId="{CCA577FB-0DFD-49D1-8C30-1E54ECF0FEEC}" dt="2020-12-14T08:17:36.330" v="8" actId="478"/>
          <ac:spMkLst>
            <pc:docMk/>
            <pc:sldMk cId="2687912284" sldId="271"/>
            <ac:spMk id="13330" creationId="{00000000-0000-0000-0000-000000000000}"/>
          </ac:spMkLst>
        </pc:spChg>
        <pc:graphicFrameChg chg="mod">
          <ac:chgData name="三原慎一" userId="5f70cbe7-f4c8-4824-9758-2abefef14823" providerId="ADAL" clId="{CCA577FB-0DFD-49D1-8C30-1E54ECF0FEEC}" dt="2020-12-14T08:17:52.889" v="11" actId="1076"/>
          <ac:graphicFrameMkLst>
            <pc:docMk/>
            <pc:sldMk cId="2687912284" sldId="271"/>
            <ac:graphicFrameMk id="13327" creationId="{00000000-0000-0000-0000-000000000000}"/>
          </ac:graphicFrameMkLst>
        </pc:graphicFrame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2687912284" sldId="271"/>
            <ac:picMk id="31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2687912284" sldId="271"/>
            <ac:picMk id="32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2687912284" sldId="271"/>
            <ac:picMk id="33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2687912284" sldId="271"/>
            <ac:picMk id="35" creationId="{00000000-0000-0000-0000-000000000000}"/>
          </ac:picMkLst>
        </pc:picChg>
        <pc:picChg chg="del mod">
          <ac:chgData name="三原慎一" userId="5f70cbe7-f4c8-4824-9758-2abefef14823" providerId="ADAL" clId="{CCA577FB-0DFD-49D1-8C30-1E54ECF0FEEC}" dt="2020-12-14T08:17:35.275" v="7" actId="478"/>
          <ac:picMkLst>
            <pc:docMk/>
            <pc:sldMk cId="2687912284" sldId="271"/>
            <ac:picMk id="36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7:46.903" v="10" actId="1076"/>
          <ac:picMkLst>
            <pc:docMk/>
            <pc:sldMk cId="2687912284" sldId="271"/>
            <ac:picMk id="13333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7:42.694" v="9" actId="1076"/>
          <ac:picMkLst>
            <pc:docMk/>
            <pc:sldMk cId="2687912284" sldId="271"/>
            <ac:picMk id="13335" creationId="{00000000-0000-0000-0000-000000000000}"/>
          </ac:picMkLst>
        </pc:picChg>
      </pc:sldChg>
      <pc:sldChg chg="modSp">
        <pc:chgData name="三原慎一" userId="5f70cbe7-f4c8-4824-9758-2abefef14823" providerId="ADAL" clId="{CCA577FB-0DFD-49D1-8C30-1E54ECF0FEEC}" dt="2020-12-14T08:16:24.624" v="0"/>
        <pc:sldMkLst>
          <pc:docMk/>
          <pc:sldMk cId="2569685919" sldId="272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569685919" sldId="272"/>
            <ac:spMk id="2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569685919" sldId="272"/>
            <ac:spMk id="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569685919" sldId="272"/>
            <ac:spMk id="7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569685919" sldId="272"/>
            <ac:spMk id="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569685919" sldId="272"/>
            <ac:spMk id="11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569685919" sldId="272"/>
            <ac:spMk id="12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569685919" sldId="272"/>
            <ac:spMk id="13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569685919" sldId="272"/>
            <ac:spMk id="14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569685919" sldId="272"/>
            <ac:spMk id="16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569685919" sldId="272"/>
            <ac:spMk id="17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569685919" sldId="272"/>
            <ac:spMk id="19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569685919" sldId="272"/>
            <ac:spMk id="20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569685919" sldId="272"/>
            <ac:spMk id="22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569685919" sldId="272"/>
            <ac:spMk id="23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569685919" sldId="272"/>
            <ac:spMk id="2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569685919" sldId="272"/>
            <ac:spMk id="26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569685919" sldId="272"/>
            <ac:spMk id="2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569685919" sldId="272"/>
            <ac:spMk id="29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569685919" sldId="272"/>
            <ac:spMk id="31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569685919" sldId="272"/>
            <ac:spMk id="32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569685919" sldId="272"/>
            <ac:spMk id="33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569685919" sldId="272"/>
            <ac:spMk id="34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569685919" sldId="272"/>
            <ac:spMk id="35" creationId="{00000000-0000-0000-0000-000000000000}"/>
          </ac:spMkLst>
        </pc:spChg>
        <pc:grpChg chg="mod">
          <ac:chgData name="三原慎一" userId="5f70cbe7-f4c8-4824-9758-2abefef14823" providerId="ADAL" clId="{CCA577FB-0DFD-49D1-8C30-1E54ECF0FEEC}" dt="2020-12-14T08:16:24.624" v="0"/>
          <ac:grpSpMkLst>
            <pc:docMk/>
            <pc:sldMk cId="2569685919" sldId="272"/>
            <ac:grpSpMk id="6" creationId="{00000000-0000-0000-0000-000000000000}"/>
          </ac:grpSpMkLst>
        </pc:grpChg>
        <pc:grpChg chg="mod">
          <ac:chgData name="三原慎一" userId="5f70cbe7-f4c8-4824-9758-2abefef14823" providerId="ADAL" clId="{CCA577FB-0DFD-49D1-8C30-1E54ECF0FEEC}" dt="2020-12-14T08:16:24.624" v="0"/>
          <ac:grpSpMkLst>
            <pc:docMk/>
            <pc:sldMk cId="2569685919" sldId="272"/>
            <ac:grpSpMk id="10" creationId="{00000000-0000-0000-0000-000000000000}"/>
          </ac:grpSpMkLst>
        </pc:grpChg>
        <pc:grpChg chg="mod">
          <ac:chgData name="三原慎一" userId="5f70cbe7-f4c8-4824-9758-2abefef14823" providerId="ADAL" clId="{CCA577FB-0DFD-49D1-8C30-1E54ECF0FEEC}" dt="2020-12-14T08:16:24.624" v="0"/>
          <ac:grpSpMkLst>
            <pc:docMk/>
            <pc:sldMk cId="2569685919" sldId="272"/>
            <ac:grpSpMk id="15" creationId="{00000000-0000-0000-0000-000000000000}"/>
          </ac:grpSpMkLst>
        </pc:grpChg>
        <pc:grpChg chg="mod">
          <ac:chgData name="三原慎一" userId="5f70cbe7-f4c8-4824-9758-2abefef14823" providerId="ADAL" clId="{CCA577FB-0DFD-49D1-8C30-1E54ECF0FEEC}" dt="2020-12-14T08:16:24.624" v="0"/>
          <ac:grpSpMkLst>
            <pc:docMk/>
            <pc:sldMk cId="2569685919" sldId="272"/>
            <ac:grpSpMk id="18" creationId="{00000000-0000-0000-0000-000000000000}"/>
          </ac:grpSpMkLst>
        </pc:grpChg>
        <pc:grpChg chg="mod">
          <ac:chgData name="三原慎一" userId="5f70cbe7-f4c8-4824-9758-2abefef14823" providerId="ADAL" clId="{CCA577FB-0DFD-49D1-8C30-1E54ECF0FEEC}" dt="2020-12-14T08:16:24.624" v="0"/>
          <ac:grpSpMkLst>
            <pc:docMk/>
            <pc:sldMk cId="2569685919" sldId="272"/>
            <ac:grpSpMk id="21" creationId="{00000000-0000-0000-0000-000000000000}"/>
          </ac:grpSpMkLst>
        </pc:grpChg>
        <pc:grpChg chg="mod">
          <ac:chgData name="三原慎一" userId="5f70cbe7-f4c8-4824-9758-2abefef14823" providerId="ADAL" clId="{CCA577FB-0DFD-49D1-8C30-1E54ECF0FEEC}" dt="2020-12-14T08:16:24.624" v="0"/>
          <ac:grpSpMkLst>
            <pc:docMk/>
            <pc:sldMk cId="2569685919" sldId="272"/>
            <ac:grpSpMk id="24" creationId="{00000000-0000-0000-0000-000000000000}"/>
          </ac:grpSpMkLst>
        </pc:grpChg>
        <pc:grpChg chg="mod">
          <ac:chgData name="三原慎一" userId="5f70cbe7-f4c8-4824-9758-2abefef14823" providerId="ADAL" clId="{CCA577FB-0DFD-49D1-8C30-1E54ECF0FEEC}" dt="2020-12-14T08:16:24.624" v="0"/>
          <ac:grpSpMkLst>
            <pc:docMk/>
            <pc:sldMk cId="2569685919" sldId="272"/>
            <ac:grpSpMk id="27" creationId="{00000000-0000-0000-0000-000000000000}"/>
          </ac:grpSpMkLst>
        </pc:grpChg>
        <pc:grpChg chg="mod">
          <ac:chgData name="三原慎一" userId="5f70cbe7-f4c8-4824-9758-2abefef14823" providerId="ADAL" clId="{CCA577FB-0DFD-49D1-8C30-1E54ECF0FEEC}" dt="2020-12-14T08:16:24.624" v="0"/>
          <ac:grpSpMkLst>
            <pc:docMk/>
            <pc:sldMk cId="2569685919" sldId="272"/>
            <ac:grpSpMk id="30" creationId="{00000000-0000-0000-0000-000000000000}"/>
          </ac:grpSpMkLst>
        </pc:grpChg>
      </pc:sldChg>
      <pc:sldChg chg="modSp modNotes">
        <pc:chgData name="三原慎一" userId="5f70cbe7-f4c8-4824-9758-2abefef14823" providerId="ADAL" clId="{CCA577FB-0DFD-49D1-8C30-1E54ECF0FEEC}" dt="2020-12-14T08:16:24.624" v="0"/>
        <pc:sldMkLst>
          <pc:docMk/>
          <pc:sldMk cId="1462259000" sldId="274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462259000" sldId="274"/>
            <ac:spMk id="7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462259000" sldId="274"/>
            <ac:spMk id="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462259000" sldId="274"/>
            <ac:spMk id="9224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1462259000" sldId="274"/>
            <ac:picMk id="10250" creationId="{00000000-0000-0000-0000-000000000000}"/>
          </ac:picMkLst>
        </pc:picChg>
      </pc:sldChg>
      <pc:sldChg chg="modSp modNotes">
        <pc:chgData name="三原慎一" userId="5f70cbe7-f4c8-4824-9758-2abefef14823" providerId="ADAL" clId="{CCA577FB-0DFD-49D1-8C30-1E54ECF0FEEC}" dt="2020-12-14T08:16:24.624" v="0"/>
        <pc:sldMkLst>
          <pc:docMk/>
          <pc:sldMk cId="2081006643" sldId="275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081006643" sldId="275"/>
            <ac:spMk id="3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081006643" sldId="275"/>
            <ac:spMk id="17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081006643" sldId="275"/>
            <ac:spMk id="1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081006643" sldId="275"/>
            <ac:spMk id="10253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2081006643" sldId="275"/>
            <ac:picMk id="8196" creationId="{00000000-0000-0000-0000-000000000000}"/>
          </ac:picMkLst>
        </pc:picChg>
      </pc:sldChg>
      <pc:sldChg chg="modSp modNotes">
        <pc:chgData name="三原慎一" userId="5f70cbe7-f4c8-4824-9758-2abefef14823" providerId="ADAL" clId="{CCA577FB-0DFD-49D1-8C30-1E54ECF0FEEC}" dt="2020-12-14T08:16:24.624" v="0"/>
        <pc:sldMkLst>
          <pc:docMk/>
          <pc:sldMk cId="1192005799" sldId="276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192005799" sldId="276"/>
            <ac:spMk id="3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192005799" sldId="276"/>
            <ac:spMk id="17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192005799" sldId="276"/>
            <ac:spMk id="1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192005799" sldId="276"/>
            <ac:spMk id="10253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1192005799" sldId="276"/>
            <ac:picMk id="12290" creationId="{00000000-0000-0000-0000-000000000000}"/>
          </ac:picMkLst>
        </pc:picChg>
      </pc:sldChg>
      <pc:sldChg chg="modSp modNotes">
        <pc:chgData name="三原慎一" userId="5f70cbe7-f4c8-4824-9758-2abefef14823" providerId="ADAL" clId="{CCA577FB-0DFD-49D1-8C30-1E54ECF0FEEC}" dt="2020-12-14T08:16:24.624" v="0"/>
        <pc:sldMkLst>
          <pc:docMk/>
          <pc:sldMk cId="2304624391" sldId="277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304624391" sldId="277"/>
            <ac:spMk id="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304624391" sldId="277"/>
            <ac:spMk id="6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304624391" sldId="277"/>
            <ac:spMk id="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304624391" sldId="277"/>
            <ac:spMk id="12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304624391" sldId="277"/>
            <ac:spMk id="13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304624391" sldId="277"/>
            <ac:spMk id="14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304624391" sldId="277"/>
            <ac:spMk id="1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304624391" sldId="277"/>
            <ac:spMk id="16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2304624391" sldId="277"/>
            <ac:picMk id="13316" creationId="{00000000-0000-0000-0000-000000000000}"/>
          </ac:picMkLst>
        </pc:picChg>
      </pc:sldChg>
      <pc:sldChg chg="modSp modNotes">
        <pc:chgData name="三原慎一" userId="5f70cbe7-f4c8-4824-9758-2abefef14823" providerId="ADAL" clId="{CCA577FB-0DFD-49D1-8C30-1E54ECF0FEEC}" dt="2020-12-14T08:16:24.624" v="0"/>
        <pc:sldMkLst>
          <pc:docMk/>
          <pc:sldMk cId="3930511870" sldId="278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930511870" sldId="278"/>
            <ac:spMk id="7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930511870" sldId="278"/>
            <ac:spMk id="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930511870" sldId="278"/>
            <ac:spMk id="9224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3930511870" sldId="278"/>
            <ac:picMk id="10250" creationId="{00000000-0000-0000-0000-000000000000}"/>
          </ac:picMkLst>
        </pc:picChg>
      </pc:sldChg>
      <pc:sldChg chg="modSp modNotes">
        <pc:chgData name="三原慎一" userId="5f70cbe7-f4c8-4824-9758-2abefef14823" providerId="ADAL" clId="{CCA577FB-0DFD-49D1-8C30-1E54ECF0FEEC}" dt="2020-12-14T08:16:24.624" v="0"/>
        <pc:sldMkLst>
          <pc:docMk/>
          <pc:sldMk cId="2023970548" sldId="279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023970548" sldId="279"/>
            <ac:spMk id="3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023970548" sldId="279"/>
            <ac:spMk id="17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023970548" sldId="279"/>
            <ac:spMk id="1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023970548" sldId="279"/>
            <ac:spMk id="10253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2023970548" sldId="279"/>
            <ac:picMk id="8196" creationId="{00000000-0000-0000-0000-000000000000}"/>
          </ac:picMkLst>
        </pc:picChg>
      </pc:sldChg>
      <pc:sldChg chg="modSp modNotes">
        <pc:chgData name="三原慎一" userId="5f70cbe7-f4c8-4824-9758-2abefef14823" providerId="ADAL" clId="{CCA577FB-0DFD-49D1-8C30-1E54ECF0FEEC}" dt="2020-12-14T08:16:24.624" v="0"/>
        <pc:sldMkLst>
          <pc:docMk/>
          <pc:sldMk cId="2396547101" sldId="280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396547101" sldId="280"/>
            <ac:spMk id="4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396547101" sldId="280"/>
            <ac:spMk id="11267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2396547101" sldId="280"/>
            <ac:picMk id="11266" creationId="{00000000-0000-0000-0000-000000000000}"/>
          </ac:picMkLst>
        </pc:picChg>
      </pc:sldChg>
      <pc:sldChg chg="modSp">
        <pc:chgData name="三原慎一" userId="5f70cbe7-f4c8-4824-9758-2abefef14823" providerId="ADAL" clId="{CCA577FB-0DFD-49D1-8C30-1E54ECF0FEEC}" dt="2020-12-14T08:16:24.624" v="0"/>
        <pc:sldMkLst>
          <pc:docMk/>
          <pc:sldMk cId="2332047852" sldId="281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332047852" sldId="281"/>
            <ac:spMk id="7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332047852" sldId="281"/>
            <ac:spMk id="10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332047852" sldId="281"/>
            <ac:spMk id="11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332047852" sldId="281"/>
            <ac:spMk id="12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332047852" sldId="281"/>
            <ac:spMk id="13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332047852" sldId="281"/>
            <ac:spMk id="14" creationId="{00000000-0000-0000-0000-000000000000}"/>
          </ac:spMkLst>
        </pc:spChg>
        <pc:graphicFrameChg chg="mod">
          <ac:chgData name="三原慎一" userId="5f70cbe7-f4c8-4824-9758-2abefef14823" providerId="ADAL" clId="{CCA577FB-0DFD-49D1-8C30-1E54ECF0FEEC}" dt="2020-12-14T08:16:24.624" v="0"/>
          <ac:graphicFrameMkLst>
            <pc:docMk/>
            <pc:sldMk cId="2332047852" sldId="281"/>
            <ac:graphicFrameMk id="6" creationId="{00000000-0000-0000-0000-000000000000}"/>
          </ac:graphicFrameMkLst>
        </pc:graphicFrameChg>
        <pc:graphicFrameChg chg="mod">
          <ac:chgData name="三原慎一" userId="5f70cbe7-f4c8-4824-9758-2abefef14823" providerId="ADAL" clId="{CCA577FB-0DFD-49D1-8C30-1E54ECF0FEEC}" dt="2020-12-14T08:16:24.624" v="0"/>
          <ac:graphicFrameMkLst>
            <pc:docMk/>
            <pc:sldMk cId="2332047852" sldId="281"/>
            <ac:graphicFrameMk id="8" creationId="{00000000-0000-0000-0000-000000000000}"/>
          </ac:graphicFrameMkLst>
        </pc:graphicFrameChg>
        <pc:graphicFrameChg chg="mod">
          <ac:chgData name="三原慎一" userId="5f70cbe7-f4c8-4824-9758-2abefef14823" providerId="ADAL" clId="{CCA577FB-0DFD-49D1-8C30-1E54ECF0FEEC}" dt="2020-12-14T08:16:24.624" v="0"/>
          <ac:graphicFrameMkLst>
            <pc:docMk/>
            <pc:sldMk cId="2332047852" sldId="281"/>
            <ac:graphicFrameMk id="9" creationId="{00000000-0000-0000-0000-000000000000}"/>
          </ac:graphicFrameMkLst>
        </pc:graphicFrameChg>
      </pc:sldChg>
      <pc:sldChg chg="addSp delSp modSp mod modAnim modNotes">
        <pc:chgData name="三原慎一" userId="5f70cbe7-f4c8-4824-9758-2abefef14823" providerId="ADAL" clId="{CCA577FB-0DFD-49D1-8C30-1E54ECF0FEEC}" dt="2020-12-14T08:49:03.784" v="471" actId="571"/>
        <pc:sldMkLst>
          <pc:docMk/>
          <pc:sldMk cId="342051412" sldId="282"/>
        </pc:sldMkLst>
        <pc:spChg chg="mod">
          <ac:chgData name="三原慎一" userId="5f70cbe7-f4c8-4824-9758-2abefef14823" providerId="ADAL" clId="{CCA577FB-0DFD-49D1-8C30-1E54ECF0FEEC}" dt="2020-12-14T08:46:03.492" v="366" actId="1076"/>
          <ac:spMkLst>
            <pc:docMk/>
            <pc:sldMk cId="342051412" sldId="282"/>
            <ac:spMk id="4" creationId="{00000000-0000-0000-0000-000000000000}"/>
          </ac:spMkLst>
        </pc:spChg>
        <pc:spChg chg="add mod">
          <ac:chgData name="三原慎一" userId="5f70cbe7-f4c8-4824-9758-2abefef14823" providerId="ADAL" clId="{CCA577FB-0DFD-49D1-8C30-1E54ECF0FEEC}" dt="2020-12-14T08:47:28.434" v="378" actId="208"/>
          <ac:spMkLst>
            <pc:docMk/>
            <pc:sldMk cId="342051412" sldId="282"/>
            <ac:spMk id="7" creationId="{30419B72-2A4E-49FC-A31E-9BC7B4B6A0A7}"/>
          </ac:spMkLst>
        </pc:spChg>
        <pc:spChg chg="add mod">
          <ac:chgData name="三原慎一" userId="5f70cbe7-f4c8-4824-9758-2abefef14823" providerId="ADAL" clId="{CCA577FB-0DFD-49D1-8C30-1E54ECF0FEEC}" dt="2020-12-14T08:48:54.608" v="470" actId="207"/>
          <ac:spMkLst>
            <pc:docMk/>
            <pc:sldMk cId="342051412" sldId="282"/>
            <ac:spMk id="8" creationId="{F6C15F7B-9C33-46B7-8FD8-9290A37314FF}"/>
          </ac:spMkLst>
        </pc:spChg>
        <pc:spChg chg="mod">
          <ac:chgData name="三原慎一" userId="5f70cbe7-f4c8-4824-9758-2abefef14823" providerId="ADAL" clId="{CCA577FB-0DFD-49D1-8C30-1E54ECF0FEEC}" dt="2020-12-14T08:46:03.492" v="366" actId="1076"/>
          <ac:spMkLst>
            <pc:docMk/>
            <pc:sldMk cId="342051412" sldId="282"/>
            <ac:spMk id="10" creationId="{00000000-0000-0000-0000-000000000000}"/>
          </ac:spMkLst>
        </pc:spChg>
        <pc:spChg chg="mod topLvl">
          <ac:chgData name="三原慎一" userId="5f70cbe7-f4c8-4824-9758-2abefef14823" providerId="ADAL" clId="{CCA577FB-0DFD-49D1-8C30-1E54ECF0FEEC}" dt="2020-12-14T08:46:14.221" v="368" actId="165"/>
          <ac:spMkLst>
            <pc:docMk/>
            <pc:sldMk cId="342051412" sldId="282"/>
            <ac:spMk id="21" creationId="{AA634902-3C68-4221-933E-1E5AC8CBAF24}"/>
          </ac:spMkLst>
        </pc:spChg>
        <pc:spChg chg="mod topLvl">
          <ac:chgData name="三原慎一" userId="5f70cbe7-f4c8-4824-9758-2abefef14823" providerId="ADAL" clId="{CCA577FB-0DFD-49D1-8C30-1E54ECF0FEEC}" dt="2020-12-14T08:46:24.947" v="371" actId="207"/>
          <ac:spMkLst>
            <pc:docMk/>
            <pc:sldMk cId="342051412" sldId="282"/>
            <ac:spMk id="23" creationId="{E85D0F3F-C065-46F0-A4E9-CF90E687199A}"/>
          </ac:spMkLst>
        </pc:spChg>
        <pc:spChg chg="add mod">
          <ac:chgData name="三原慎一" userId="5f70cbe7-f4c8-4824-9758-2abefef14823" providerId="ADAL" clId="{CCA577FB-0DFD-49D1-8C30-1E54ECF0FEEC}" dt="2020-12-14T08:47:19.679" v="376" actId="208"/>
          <ac:spMkLst>
            <pc:docMk/>
            <pc:sldMk cId="342051412" sldId="282"/>
            <ac:spMk id="32" creationId="{6164B266-CFBF-4FDC-82EF-EAB460C84201}"/>
          </ac:spMkLst>
        </pc:spChg>
        <pc:spChg chg="add mod">
          <ac:chgData name="三原慎一" userId="5f70cbe7-f4c8-4824-9758-2abefef14823" providerId="ADAL" clId="{CCA577FB-0DFD-49D1-8C30-1E54ECF0FEEC}" dt="2020-12-14T08:49:03.784" v="471" actId="571"/>
          <ac:spMkLst>
            <pc:docMk/>
            <pc:sldMk cId="342051412" sldId="282"/>
            <ac:spMk id="33" creationId="{1EECC0C2-63E3-46BA-9A2F-4D549BD11969}"/>
          </ac:spMkLst>
        </pc:spChg>
        <pc:grpChg chg="add mod">
          <ac:chgData name="三原慎一" userId="5f70cbe7-f4c8-4824-9758-2abefef14823" providerId="ADAL" clId="{CCA577FB-0DFD-49D1-8C30-1E54ECF0FEEC}" dt="2020-12-14T08:46:03.492" v="366" actId="1076"/>
          <ac:grpSpMkLst>
            <pc:docMk/>
            <pc:sldMk cId="342051412" sldId="282"/>
            <ac:grpSpMk id="5" creationId="{C606A2A0-5BF4-45CB-8513-646F6104C4BF}"/>
          </ac:grpSpMkLst>
        </pc:grpChg>
        <pc:grpChg chg="add del mod">
          <ac:chgData name="三原慎一" userId="5f70cbe7-f4c8-4824-9758-2abefef14823" providerId="ADAL" clId="{CCA577FB-0DFD-49D1-8C30-1E54ECF0FEEC}" dt="2020-12-14T08:46:14.221" v="368" actId="165"/>
          <ac:grpSpMkLst>
            <pc:docMk/>
            <pc:sldMk cId="342051412" sldId="282"/>
            <ac:grpSpMk id="17" creationId="{C773CF58-4022-46F2-AE19-D30B4B9A28C3}"/>
          </ac:grpSpMkLst>
        </pc:grpChg>
        <pc:picChg chg="mod topLvl">
          <ac:chgData name="三原慎一" userId="5f70cbe7-f4c8-4824-9758-2abefef14823" providerId="ADAL" clId="{CCA577FB-0DFD-49D1-8C30-1E54ECF0FEEC}" dt="2020-12-14T08:46:14.221" v="368" actId="165"/>
          <ac:picMkLst>
            <pc:docMk/>
            <pc:sldMk cId="342051412" sldId="282"/>
            <ac:picMk id="19" creationId="{471D6FED-7382-455E-A5E8-0EA6EF900556}"/>
          </ac:picMkLst>
        </pc:picChg>
        <pc:picChg chg="mod">
          <ac:chgData name="三原慎一" userId="5f70cbe7-f4c8-4824-9758-2abefef14823" providerId="ADAL" clId="{CCA577FB-0DFD-49D1-8C30-1E54ECF0FEEC}" dt="2020-12-14T08:46:03.492" v="366" actId="1076"/>
          <ac:picMkLst>
            <pc:docMk/>
            <pc:sldMk cId="342051412" sldId="282"/>
            <ac:picMk id="12290" creationId="{00000000-0000-0000-0000-000000000000}"/>
          </ac:picMkLst>
        </pc:picChg>
        <pc:cxnChg chg="mod">
          <ac:chgData name="三原慎一" userId="5f70cbe7-f4c8-4824-9758-2abefef14823" providerId="ADAL" clId="{CCA577FB-0DFD-49D1-8C30-1E54ECF0FEEC}" dt="2020-12-14T08:46:03.492" v="366" actId="1076"/>
          <ac:cxnSpMkLst>
            <pc:docMk/>
            <pc:sldMk cId="342051412" sldId="282"/>
            <ac:cxnSpMk id="6" creationId="{00000000-0000-0000-0000-000000000000}"/>
          </ac:cxnSpMkLst>
        </pc:cxnChg>
        <pc:cxnChg chg="mod">
          <ac:chgData name="三原慎一" userId="5f70cbe7-f4c8-4824-9758-2abefef14823" providerId="ADAL" clId="{CCA577FB-0DFD-49D1-8C30-1E54ECF0FEEC}" dt="2020-12-14T08:46:03.492" v="366" actId="1076"/>
          <ac:cxnSpMkLst>
            <pc:docMk/>
            <pc:sldMk cId="342051412" sldId="282"/>
            <ac:cxnSpMk id="9" creationId="{00000000-0000-0000-0000-000000000000}"/>
          </ac:cxnSpMkLst>
        </pc:cxnChg>
        <pc:cxnChg chg="mod">
          <ac:chgData name="三原慎一" userId="5f70cbe7-f4c8-4824-9758-2abefef14823" providerId="ADAL" clId="{CCA577FB-0DFD-49D1-8C30-1E54ECF0FEEC}" dt="2020-12-14T08:46:03.492" v="366" actId="1076"/>
          <ac:cxnSpMkLst>
            <pc:docMk/>
            <pc:sldMk cId="342051412" sldId="282"/>
            <ac:cxnSpMk id="12" creationId="{00000000-0000-0000-0000-000000000000}"/>
          </ac:cxnSpMkLst>
        </pc:cxnChg>
        <pc:cxnChg chg="mod">
          <ac:chgData name="三原慎一" userId="5f70cbe7-f4c8-4824-9758-2abefef14823" providerId="ADAL" clId="{CCA577FB-0DFD-49D1-8C30-1E54ECF0FEEC}" dt="2020-12-14T08:46:03.492" v="366" actId="1076"/>
          <ac:cxnSpMkLst>
            <pc:docMk/>
            <pc:sldMk cId="342051412" sldId="282"/>
            <ac:cxnSpMk id="14" creationId="{00000000-0000-0000-0000-000000000000}"/>
          </ac:cxnSpMkLst>
        </pc:cxnChg>
        <pc:cxnChg chg="mod">
          <ac:chgData name="三原慎一" userId="5f70cbe7-f4c8-4824-9758-2abefef14823" providerId="ADAL" clId="{CCA577FB-0DFD-49D1-8C30-1E54ECF0FEEC}" dt="2020-12-14T08:46:03.492" v="366" actId="1076"/>
          <ac:cxnSpMkLst>
            <pc:docMk/>
            <pc:sldMk cId="342051412" sldId="282"/>
            <ac:cxnSpMk id="16" creationId="{00000000-0000-0000-0000-000000000000}"/>
          </ac:cxnSpMkLst>
        </pc:cxnChg>
        <pc:cxnChg chg="mod">
          <ac:chgData name="三原慎一" userId="5f70cbe7-f4c8-4824-9758-2abefef14823" providerId="ADAL" clId="{CCA577FB-0DFD-49D1-8C30-1E54ECF0FEEC}" dt="2020-12-14T08:46:03.492" v="366" actId="1076"/>
          <ac:cxnSpMkLst>
            <pc:docMk/>
            <pc:sldMk cId="342051412" sldId="282"/>
            <ac:cxnSpMk id="18" creationId="{00000000-0000-0000-0000-000000000000}"/>
          </ac:cxnSpMkLst>
        </pc:cxnChg>
        <pc:cxnChg chg="mod">
          <ac:chgData name="三原慎一" userId="5f70cbe7-f4c8-4824-9758-2abefef14823" providerId="ADAL" clId="{CCA577FB-0DFD-49D1-8C30-1E54ECF0FEEC}" dt="2020-12-14T08:46:03.492" v="366" actId="1076"/>
          <ac:cxnSpMkLst>
            <pc:docMk/>
            <pc:sldMk cId="342051412" sldId="282"/>
            <ac:cxnSpMk id="20" creationId="{00000000-0000-0000-0000-000000000000}"/>
          </ac:cxnSpMkLst>
        </pc:cxnChg>
        <pc:cxnChg chg="mod">
          <ac:chgData name="三原慎一" userId="5f70cbe7-f4c8-4824-9758-2abefef14823" providerId="ADAL" clId="{CCA577FB-0DFD-49D1-8C30-1E54ECF0FEEC}" dt="2020-12-14T08:46:03.492" v="366" actId="1076"/>
          <ac:cxnSpMkLst>
            <pc:docMk/>
            <pc:sldMk cId="342051412" sldId="282"/>
            <ac:cxnSpMk id="22" creationId="{00000000-0000-0000-0000-000000000000}"/>
          </ac:cxnSpMkLst>
        </pc:cxnChg>
        <pc:cxnChg chg="mod topLvl">
          <ac:chgData name="三原慎一" userId="5f70cbe7-f4c8-4824-9758-2abefef14823" providerId="ADAL" clId="{CCA577FB-0DFD-49D1-8C30-1E54ECF0FEEC}" dt="2020-12-14T08:46:14.221" v="368" actId="165"/>
          <ac:cxnSpMkLst>
            <pc:docMk/>
            <pc:sldMk cId="342051412" sldId="282"/>
            <ac:cxnSpMk id="24" creationId="{7AD7EC05-9A33-4888-A48A-68630EF68BC1}"/>
          </ac:cxnSpMkLst>
        </pc:cxnChg>
        <pc:cxnChg chg="mod topLvl">
          <ac:chgData name="三原慎一" userId="5f70cbe7-f4c8-4824-9758-2abefef14823" providerId="ADAL" clId="{CCA577FB-0DFD-49D1-8C30-1E54ECF0FEEC}" dt="2020-12-14T08:46:14.221" v="368" actId="165"/>
          <ac:cxnSpMkLst>
            <pc:docMk/>
            <pc:sldMk cId="342051412" sldId="282"/>
            <ac:cxnSpMk id="25" creationId="{DC59E71D-7444-4F67-8102-BB6027F3C25F}"/>
          </ac:cxnSpMkLst>
        </pc:cxnChg>
        <pc:cxnChg chg="mod topLvl">
          <ac:chgData name="三原慎一" userId="5f70cbe7-f4c8-4824-9758-2abefef14823" providerId="ADAL" clId="{CCA577FB-0DFD-49D1-8C30-1E54ECF0FEEC}" dt="2020-12-14T08:46:14.221" v="368" actId="165"/>
          <ac:cxnSpMkLst>
            <pc:docMk/>
            <pc:sldMk cId="342051412" sldId="282"/>
            <ac:cxnSpMk id="26" creationId="{F150A0FC-835F-4932-9FE5-361B6EF94A2F}"/>
          </ac:cxnSpMkLst>
        </pc:cxnChg>
        <pc:cxnChg chg="mod topLvl">
          <ac:chgData name="三原慎一" userId="5f70cbe7-f4c8-4824-9758-2abefef14823" providerId="ADAL" clId="{CCA577FB-0DFD-49D1-8C30-1E54ECF0FEEC}" dt="2020-12-14T08:46:14.221" v="368" actId="165"/>
          <ac:cxnSpMkLst>
            <pc:docMk/>
            <pc:sldMk cId="342051412" sldId="282"/>
            <ac:cxnSpMk id="27" creationId="{D9521E57-67E2-48DE-8431-123081FACC57}"/>
          </ac:cxnSpMkLst>
        </pc:cxnChg>
        <pc:cxnChg chg="mod topLvl">
          <ac:chgData name="三原慎一" userId="5f70cbe7-f4c8-4824-9758-2abefef14823" providerId="ADAL" clId="{CCA577FB-0DFD-49D1-8C30-1E54ECF0FEEC}" dt="2020-12-14T08:46:14.221" v="368" actId="165"/>
          <ac:cxnSpMkLst>
            <pc:docMk/>
            <pc:sldMk cId="342051412" sldId="282"/>
            <ac:cxnSpMk id="28" creationId="{9DEFBF33-0EAA-4F88-99DD-FF27F7EC9A3C}"/>
          </ac:cxnSpMkLst>
        </pc:cxnChg>
        <pc:cxnChg chg="mod topLvl">
          <ac:chgData name="三原慎一" userId="5f70cbe7-f4c8-4824-9758-2abefef14823" providerId="ADAL" clId="{CCA577FB-0DFD-49D1-8C30-1E54ECF0FEEC}" dt="2020-12-14T08:46:14.221" v="368" actId="165"/>
          <ac:cxnSpMkLst>
            <pc:docMk/>
            <pc:sldMk cId="342051412" sldId="282"/>
            <ac:cxnSpMk id="29" creationId="{305C5298-E6DA-4DFC-92D2-43EEB8619748}"/>
          </ac:cxnSpMkLst>
        </pc:cxnChg>
        <pc:cxnChg chg="mod topLvl">
          <ac:chgData name="三原慎一" userId="5f70cbe7-f4c8-4824-9758-2abefef14823" providerId="ADAL" clId="{CCA577FB-0DFD-49D1-8C30-1E54ECF0FEEC}" dt="2020-12-14T08:46:14.221" v="368" actId="165"/>
          <ac:cxnSpMkLst>
            <pc:docMk/>
            <pc:sldMk cId="342051412" sldId="282"/>
            <ac:cxnSpMk id="30" creationId="{F763F171-6C75-4783-B33E-8345F3BCEF44}"/>
          </ac:cxnSpMkLst>
        </pc:cxnChg>
        <pc:cxnChg chg="mod topLvl">
          <ac:chgData name="三原慎一" userId="5f70cbe7-f4c8-4824-9758-2abefef14823" providerId="ADAL" clId="{CCA577FB-0DFD-49D1-8C30-1E54ECF0FEEC}" dt="2020-12-14T08:46:14.221" v="368" actId="165"/>
          <ac:cxnSpMkLst>
            <pc:docMk/>
            <pc:sldMk cId="342051412" sldId="282"/>
            <ac:cxnSpMk id="31" creationId="{0352E0D8-8193-49AC-B956-55AAB259B3CC}"/>
          </ac:cxnSpMkLst>
        </pc:cxnChg>
      </pc:sldChg>
      <pc:sldChg chg="modSp modNotes">
        <pc:chgData name="三原慎一" userId="5f70cbe7-f4c8-4824-9758-2abefef14823" providerId="ADAL" clId="{CCA577FB-0DFD-49D1-8C30-1E54ECF0FEEC}" dt="2020-12-14T08:16:24.624" v="0"/>
        <pc:sldMkLst>
          <pc:docMk/>
          <pc:sldMk cId="1236428510" sldId="283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236428510" sldId="283"/>
            <ac:spMk id="10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1236428510" sldId="283"/>
            <ac:picMk id="13314" creationId="{00000000-0000-0000-0000-000000000000}"/>
          </ac:picMkLst>
        </pc:picChg>
      </pc:sldChg>
      <pc:sldChg chg="modSp modNotes">
        <pc:chgData name="三原慎一" userId="5f70cbe7-f4c8-4824-9758-2abefef14823" providerId="ADAL" clId="{CCA577FB-0DFD-49D1-8C30-1E54ECF0FEEC}" dt="2020-12-14T08:16:24.624" v="0"/>
        <pc:sldMkLst>
          <pc:docMk/>
          <pc:sldMk cId="4127457458" sldId="284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4127457458" sldId="284"/>
            <ac:spMk id="4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4127457458" sldId="284"/>
            <ac:spMk id="10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4127457458" sldId="284"/>
            <ac:picMk id="14338" creationId="{00000000-0000-0000-0000-000000000000}"/>
          </ac:picMkLst>
        </pc:picChg>
      </pc:sldChg>
      <pc:sldChg chg="modSp modNotes">
        <pc:chgData name="三原慎一" userId="5f70cbe7-f4c8-4824-9758-2abefef14823" providerId="ADAL" clId="{CCA577FB-0DFD-49D1-8C30-1E54ECF0FEEC}" dt="2020-12-14T08:16:24.624" v="0"/>
        <pc:sldMkLst>
          <pc:docMk/>
          <pc:sldMk cId="1833661122" sldId="285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833661122" sldId="285"/>
            <ac:spMk id="9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1833661122" sldId="285"/>
            <ac:picMk id="15362" creationId="{00000000-0000-0000-0000-000000000000}"/>
          </ac:picMkLst>
        </pc:picChg>
      </pc:sldChg>
      <pc:sldChg chg="modSp modNotes">
        <pc:chgData name="三原慎一" userId="5f70cbe7-f4c8-4824-9758-2abefef14823" providerId="ADAL" clId="{CCA577FB-0DFD-49D1-8C30-1E54ECF0FEEC}" dt="2020-12-14T08:16:24.624" v="0"/>
        <pc:sldMkLst>
          <pc:docMk/>
          <pc:sldMk cId="4292561991" sldId="286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4292561991" sldId="286"/>
            <ac:spMk id="9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4292561991" sldId="286"/>
            <ac:spMk id="12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4292561991" sldId="286"/>
            <ac:spMk id="17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4292561991" sldId="286"/>
            <ac:spMk id="20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4292561991" sldId="286"/>
            <ac:spMk id="16393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4292561991" sldId="286"/>
            <ac:picMk id="16386" creationId="{00000000-0000-0000-0000-000000000000}"/>
          </ac:picMkLst>
        </pc:picChg>
        <pc:cxnChg chg="mod">
          <ac:chgData name="三原慎一" userId="5f70cbe7-f4c8-4824-9758-2abefef14823" providerId="ADAL" clId="{CCA577FB-0DFD-49D1-8C30-1E54ECF0FEEC}" dt="2020-12-14T08:16:24.624" v="0"/>
          <ac:cxnSpMkLst>
            <pc:docMk/>
            <pc:sldMk cId="4292561991" sldId="286"/>
            <ac:cxnSpMk id="3" creationId="{00000000-0000-0000-0000-000000000000}"/>
          </ac:cxnSpMkLst>
        </pc:cxnChg>
        <pc:cxnChg chg="mod">
          <ac:chgData name="三原慎一" userId="5f70cbe7-f4c8-4824-9758-2abefef14823" providerId="ADAL" clId="{CCA577FB-0DFD-49D1-8C30-1E54ECF0FEEC}" dt="2020-12-14T08:16:24.624" v="0"/>
          <ac:cxnSpMkLst>
            <pc:docMk/>
            <pc:sldMk cId="4292561991" sldId="286"/>
            <ac:cxnSpMk id="5" creationId="{00000000-0000-0000-0000-000000000000}"/>
          </ac:cxnSpMkLst>
        </pc:cxnChg>
        <pc:cxnChg chg="mod">
          <ac:chgData name="三原慎一" userId="5f70cbe7-f4c8-4824-9758-2abefef14823" providerId="ADAL" clId="{CCA577FB-0DFD-49D1-8C30-1E54ECF0FEEC}" dt="2020-12-14T08:16:24.624" v="0"/>
          <ac:cxnSpMkLst>
            <pc:docMk/>
            <pc:sldMk cId="4292561991" sldId="286"/>
            <ac:cxnSpMk id="6" creationId="{00000000-0000-0000-0000-000000000000}"/>
          </ac:cxnSpMkLst>
        </pc:cxnChg>
        <pc:cxnChg chg="mod">
          <ac:chgData name="三原慎一" userId="5f70cbe7-f4c8-4824-9758-2abefef14823" providerId="ADAL" clId="{CCA577FB-0DFD-49D1-8C30-1E54ECF0FEEC}" dt="2020-12-14T08:16:24.624" v="0"/>
          <ac:cxnSpMkLst>
            <pc:docMk/>
            <pc:sldMk cId="4292561991" sldId="286"/>
            <ac:cxnSpMk id="7" creationId="{00000000-0000-0000-0000-000000000000}"/>
          </ac:cxnSpMkLst>
        </pc:cxnChg>
        <pc:cxnChg chg="mod">
          <ac:chgData name="三原慎一" userId="5f70cbe7-f4c8-4824-9758-2abefef14823" providerId="ADAL" clId="{CCA577FB-0DFD-49D1-8C30-1E54ECF0FEEC}" dt="2020-12-14T08:16:24.624" v="0"/>
          <ac:cxnSpMkLst>
            <pc:docMk/>
            <pc:sldMk cId="4292561991" sldId="286"/>
            <ac:cxnSpMk id="8" creationId="{00000000-0000-0000-0000-000000000000}"/>
          </ac:cxnSpMkLst>
        </pc:cxnChg>
        <pc:cxnChg chg="mod">
          <ac:chgData name="三原慎一" userId="5f70cbe7-f4c8-4824-9758-2abefef14823" providerId="ADAL" clId="{CCA577FB-0DFD-49D1-8C30-1E54ECF0FEEC}" dt="2020-12-14T08:16:24.624" v="0"/>
          <ac:cxnSpMkLst>
            <pc:docMk/>
            <pc:sldMk cId="4292561991" sldId="286"/>
            <ac:cxnSpMk id="11" creationId="{00000000-0000-0000-0000-000000000000}"/>
          </ac:cxnSpMkLst>
        </pc:cxnChg>
        <pc:cxnChg chg="mod">
          <ac:chgData name="三原慎一" userId="5f70cbe7-f4c8-4824-9758-2abefef14823" providerId="ADAL" clId="{CCA577FB-0DFD-49D1-8C30-1E54ECF0FEEC}" dt="2020-12-14T08:16:24.624" v="0"/>
          <ac:cxnSpMkLst>
            <pc:docMk/>
            <pc:sldMk cId="4292561991" sldId="286"/>
            <ac:cxnSpMk id="14" creationId="{00000000-0000-0000-0000-000000000000}"/>
          </ac:cxnSpMkLst>
        </pc:cxnChg>
        <pc:cxnChg chg="mod">
          <ac:chgData name="三原慎一" userId="5f70cbe7-f4c8-4824-9758-2abefef14823" providerId="ADAL" clId="{CCA577FB-0DFD-49D1-8C30-1E54ECF0FEEC}" dt="2020-12-14T08:16:24.624" v="0"/>
          <ac:cxnSpMkLst>
            <pc:docMk/>
            <pc:sldMk cId="4292561991" sldId="286"/>
            <ac:cxnSpMk id="16" creationId="{00000000-0000-0000-0000-000000000000}"/>
          </ac:cxnSpMkLst>
        </pc:cxnChg>
      </pc:sldChg>
      <pc:sldChg chg="modSp modNotes">
        <pc:chgData name="三原慎一" userId="5f70cbe7-f4c8-4824-9758-2abefef14823" providerId="ADAL" clId="{CCA577FB-0DFD-49D1-8C30-1E54ECF0FEEC}" dt="2020-12-14T08:16:24.624" v="0"/>
        <pc:sldMkLst>
          <pc:docMk/>
          <pc:sldMk cId="936933723" sldId="287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936933723" sldId="287"/>
            <ac:spMk id="2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936933723" sldId="287"/>
            <ac:picMk id="4" creationId="{00000000-0000-0000-0000-000000000000}"/>
          </ac:picMkLst>
        </pc:picChg>
      </pc:sldChg>
      <pc:sldChg chg="addSp delSp modSp mod modNotes">
        <pc:chgData name="三原慎一" userId="5f70cbe7-f4c8-4824-9758-2abefef14823" providerId="ADAL" clId="{CCA577FB-0DFD-49D1-8C30-1E54ECF0FEEC}" dt="2020-12-14T08:55:17.672" v="487" actId="1076"/>
        <pc:sldMkLst>
          <pc:docMk/>
          <pc:sldMk cId="2804211626" sldId="288"/>
        </pc:sldMkLst>
        <pc:spChg chg="del mod">
          <ac:chgData name="三原慎一" userId="5f70cbe7-f4c8-4824-9758-2abefef14823" providerId="ADAL" clId="{CCA577FB-0DFD-49D1-8C30-1E54ECF0FEEC}" dt="2020-12-14T08:54:54.963" v="482" actId="478"/>
          <ac:spMkLst>
            <pc:docMk/>
            <pc:sldMk cId="2804211626" sldId="288"/>
            <ac:spMk id="10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55:17.672" v="487" actId="1076"/>
          <ac:spMkLst>
            <pc:docMk/>
            <pc:sldMk cId="2804211626" sldId="288"/>
            <ac:spMk id="18435" creationId="{00000000-0000-0000-0000-000000000000}"/>
          </ac:spMkLst>
        </pc:spChg>
        <pc:picChg chg="add mod">
          <ac:chgData name="三原慎一" userId="5f70cbe7-f4c8-4824-9758-2abefef14823" providerId="ADAL" clId="{CCA577FB-0DFD-49D1-8C30-1E54ECF0FEEC}" dt="2020-12-14T08:55:13.415" v="486" actId="1076"/>
          <ac:picMkLst>
            <pc:docMk/>
            <pc:sldMk cId="2804211626" sldId="288"/>
            <ac:picMk id="4" creationId="{998520BE-8C8F-4325-8729-BEBD4E729823}"/>
          </ac:picMkLst>
        </pc:picChg>
        <pc:picChg chg="add mod">
          <ac:chgData name="三原慎一" userId="5f70cbe7-f4c8-4824-9758-2abefef14823" providerId="ADAL" clId="{CCA577FB-0DFD-49D1-8C30-1E54ECF0FEEC}" dt="2020-12-14T08:55:08.038" v="485" actId="1076"/>
          <ac:picMkLst>
            <pc:docMk/>
            <pc:sldMk cId="2804211626" sldId="288"/>
            <ac:picMk id="8" creationId="{E451BDCA-8E3F-4AB3-ADC6-247A1AD702E3}"/>
          </ac:picMkLst>
        </pc:picChg>
        <pc:picChg chg="del mod">
          <ac:chgData name="三原慎一" userId="5f70cbe7-f4c8-4824-9758-2abefef14823" providerId="ADAL" clId="{CCA577FB-0DFD-49D1-8C30-1E54ECF0FEEC}" dt="2020-12-14T08:54:50.886" v="481" actId="478"/>
          <ac:picMkLst>
            <pc:docMk/>
            <pc:sldMk cId="2804211626" sldId="288"/>
            <ac:picMk id="18434" creationId="{00000000-0000-0000-0000-000000000000}"/>
          </ac:picMkLst>
        </pc:picChg>
      </pc:sldChg>
      <pc:sldChg chg="modSp modNotes">
        <pc:chgData name="三原慎一" userId="5f70cbe7-f4c8-4824-9758-2abefef14823" providerId="ADAL" clId="{CCA577FB-0DFD-49D1-8C30-1E54ECF0FEEC}" dt="2020-12-14T09:17:17.371" v="489" actId="14100"/>
        <pc:sldMkLst>
          <pc:docMk/>
          <pc:sldMk cId="729521459" sldId="289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729521459" sldId="289"/>
            <ac:spMk id="10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9:17:17.371" v="489" actId="14100"/>
          <ac:picMkLst>
            <pc:docMk/>
            <pc:sldMk cId="729521459" sldId="289"/>
            <ac:picMk id="35843" creationId="{00000000-0000-0000-0000-000000000000}"/>
          </ac:picMkLst>
        </pc:picChg>
      </pc:sldChg>
      <pc:sldChg chg="modSp modNotes">
        <pc:chgData name="三原慎一" userId="5f70cbe7-f4c8-4824-9758-2abefef14823" providerId="ADAL" clId="{CCA577FB-0DFD-49D1-8C30-1E54ECF0FEEC}" dt="2020-12-14T09:17:49.120" v="496" actId="1076"/>
        <pc:sldMkLst>
          <pc:docMk/>
          <pc:sldMk cId="2363565467" sldId="290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363565467" sldId="290"/>
            <ac:spMk id="14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9:17:39.037" v="493" actId="1076"/>
          <ac:picMkLst>
            <pc:docMk/>
            <pc:sldMk cId="2363565467" sldId="290"/>
            <ac:picMk id="20484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9:17:42.060" v="494" actId="1076"/>
          <ac:picMkLst>
            <pc:docMk/>
            <pc:sldMk cId="2363565467" sldId="290"/>
            <ac:picMk id="20485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9:17:47.093" v="495" actId="1076"/>
          <ac:picMkLst>
            <pc:docMk/>
            <pc:sldMk cId="2363565467" sldId="290"/>
            <ac:picMk id="20486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9:17:49.120" v="496" actId="1076"/>
          <ac:picMkLst>
            <pc:docMk/>
            <pc:sldMk cId="2363565467" sldId="290"/>
            <ac:picMk id="20487" creationId="{00000000-0000-0000-0000-000000000000}"/>
          </ac:picMkLst>
        </pc:picChg>
      </pc:sldChg>
      <pc:sldChg chg="addSp modSp mod modNotes">
        <pc:chgData name="三原慎一" userId="5f70cbe7-f4c8-4824-9758-2abefef14823" providerId="ADAL" clId="{CCA577FB-0DFD-49D1-8C30-1E54ECF0FEEC}" dt="2020-12-14T09:19:29.669" v="512" actId="14100"/>
        <pc:sldMkLst>
          <pc:docMk/>
          <pc:sldMk cId="2369490768" sldId="291"/>
        </pc:sldMkLst>
        <pc:spChg chg="mod">
          <ac:chgData name="三原慎一" userId="5f70cbe7-f4c8-4824-9758-2abefef14823" providerId="ADAL" clId="{CCA577FB-0DFD-49D1-8C30-1E54ECF0FEEC}" dt="2020-12-14T09:18:11.561" v="500" actId="1076"/>
          <ac:spMkLst>
            <pc:docMk/>
            <pc:sldMk cId="2369490768" sldId="291"/>
            <ac:spMk id="21510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369490768" sldId="291"/>
            <ac:spMk id="21511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369490768" sldId="291"/>
            <ac:spMk id="21512" creationId="{00000000-0000-0000-0000-000000000000}"/>
          </ac:spMkLst>
        </pc:spChg>
        <pc:picChg chg="add mod modCrop">
          <ac:chgData name="三原慎一" userId="5f70cbe7-f4c8-4824-9758-2abefef14823" providerId="ADAL" clId="{CCA577FB-0DFD-49D1-8C30-1E54ECF0FEEC}" dt="2020-12-14T09:19:24.095" v="510" actId="1076"/>
          <ac:picMkLst>
            <pc:docMk/>
            <pc:sldMk cId="2369490768" sldId="291"/>
            <ac:picMk id="5" creationId="{826E0E31-948A-4A03-ACF5-E1C9BD48201F}"/>
          </ac:picMkLst>
        </pc:picChg>
        <pc:picChg chg="mod">
          <ac:chgData name="三原慎一" userId="5f70cbe7-f4c8-4824-9758-2abefef14823" providerId="ADAL" clId="{CCA577FB-0DFD-49D1-8C30-1E54ECF0FEEC}" dt="2020-12-14T09:18:08.207" v="499" actId="14100"/>
          <ac:picMkLst>
            <pc:docMk/>
            <pc:sldMk cId="2369490768" sldId="291"/>
            <ac:picMk id="21506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9:18:14.260" v="501" actId="1076"/>
          <ac:picMkLst>
            <pc:docMk/>
            <pc:sldMk cId="2369490768" sldId="291"/>
            <ac:picMk id="21507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9:19:29.669" v="512" actId="14100"/>
          <ac:picMkLst>
            <pc:docMk/>
            <pc:sldMk cId="2369490768" sldId="291"/>
            <ac:picMk id="21509" creationId="{00000000-0000-0000-0000-000000000000}"/>
          </ac:picMkLst>
        </pc:picChg>
      </pc:sldChg>
      <pc:sldChg chg="modSp ord modNotes">
        <pc:chgData name="三原慎一" userId="5f70cbe7-f4c8-4824-9758-2abefef14823" providerId="ADAL" clId="{CCA577FB-0DFD-49D1-8C30-1E54ECF0FEEC}" dt="2020-12-14T09:20:13.890" v="514"/>
        <pc:sldMkLst>
          <pc:docMk/>
          <pc:sldMk cId="1743939011" sldId="292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743939011" sldId="292"/>
            <ac:spMk id="22533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743939011" sldId="292"/>
            <ac:spMk id="22534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743939011" sldId="292"/>
            <ac:spMk id="22536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743939011" sldId="292"/>
            <ac:spMk id="22537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1743939011" sldId="292"/>
            <ac:picMk id="22531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1743939011" sldId="292"/>
            <ac:picMk id="22532" creationId="{00000000-0000-0000-0000-000000000000}"/>
          </ac:picMkLst>
        </pc:picChg>
      </pc:sldChg>
      <pc:sldChg chg="modSp modNotes">
        <pc:chgData name="三原慎一" userId="5f70cbe7-f4c8-4824-9758-2abefef14823" providerId="ADAL" clId="{CCA577FB-0DFD-49D1-8C30-1E54ECF0FEEC}" dt="2020-12-14T08:16:24.624" v="0"/>
        <pc:sldMkLst>
          <pc:docMk/>
          <pc:sldMk cId="522175070" sldId="293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522175070" sldId="293"/>
            <ac:spMk id="23555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522175070" sldId="293"/>
            <ac:picMk id="23554" creationId="{00000000-0000-0000-0000-000000000000}"/>
          </ac:picMkLst>
        </pc:picChg>
      </pc:sldChg>
      <pc:sldChg chg="modSp mod ord modNotes">
        <pc:chgData name="三原慎一" userId="5f70cbe7-f4c8-4824-9758-2abefef14823" providerId="ADAL" clId="{CCA577FB-0DFD-49D1-8C30-1E54ECF0FEEC}" dt="2020-12-14T09:50:54.549" v="607"/>
        <pc:sldMkLst>
          <pc:docMk/>
          <pc:sldMk cId="2799566569" sldId="294"/>
        </pc:sldMkLst>
        <pc:spChg chg="mod">
          <ac:chgData name="三原慎一" userId="5f70cbe7-f4c8-4824-9758-2abefef14823" providerId="ADAL" clId="{CCA577FB-0DFD-49D1-8C30-1E54ECF0FEEC}" dt="2020-12-14T08:16:24.877" v="1" actId="27636"/>
          <ac:spMkLst>
            <pc:docMk/>
            <pc:sldMk cId="2799566569" sldId="294"/>
            <ac:spMk id="3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799566569" sldId="294"/>
            <ac:spMk id="24581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799566569" sldId="294"/>
            <ac:spMk id="24582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2799566569" sldId="294"/>
            <ac:picMk id="24579" creationId="{00000000-0000-0000-0000-000000000000}"/>
          </ac:picMkLst>
        </pc:picChg>
      </pc:sldChg>
      <pc:sldChg chg="modSp modNotes">
        <pc:chgData name="三原慎一" userId="5f70cbe7-f4c8-4824-9758-2abefef14823" providerId="ADAL" clId="{CCA577FB-0DFD-49D1-8C30-1E54ECF0FEEC}" dt="2020-12-14T08:16:24.624" v="0"/>
        <pc:sldMkLst>
          <pc:docMk/>
          <pc:sldMk cId="55858722" sldId="295"/>
        </pc:sldMkLst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55858722" sldId="295"/>
            <ac:picMk id="25603" creationId="{00000000-0000-0000-0000-000000000000}"/>
          </ac:picMkLst>
        </pc:picChg>
      </pc:sldChg>
      <pc:sldChg chg="modSp modNotes">
        <pc:chgData name="三原慎一" userId="5f70cbe7-f4c8-4824-9758-2abefef14823" providerId="ADAL" clId="{CCA577FB-0DFD-49D1-8C30-1E54ECF0FEEC}" dt="2020-12-14T08:16:24.624" v="0"/>
        <pc:sldMkLst>
          <pc:docMk/>
          <pc:sldMk cId="3399637816" sldId="297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399637816" sldId="297"/>
            <ac:spMk id="6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399637816" sldId="297"/>
            <ac:spMk id="34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399637816" sldId="297"/>
            <ac:spMk id="3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399637816" sldId="297"/>
            <ac:spMk id="37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399637816" sldId="297"/>
            <ac:spMk id="3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399637816" sldId="297"/>
            <ac:spMk id="27653" creationId="{00000000-0000-0000-0000-000000000000}"/>
          </ac:spMkLst>
        </pc:spChg>
      </pc:sldChg>
      <pc:sldChg chg="modSp modNotes">
        <pc:chgData name="三原慎一" userId="5f70cbe7-f4c8-4824-9758-2abefef14823" providerId="ADAL" clId="{CCA577FB-0DFD-49D1-8C30-1E54ECF0FEEC}" dt="2020-12-14T08:16:24.624" v="0"/>
        <pc:sldMkLst>
          <pc:docMk/>
          <pc:sldMk cId="4101222253" sldId="298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4101222253" sldId="298"/>
            <ac:spMk id="11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4101222253" sldId="298"/>
            <ac:spMk id="1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4101222253" sldId="298"/>
            <ac:spMk id="34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4101222253" sldId="298"/>
            <ac:spMk id="3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4101222253" sldId="298"/>
            <ac:spMk id="39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4101222253" sldId="298"/>
            <ac:spMk id="28679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4101222253" sldId="298"/>
            <ac:spMk id="28681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4101222253" sldId="298"/>
            <ac:spMk id="28682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4101222253" sldId="298"/>
            <ac:spMk id="28690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4101222253" sldId="298"/>
            <ac:spMk id="28691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4101222253" sldId="298"/>
            <ac:spMk id="28692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4101222253" sldId="298"/>
            <ac:spMk id="28694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4101222253" sldId="298"/>
            <ac:spMk id="28696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4101222253" sldId="298"/>
            <ac:spMk id="2869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4101222253" sldId="298"/>
            <ac:spMk id="28700" creationId="{00000000-0000-0000-0000-000000000000}"/>
          </ac:spMkLst>
        </pc:spChg>
        <pc:grpChg chg="mod">
          <ac:chgData name="三原慎一" userId="5f70cbe7-f4c8-4824-9758-2abefef14823" providerId="ADAL" clId="{CCA577FB-0DFD-49D1-8C30-1E54ECF0FEEC}" dt="2020-12-14T08:16:24.624" v="0"/>
          <ac:grpSpMkLst>
            <pc:docMk/>
            <pc:sldMk cId="4101222253" sldId="298"/>
            <ac:grpSpMk id="28683" creationId="{00000000-0000-0000-0000-000000000000}"/>
          </ac:grpSpMkLst>
        </pc:grpChg>
        <pc:grpChg chg="mod">
          <ac:chgData name="三原慎一" userId="5f70cbe7-f4c8-4824-9758-2abefef14823" providerId="ADAL" clId="{CCA577FB-0DFD-49D1-8C30-1E54ECF0FEEC}" dt="2020-12-14T08:16:24.624" v="0"/>
          <ac:grpSpMkLst>
            <pc:docMk/>
            <pc:sldMk cId="4101222253" sldId="298"/>
            <ac:grpSpMk id="28684" creationId="{00000000-0000-0000-0000-000000000000}"/>
          </ac:grpSpMkLst>
        </pc:grpChg>
        <pc:grpChg chg="mod">
          <ac:chgData name="三原慎一" userId="5f70cbe7-f4c8-4824-9758-2abefef14823" providerId="ADAL" clId="{CCA577FB-0DFD-49D1-8C30-1E54ECF0FEEC}" dt="2020-12-14T08:16:24.624" v="0"/>
          <ac:grpSpMkLst>
            <pc:docMk/>
            <pc:sldMk cId="4101222253" sldId="298"/>
            <ac:grpSpMk id="28685" creationId="{00000000-0000-0000-0000-000000000000}"/>
          </ac:grpSpMkLst>
        </pc:grpChg>
        <pc:grpChg chg="mod">
          <ac:chgData name="三原慎一" userId="5f70cbe7-f4c8-4824-9758-2abefef14823" providerId="ADAL" clId="{CCA577FB-0DFD-49D1-8C30-1E54ECF0FEEC}" dt="2020-12-14T08:16:24.624" v="0"/>
          <ac:grpSpMkLst>
            <pc:docMk/>
            <pc:sldMk cId="4101222253" sldId="298"/>
            <ac:grpSpMk id="28686" creationId="{00000000-0000-0000-0000-000000000000}"/>
          </ac:grpSpMkLst>
        </pc:grp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4101222253" sldId="298"/>
            <ac:picMk id="28677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4101222253" sldId="298"/>
            <ac:picMk id="28693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4101222253" sldId="298"/>
            <ac:picMk id="28695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4101222253" sldId="298"/>
            <ac:picMk id="28697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4101222253" sldId="298"/>
            <ac:picMk id="28699" creationId="{00000000-0000-0000-0000-000000000000}"/>
          </ac:picMkLst>
        </pc:picChg>
      </pc:sldChg>
      <pc:sldChg chg="modSp modNotes">
        <pc:chgData name="三原慎一" userId="5f70cbe7-f4c8-4824-9758-2abefef14823" providerId="ADAL" clId="{CCA577FB-0DFD-49D1-8C30-1E54ECF0FEEC}" dt="2020-12-14T08:16:24.624" v="0"/>
        <pc:sldMkLst>
          <pc:docMk/>
          <pc:sldMk cId="14684018" sldId="299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4684018" sldId="299"/>
            <ac:spMk id="2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4684018" sldId="299"/>
            <ac:spMk id="27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4684018" sldId="299"/>
            <ac:spMk id="2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4684018" sldId="299"/>
            <ac:spMk id="29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4684018" sldId="299"/>
            <ac:spMk id="30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4684018" sldId="299"/>
            <ac:spMk id="31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4684018" sldId="299"/>
            <ac:spMk id="32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4684018" sldId="299"/>
            <ac:spMk id="33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4684018" sldId="299"/>
            <ac:spMk id="34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4684018" sldId="299"/>
            <ac:spMk id="3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4684018" sldId="299"/>
            <ac:spMk id="29716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14684018" sldId="299"/>
            <ac:picMk id="29702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14684018" sldId="299"/>
            <ac:picMk id="29703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14684018" sldId="299"/>
            <ac:picMk id="29704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14684018" sldId="299"/>
            <ac:picMk id="29705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14684018" sldId="299"/>
            <ac:picMk id="29706" creationId="{00000000-0000-0000-0000-000000000000}"/>
          </ac:picMkLst>
        </pc:picChg>
      </pc:sldChg>
      <pc:sldChg chg="modSp">
        <pc:chgData name="三原慎一" userId="5f70cbe7-f4c8-4824-9758-2abefef14823" providerId="ADAL" clId="{CCA577FB-0DFD-49D1-8C30-1E54ECF0FEEC}" dt="2020-12-14T08:16:24.624" v="0"/>
        <pc:sldMkLst>
          <pc:docMk/>
          <pc:sldMk cId="1402130659" sldId="300"/>
        </pc:sldMkLst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1402130659" sldId="300"/>
            <ac:picMk id="7170" creationId="{00000000-0000-0000-0000-000000000000}"/>
          </ac:picMkLst>
        </pc:picChg>
      </pc:sldChg>
      <pc:sldChg chg="modSp modNotes">
        <pc:chgData name="三原慎一" userId="5f70cbe7-f4c8-4824-9758-2abefef14823" providerId="ADAL" clId="{CCA577FB-0DFD-49D1-8C30-1E54ECF0FEEC}" dt="2020-12-14T08:16:24.624" v="0"/>
        <pc:sldMkLst>
          <pc:docMk/>
          <pc:sldMk cId="2033627666" sldId="302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033627666" sldId="302"/>
            <ac:spMk id="7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033627666" sldId="302"/>
            <ac:spMk id="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033627666" sldId="302"/>
            <ac:spMk id="9224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2033627666" sldId="302"/>
            <ac:picMk id="10250" creationId="{00000000-0000-0000-0000-000000000000}"/>
          </ac:picMkLst>
        </pc:picChg>
      </pc:sldChg>
      <pc:sldChg chg="modSp">
        <pc:chgData name="三原慎一" userId="5f70cbe7-f4c8-4824-9758-2abefef14823" providerId="ADAL" clId="{CCA577FB-0DFD-49D1-8C30-1E54ECF0FEEC}" dt="2020-12-14T08:16:24.624" v="0"/>
        <pc:sldMkLst>
          <pc:docMk/>
          <pc:sldMk cId="1407528718" sldId="303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407528718" sldId="303"/>
            <ac:spMk id="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407528718" sldId="303"/>
            <ac:spMk id="7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407528718" sldId="303"/>
            <ac:spMk id="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407528718" sldId="303"/>
            <ac:spMk id="9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407528718" sldId="303"/>
            <ac:spMk id="10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407528718" sldId="303"/>
            <ac:spMk id="11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407528718" sldId="303"/>
            <ac:spMk id="12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407528718" sldId="303"/>
            <ac:spMk id="13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407528718" sldId="303"/>
            <ac:spMk id="14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407528718" sldId="303"/>
            <ac:spMk id="1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407528718" sldId="303"/>
            <ac:spMk id="16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407528718" sldId="303"/>
            <ac:spMk id="17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407528718" sldId="303"/>
            <ac:spMk id="1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407528718" sldId="303"/>
            <ac:spMk id="19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407528718" sldId="303"/>
            <ac:spMk id="20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407528718" sldId="303"/>
            <ac:spMk id="21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407528718" sldId="303"/>
            <ac:spMk id="22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1407528718" sldId="303"/>
            <ac:picMk id="12290" creationId="{00000000-0000-0000-0000-000000000000}"/>
          </ac:picMkLst>
        </pc:picChg>
      </pc:sldChg>
      <pc:sldChg chg="modSp modNotes">
        <pc:chgData name="三原慎一" userId="5f70cbe7-f4c8-4824-9758-2abefef14823" providerId="ADAL" clId="{CCA577FB-0DFD-49D1-8C30-1E54ECF0FEEC}" dt="2020-12-14T08:16:24.624" v="0"/>
        <pc:sldMkLst>
          <pc:docMk/>
          <pc:sldMk cId="4008281063" sldId="304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4008281063" sldId="304"/>
            <ac:spMk id="3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4008281063" sldId="304"/>
            <ac:spMk id="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4008281063" sldId="304"/>
            <ac:spMk id="9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4008281063" sldId="304"/>
            <ac:spMk id="1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4008281063" sldId="304"/>
            <ac:spMk id="10253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4008281063" sldId="304"/>
            <ac:picMk id="12290" creationId="{00000000-0000-0000-0000-000000000000}"/>
          </ac:picMkLst>
        </pc:picChg>
      </pc:sldChg>
      <pc:sldChg chg="modSp">
        <pc:chgData name="三原慎一" userId="5f70cbe7-f4c8-4824-9758-2abefef14823" providerId="ADAL" clId="{CCA577FB-0DFD-49D1-8C30-1E54ECF0FEEC}" dt="2020-12-14T08:16:24.624" v="0"/>
        <pc:sldMkLst>
          <pc:docMk/>
          <pc:sldMk cId="3313556586" sldId="305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313556586" sldId="305"/>
            <ac:spMk id="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313556586" sldId="305"/>
            <ac:spMk id="11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3313556586" sldId="305"/>
            <ac:picMk id="13314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3313556586" sldId="305"/>
            <ac:picMk id="13318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3313556586" sldId="305"/>
            <ac:picMk id="13321" creationId="{00000000-0000-0000-0000-000000000000}"/>
          </ac:picMkLst>
        </pc:picChg>
      </pc:sldChg>
      <pc:sldChg chg="addSp modSp mod">
        <pc:chgData name="三原慎一" userId="5f70cbe7-f4c8-4824-9758-2abefef14823" providerId="ADAL" clId="{CCA577FB-0DFD-49D1-8C30-1E54ECF0FEEC}" dt="2020-12-14T11:13:18.190" v="771" actId="1582"/>
        <pc:sldMkLst>
          <pc:docMk/>
          <pc:sldMk cId="2133563368" sldId="306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133563368" sldId="306"/>
            <ac:spMk id="2" creationId="{00000000-0000-0000-0000-000000000000}"/>
          </ac:spMkLst>
        </pc:spChg>
        <pc:spChg chg="add mod">
          <ac:chgData name="三原慎一" userId="5f70cbe7-f4c8-4824-9758-2abefef14823" providerId="ADAL" clId="{CCA577FB-0DFD-49D1-8C30-1E54ECF0FEEC}" dt="2020-12-14T11:10:41.779" v="638" actId="20577"/>
          <ac:spMkLst>
            <pc:docMk/>
            <pc:sldMk cId="2133563368" sldId="306"/>
            <ac:spMk id="26" creationId="{42C3C26D-0BFD-4F94-B82D-EC4408F873F2}"/>
          </ac:spMkLst>
        </pc:spChg>
        <pc:spChg chg="mod">
          <ac:chgData name="三原慎一" userId="5f70cbe7-f4c8-4824-9758-2abefef14823" providerId="ADAL" clId="{CCA577FB-0DFD-49D1-8C30-1E54ECF0FEEC}" dt="2020-12-14T11:13:18.190" v="771" actId="1582"/>
          <ac:spMkLst>
            <pc:docMk/>
            <pc:sldMk cId="2133563368" sldId="306"/>
            <ac:spMk id="27651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11:13:18.190" v="771" actId="1582"/>
          <ac:spMkLst>
            <pc:docMk/>
            <pc:sldMk cId="2133563368" sldId="306"/>
            <ac:spMk id="27652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11:13:18.190" v="771" actId="1582"/>
          <ac:spMkLst>
            <pc:docMk/>
            <pc:sldMk cId="2133563368" sldId="306"/>
            <ac:spMk id="27653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11:13:18.190" v="771" actId="1582"/>
          <ac:spMkLst>
            <pc:docMk/>
            <pc:sldMk cId="2133563368" sldId="306"/>
            <ac:spMk id="2765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133563368" sldId="306"/>
            <ac:spMk id="27656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133563368" sldId="306"/>
            <ac:spMk id="2765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11:12:39.878" v="769"/>
          <ac:spMkLst>
            <pc:docMk/>
            <pc:sldMk cId="2133563368" sldId="306"/>
            <ac:spMk id="27659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11:13:18.190" v="771" actId="1582"/>
          <ac:spMkLst>
            <pc:docMk/>
            <pc:sldMk cId="2133563368" sldId="306"/>
            <ac:spMk id="27660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133563368" sldId="306"/>
            <ac:spMk id="27661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11:11:30.538" v="711" actId="1076"/>
          <ac:spMkLst>
            <pc:docMk/>
            <pc:sldMk cId="2133563368" sldId="306"/>
            <ac:spMk id="27662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133563368" sldId="306"/>
            <ac:spMk id="27663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133563368" sldId="306"/>
            <ac:spMk id="27664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133563368" sldId="306"/>
            <ac:spMk id="2766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133563368" sldId="306"/>
            <ac:spMk id="27666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133563368" sldId="306"/>
            <ac:spMk id="27667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11:12:05.063" v="751" actId="255"/>
          <ac:spMkLst>
            <pc:docMk/>
            <pc:sldMk cId="2133563368" sldId="306"/>
            <ac:spMk id="2766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133563368" sldId="306"/>
            <ac:spMk id="27670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133563368" sldId="306"/>
            <ac:spMk id="27671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133563368" sldId="306"/>
            <ac:spMk id="27672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133563368" sldId="306"/>
            <ac:spMk id="27673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133563368" sldId="306"/>
            <ac:spMk id="27674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133563368" sldId="306"/>
            <ac:spMk id="2767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11:10:54.621" v="658" actId="1076"/>
          <ac:spMkLst>
            <pc:docMk/>
            <pc:sldMk cId="2133563368" sldId="306"/>
            <ac:spMk id="27676" creationId="{00000000-0000-0000-0000-000000000000}"/>
          </ac:spMkLst>
        </pc:spChg>
      </pc:sldChg>
      <pc:sldChg chg="modSp">
        <pc:chgData name="三原慎一" userId="5f70cbe7-f4c8-4824-9758-2abefef14823" providerId="ADAL" clId="{CCA577FB-0DFD-49D1-8C30-1E54ECF0FEEC}" dt="2020-12-14T08:16:24.624" v="0"/>
        <pc:sldMkLst>
          <pc:docMk/>
          <pc:sldMk cId="507023984" sldId="307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507023984" sldId="307"/>
            <ac:spMk id="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507023984" sldId="307"/>
            <ac:spMk id="6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507023984" sldId="307"/>
            <ac:spMk id="7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507023984" sldId="307"/>
            <ac:spMk id="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507023984" sldId="307"/>
            <ac:spMk id="9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507023984" sldId="307"/>
            <ac:spMk id="10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507023984" sldId="307"/>
            <ac:spMk id="11" creationId="{00000000-0000-0000-0000-000000000000}"/>
          </ac:spMkLst>
        </pc:spChg>
      </pc:sldChg>
      <pc:sldChg chg="modSp">
        <pc:chgData name="三原慎一" userId="5f70cbe7-f4c8-4824-9758-2abefef14823" providerId="ADAL" clId="{CCA577FB-0DFD-49D1-8C30-1E54ECF0FEEC}" dt="2020-12-14T08:16:24.624" v="0"/>
        <pc:sldMkLst>
          <pc:docMk/>
          <pc:sldMk cId="58017557" sldId="311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58017557" sldId="311"/>
            <ac:spMk id="5" creationId="{00000000-0000-0000-0000-000000000000}"/>
          </ac:spMkLst>
        </pc:spChg>
      </pc:sldChg>
      <pc:sldChg chg="modSp modNotes">
        <pc:chgData name="三原慎一" userId="5f70cbe7-f4c8-4824-9758-2abefef14823" providerId="ADAL" clId="{CCA577FB-0DFD-49D1-8C30-1E54ECF0FEEC}" dt="2020-12-14T08:16:24.624" v="0"/>
        <pc:sldMkLst>
          <pc:docMk/>
          <pc:sldMk cId="2844000180" sldId="313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844000180" sldId="313"/>
            <ac:spMk id="3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844000180" sldId="313"/>
            <ac:spMk id="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844000180" sldId="313"/>
            <ac:spMk id="6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844000180" sldId="313"/>
            <ac:spMk id="7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844000180" sldId="313"/>
            <ac:spMk id="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844000180" sldId="313"/>
            <ac:spMk id="9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844000180" sldId="313"/>
            <ac:spMk id="10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844000180" sldId="313"/>
            <ac:spMk id="13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844000180" sldId="313"/>
            <ac:spMk id="14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844000180" sldId="313"/>
            <ac:spMk id="1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844000180" sldId="313"/>
            <ac:spMk id="16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844000180" sldId="313"/>
            <ac:spMk id="17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844000180" sldId="313"/>
            <ac:spMk id="1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844000180" sldId="313"/>
            <ac:spMk id="20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844000180" sldId="313"/>
            <ac:spMk id="21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844000180" sldId="313"/>
            <ac:spMk id="24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844000180" sldId="313"/>
            <ac:spMk id="2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844000180" sldId="313"/>
            <ac:spMk id="26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844000180" sldId="313"/>
            <ac:spMk id="27" creationId="{00000000-0000-0000-0000-000000000000}"/>
          </ac:spMkLst>
        </pc:spChg>
        <pc:cxnChg chg="mod">
          <ac:chgData name="三原慎一" userId="5f70cbe7-f4c8-4824-9758-2abefef14823" providerId="ADAL" clId="{CCA577FB-0DFD-49D1-8C30-1E54ECF0FEEC}" dt="2020-12-14T08:16:24.624" v="0"/>
          <ac:cxnSpMkLst>
            <pc:docMk/>
            <pc:sldMk cId="2844000180" sldId="313"/>
            <ac:cxnSpMk id="4" creationId="{00000000-0000-0000-0000-000000000000}"/>
          </ac:cxnSpMkLst>
        </pc:cxnChg>
      </pc:sldChg>
      <pc:sldChg chg="modSp">
        <pc:chgData name="三原慎一" userId="5f70cbe7-f4c8-4824-9758-2abefef14823" providerId="ADAL" clId="{CCA577FB-0DFD-49D1-8C30-1E54ECF0FEEC}" dt="2020-12-14T08:16:24.624" v="0"/>
        <pc:sldMkLst>
          <pc:docMk/>
          <pc:sldMk cId="1644960676" sldId="314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644960676" sldId="314"/>
            <ac:spMk id="7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1644960676" sldId="314"/>
            <ac:picMk id="5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1644960676" sldId="314"/>
            <ac:picMk id="8" creationId="{00000000-0000-0000-0000-000000000000}"/>
          </ac:picMkLst>
        </pc:picChg>
      </pc:sldChg>
      <pc:sldChg chg="modSp">
        <pc:chgData name="三原慎一" userId="5f70cbe7-f4c8-4824-9758-2abefef14823" providerId="ADAL" clId="{CCA577FB-0DFD-49D1-8C30-1E54ECF0FEEC}" dt="2020-12-14T08:16:24.624" v="0"/>
        <pc:sldMkLst>
          <pc:docMk/>
          <pc:sldMk cId="2169279919" sldId="315"/>
        </pc:sldMkLst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2169279919" sldId="315"/>
            <ac:picMk id="5" creationId="{00000000-0000-0000-0000-000000000000}"/>
          </ac:picMkLst>
        </pc:picChg>
      </pc:sldChg>
      <pc:sldChg chg="modSp">
        <pc:chgData name="三原慎一" userId="5f70cbe7-f4c8-4824-9758-2abefef14823" providerId="ADAL" clId="{CCA577FB-0DFD-49D1-8C30-1E54ECF0FEEC}" dt="2020-12-14T08:16:24.624" v="0"/>
        <pc:sldMkLst>
          <pc:docMk/>
          <pc:sldMk cId="217916609" sldId="317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17916609" sldId="317"/>
            <ac:spMk id="37904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17916609" sldId="317"/>
            <ac:spMk id="3790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17916609" sldId="317"/>
            <ac:spMk id="37907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17916609" sldId="317"/>
            <ac:spMk id="3790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17916609" sldId="317"/>
            <ac:spMk id="37909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17916609" sldId="317"/>
            <ac:spMk id="37910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17916609" sldId="317"/>
            <ac:spMk id="37911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17916609" sldId="317"/>
            <ac:spMk id="37912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17916609" sldId="317"/>
            <ac:spMk id="37913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217916609" sldId="317"/>
            <ac:picMk id="37898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217916609" sldId="317"/>
            <ac:picMk id="37899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217916609" sldId="317"/>
            <ac:picMk id="37900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217916609" sldId="317"/>
            <ac:picMk id="37901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217916609" sldId="317"/>
            <ac:picMk id="37902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217916609" sldId="317"/>
            <ac:picMk id="37903" creationId="{00000000-0000-0000-0000-000000000000}"/>
          </ac:picMkLst>
        </pc:picChg>
      </pc:sldChg>
      <pc:sldChg chg="modSp">
        <pc:chgData name="三原慎一" userId="5f70cbe7-f4c8-4824-9758-2abefef14823" providerId="ADAL" clId="{CCA577FB-0DFD-49D1-8C30-1E54ECF0FEEC}" dt="2020-12-14T08:16:24.624" v="0"/>
        <pc:sldMkLst>
          <pc:docMk/>
          <pc:sldMk cId="4251155731" sldId="318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4251155731" sldId="318"/>
            <ac:spMk id="7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4251155731" sldId="318"/>
            <ac:spMk id="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4251155731" sldId="318"/>
            <ac:spMk id="9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4251155731" sldId="318"/>
            <ac:picMk id="5" creationId="{00000000-0000-0000-0000-000000000000}"/>
          </ac:picMkLst>
        </pc:picChg>
      </pc:sldChg>
      <pc:sldChg chg="modSp">
        <pc:chgData name="三原慎一" userId="5f70cbe7-f4c8-4824-9758-2abefef14823" providerId="ADAL" clId="{CCA577FB-0DFD-49D1-8C30-1E54ECF0FEEC}" dt="2020-12-14T08:16:24.624" v="0"/>
        <pc:sldMkLst>
          <pc:docMk/>
          <pc:sldMk cId="1817670209" sldId="319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817670209" sldId="319"/>
            <ac:spMk id="8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1817670209" sldId="319"/>
            <ac:picMk id="5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1817670209" sldId="319"/>
            <ac:picMk id="6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1817670209" sldId="319"/>
            <ac:picMk id="7" creationId="{00000000-0000-0000-0000-000000000000}"/>
          </ac:picMkLst>
        </pc:picChg>
      </pc:sldChg>
      <pc:sldChg chg="modSp">
        <pc:chgData name="三原慎一" userId="5f70cbe7-f4c8-4824-9758-2abefef14823" providerId="ADAL" clId="{CCA577FB-0DFD-49D1-8C30-1E54ECF0FEEC}" dt="2020-12-14T08:16:24.624" v="0"/>
        <pc:sldMkLst>
          <pc:docMk/>
          <pc:sldMk cId="3494857681" sldId="320"/>
        </pc:sldMkLst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3494857681" sldId="320"/>
            <ac:picMk id="5" creationId="{00000000-0000-0000-0000-000000000000}"/>
          </ac:picMkLst>
        </pc:picChg>
      </pc:sldChg>
      <pc:sldChg chg="addSp delSp modSp mod">
        <pc:chgData name="三原慎一" userId="5f70cbe7-f4c8-4824-9758-2abefef14823" providerId="ADAL" clId="{CCA577FB-0DFD-49D1-8C30-1E54ECF0FEEC}" dt="2020-12-14T09:35:03.609" v="588" actId="208"/>
        <pc:sldMkLst>
          <pc:docMk/>
          <pc:sldMk cId="2928295758" sldId="321"/>
        </pc:sldMkLst>
        <pc:spChg chg="add del">
          <ac:chgData name="三原慎一" userId="5f70cbe7-f4c8-4824-9758-2abefef14823" providerId="ADAL" clId="{CCA577FB-0DFD-49D1-8C30-1E54ECF0FEEC}" dt="2020-12-14T09:30:57.389" v="527" actId="11529"/>
          <ac:spMkLst>
            <pc:docMk/>
            <pc:sldMk cId="2928295758" sldId="321"/>
            <ac:spMk id="4" creationId="{4B06B84D-99AE-46F5-AC82-999D4AB59E4A}"/>
          </ac:spMkLst>
        </pc:spChg>
        <pc:spChg chg="mod">
          <ac:chgData name="三原慎一" userId="5f70cbe7-f4c8-4824-9758-2abefef14823" providerId="ADAL" clId="{CCA577FB-0DFD-49D1-8C30-1E54ECF0FEEC}" dt="2020-12-14T09:34:45.581" v="586" actId="1076"/>
          <ac:spMkLst>
            <pc:docMk/>
            <pc:sldMk cId="2928295758" sldId="321"/>
            <ac:spMk id="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9:34:16.755" v="580" actId="1076"/>
          <ac:spMkLst>
            <pc:docMk/>
            <pc:sldMk cId="2928295758" sldId="321"/>
            <ac:spMk id="6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9:34:31.129" v="583" actId="255"/>
          <ac:spMkLst>
            <pc:docMk/>
            <pc:sldMk cId="2928295758" sldId="321"/>
            <ac:spMk id="7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9:34:25.470" v="582" actId="1076"/>
          <ac:spMkLst>
            <pc:docMk/>
            <pc:sldMk cId="2928295758" sldId="321"/>
            <ac:spMk id="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9:33:55.986" v="578" actId="1076"/>
          <ac:spMkLst>
            <pc:docMk/>
            <pc:sldMk cId="2928295758" sldId="321"/>
            <ac:spMk id="9" creationId="{00000000-0000-0000-0000-000000000000}"/>
          </ac:spMkLst>
        </pc:spChg>
        <pc:spChg chg="add mod ord">
          <ac:chgData name="三原慎一" userId="5f70cbe7-f4c8-4824-9758-2abefef14823" providerId="ADAL" clId="{CCA577FB-0DFD-49D1-8C30-1E54ECF0FEEC}" dt="2020-12-14T09:34:57.227" v="587" actId="207"/>
          <ac:spMkLst>
            <pc:docMk/>
            <pc:sldMk cId="2928295758" sldId="321"/>
            <ac:spMk id="10" creationId="{7480B86B-39CC-42EE-86E5-CA513E4DD8F6}"/>
          </ac:spMkLst>
        </pc:spChg>
        <pc:spChg chg="add mod ord">
          <ac:chgData name="三原慎一" userId="5f70cbe7-f4c8-4824-9758-2abefef14823" providerId="ADAL" clId="{CCA577FB-0DFD-49D1-8C30-1E54ECF0FEEC}" dt="2020-12-14T09:35:03.609" v="588" actId="208"/>
          <ac:spMkLst>
            <pc:docMk/>
            <pc:sldMk cId="2928295758" sldId="321"/>
            <ac:spMk id="11" creationId="{6FE442FB-325B-4CE1-B97F-27E26C85A36D}"/>
          </ac:spMkLst>
        </pc:spChg>
        <pc:spChg chg="mod">
          <ac:chgData name="三原慎一" userId="5f70cbe7-f4c8-4824-9758-2abefef14823" providerId="ADAL" clId="{CCA577FB-0DFD-49D1-8C30-1E54ECF0FEEC}" dt="2020-12-14T09:34:41.108" v="585" actId="1076"/>
          <ac:spMkLst>
            <pc:docMk/>
            <pc:sldMk cId="2928295758" sldId="321"/>
            <ac:spMk id="12" creationId="{00000000-0000-0000-0000-000000000000}"/>
          </ac:spMkLst>
        </pc:spChg>
        <pc:spChg chg="add mod ord">
          <ac:chgData name="三原慎一" userId="5f70cbe7-f4c8-4824-9758-2abefef14823" providerId="ADAL" clId="{CCA577FB-0DFD-49D1-8C30-1E54ECF0FEEC}" dt="2020-12-14T09:34:57.227" v="587" actId="207"/>
          <ac:spMkLst>
            <pc:docMk/>
            <pc:sldMk cId="2928295758" sldId="321"/>
            <ac:spMk id="13" creationId="{C7E795F2-CC2B-42BA-A31D-F53B535CBAB7}"/>
          </ac:spMkLst>
        </pc:spChg>
        <pc:spChg chg="add mod ord">
          <ac:chgData name="三原慎一" userId="5f70cbe7-f4c8-4824-9758-2abefef14823" providerId="ADAL" clId="{CCA577FB-0DFD-49D1-8C30-1E54ECF0FEEC}" dt="2020-12-14T09:34:57.227" v="587" actId="207"/>
          <ac:spMkLst>
            <pc:docMk/>
            <pc:sldMk cId="2928295758" sldId="321"/>
            <ac:spMk id="14" creationId="{04755AB5-72E5-40C5-9034-CC6423A3E252}"/>
          </ac:spMkLst>
        </pc:spChg>
      </pc:sldChg>
      <pc:sldChg chg="modSp">
        <pc:chgData name="三原慎一" userId="5f70cbe7-f4c8-4824-9758-2abefef14823" providerId="ADAL" clId="{CCA577FB-0DFD-49D1-8C30-1E54ECF0FEEC}" dt="2020-12-14T08:16:24.624" v="0"/>
        <pc:sldMkLst>
          <pc:docMk/>
          <pc:sldMk cId="3367347510" sldId="322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367347510" sldId="322"/>
            <ac:spMk id="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3367347510" sldId="322"/>
            <ac:spMk id="6" creationId="{00000000-0000-0000-0000-000000000000}"/>
          </ac:spMkLst>
        </pc:spChg>
      </pc:sldChg>
      <pc:sldChg chg="modSp">
        <pc:chgData name="三原慎一" userId="5f70cbe7-f4c8-4824-9758-2abefef14823" providerId="ADAL" clId="{CCA577FB-0DFD-49D1-8C30-1E54ECF0FEEC}" dt="2020-12-14T08:16:24.624" v="0"/>
        <pc:sldMkLst>
          <pc:docMk/>
          <pc:sldMk cId="2932861603" sldId="323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932861603" sldId="323"/>
            <ac:spMk id="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932861603" sldId="323"/>
            <ac:spMk id="6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2932861603" sldId="323"/>
            <ac:spMk id="7" creationId="{00000000-0000-0000-0000-000000000000}"/>
          </ac:spMkLst>
        </pc:spChg>
      </pc:sldChg>
      <pc:sldChg chg="modSp mod">
        <pc:chgData name="三原慎一" userId="5f70cbe7-f4c8-4824-9758-2abefef14823" providerId="ADAL" clId="{CCA577FB-0DFD-49D1-8C30-1E54ECF0FEEC}" dt="2020-12-14T13:02:52.847" v="851"/>
        <pc:sldMkLst>
          <pc:docMk/>
          <pc:sldMk cId="1024214616" sldId="324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024214616" sldId="324"/>
            <ac:spMk id="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024214616" sldId="324"/>
            <ac:spMk id="6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024214616" sldId="324"/>
            <ac:spMk id="7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024214616" sldId="324"/>
            <ac:spMk id="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024214616" sldId="324"/>
            <ac:spMk id="10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024214616" sldId="324"/>
            <ac:spMk id="11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024214616" sldId="324"/>
            <ac:spMk id="12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024214616" sldId="324"/>
            <ac:spMk id="13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024214616" sldId="324"/>
            <ac:spMk id="20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024214616" sldId="324"/>
            <ac:spMk id="21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13:01:08.818" v="817"/>
          <ac:spMkLst>
            <pc:docMk/>
            <pc:sldMk cId="1024214616" sldId="324"/>
            <ac:spMk id="22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13:02:41.680" v="833"/>
          <ac:spMkLst>
            <pc:docMk/>
            <pc:sldMk cId="1024214616" sldId="324"/>
            <ac:spMk id="23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12:58:30.578" v="799"/>
          <ac:spMkLst>
            <pc:docMk/>
            <pc:sldMk cId="1024214616" sldId="324"/>
            <ac:spMk id="24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12:58:05.849" v="785"/>
          <ac:spMkLst>
            <pc:docMk/>
            <pc:sldMk cId="1024214616" sldId="324"/>
            <ac:spMk id="2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13:01:05.611" v="812"/>
          <ac:spMkLst>
            <pc:docMk/>
            <pc:sldMk cId="1024214616" sldId="324"/>
            <ac:spMk id="26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13:02:45.888" v="838"/>
          <ac:spMkLst>
            <pc:docMk/>
            <pc:sldMk cId="1024214616" sldId="324"/>
            <ac:spMk id="27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12:58:01.018" v="776"/>
          <ac:spMkLst>
            <pc:docMk/>
            <pc:sldMk cId="1024214616" sldId="324"/>
            <ac:spMk id="2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12:58:26.854" v="794"/>
          <ac:spMkLst>
            <pc:docMk/>
            <pc:sldMk cId="1024214616" sldId="324"/>
            <ac:spMk id="32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13:01:16.039" v="826"/>
          <ac:spMkLst>
            <pc:docMk/>
            <pc:sldMk cId="1024214616" sldId="324"/>
            <ac:spMk id="33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13:02:52.847" v="851"/>
          <ac:spMkLst>
            <pc:docMk/>
            <pc:sldMk cId="1024214616" sldId="324"/>
            <ac:spMk id="34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024214616" sldId="324"/>
            <ac:spMk id="3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024214616" sldId="324"/>
            <ac:spMk id="36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1024214616" sldId="324"/>
            <ac:spMk id="37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1024214616" sldId="324"/>
            <ac:picMk id="15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1024214616" sldId="324"/>
            <ac:picMk id="17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1024214616" sldId="324"/>
            <ac:picMk id="18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1024214616" sldId="324"/>
            <ac:picMk id="19" creationId="{00000000-0000-0000-0000-000000000000}"/>
          </ac:picMkLst>
        </pc:picChg>
      </pc:sldChg>
      <pc:sldChg chg="modSp">
        <pc:chgData name="三原慎一" userId="5f70cbe7-f4c8-4824-9758-2abefef14823" providerId="ADAL" clId="{CCA577FB-0DFD-49D1-8C30-1E54ECF0FEEC}" dt="2020-12-14T08:16:24.624" v="0"/>
        <pc:sldMkLst>
          <pc:docMk/>
          <pc:sldMk cId="770669183" sldId="325"/>
        </pc:sldMkLst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770669183" sldId="325"/>
            <ac:picMk id="5" creationId="{00000000-0000-0000-0000-000000000000}"/>
          </ac:picMkLst>
        </pc:picChg>
      </pc:sldChg>
      <pc:sldChg chg="modSp">
        <pc:chgData name="三原慎一" userId="5f70cbe7-f4c8-4824-9758-2abefef14823" providerId="ADAL" clId="{CCA577FB-0DFD-49D1-8C30-1E54ECF0FEEC}" dt="2020-12-14T08:16:24.624" v="0"/>
        <pc:sldMkLst>
          <pc:docMk/>
          <pc:sldMk cId="2829822563" sldId="326"/>
        </pc:sldMkLst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2829822563" sldId="326"/>
            <ac:picMk id="5" creationId="{00000000-0000-0000-0000-000000000000}"/>
          </ac:picMkLst>
        </pc:picChg>
      </pc:sldChg>
      <pc:sldChg chg="addSp delSp modSp mod">
        <pc:chgData name="三原慎一" userId="5f70cbe7-f4c8-4824-9758-2abefef14823" providerId="ADAL" clId="{CCA577FB-0DFD-49D1-8C30-1E54ECF0FEEC}" dt="2020-12-14T08:29:24.124" v="352" actId="1076"/>
        <pc:sldMkLst>
          <pc:docMk/>
          <pc:sldMk cId="4264451157" sldId="327"/>
        </pc:sldMkLst>
        <pc:spChg chg="add del mod">
          <ac:chgData name="三原慎一" userId="5f70cbe7-f4c8-4824-9758-2abefef14823" providerId="ADAL" clId="{CCA577FB-0DFD-49D1-8C30-1E54ECF0FEEC}" dt="2020-12-14T08:24:06.538" v="28"/>
          <ac:spMkLst>
            <pc:docMk/>
            <pc:sldMk cId="4264451157" sldId="327"/>
            <ac:spMk id="6" creationId="{3A01194C-A9A7-4C5D-9C78-D0B304C75948}"/>
          </ac:spMkLst>
        </pc:spChg>
        <pc:spChg chg="add del mod">
          <ac:chgData name="三原慎一" userId="5f70cbe7-f4c8-4824-9758-2abefef14823" providerId="ADAL" clId="{CCA577FB-0DFD-49D1-8C30-1E54ECF0FEEC}" dt="2020-12-14T08:24:06.538" v="30"/>
          <ac:spMkLst>
            <pc:docMk/>
            <pc:sldMk cId="4264451157" sldId="327"/>
            <ac:spMk id="7" creationId="{67CD5886-006C-42AF-97D6-E3E62973D023}"/>
          </ac:spMkLst>
        </pc:spChg>
        <pc:spChg chg="add mod ord">
          <ac:chgData name="三原慎一" userId="5f70cbe7-f4c8-4824-9758-2abefef14823" providerId="ADAL" clId="{CCA577FB-0DFD-49D1-8C30-1E54ECF0FEEC}" dt="2020-12-14T08:29:24.124" v="352" actId="1076"/>
          <ac:spMkLst>
            <pc:docMk/>
            <pc:sldMk cId="4264451157" sldId="327"/>
            <ac:spMk id="8" creationId="{1583BA42-4744-4495-B85E-58D4E6B12A2C}"/>
          </ac:spMkLst>
        </pc:spChg>
        <pc:spChg chg="add mod ord">
          <ac:chgData name="三原慎一" userId="5f70cbe7-f4c8-4824-9758-2abefef14823" providerId="ADAL" clId="{CCA577FB-0DFD-49D1-8C30-1E54ECF0FEEC}" dt="2020-12-14T08:29:18.991" v="351" actId="1076"/>
          <ac:spMkLst>
            <pc:docMk/>
            <pc:sldMk cId="4264451157" sldId="327"/>
            <ac:spMk id="9" creationId="{B82C4770-7882-45E8-9B9F-A86FB093EBD7}"/>
          </ac:spMkLst>
        </pc:spChg>
        <pc:spChg chg="add mod">
          <ac:chgData name="三原慎一" userId="5f70cbe7-f4c8-4824-9758-2abefef14823" providerId="ADAL" clId="{CCA577FB-0DFD-49D1-8C30-1E54ECF0FEEC}" dt="2020-12-14T08:29:12.288" v="350" actId="14100"/>
          <ac:spMkLst>
            <pc:docMk/>
            <pc:sldMk cId="4264451157" sldId="327"/>
            <ac:spMk id="10" creationId="{7F86B44D-2145-4043-9910-B1B406B18E4D}"/>
          </ac:spMkLst>
        </pc:spChg>
        <pc:picChg chg="mod">
          <ac:chgData name="三原慎一" userId="5f70cbe7-f4c8-4824-9758-2abefef14823" providerId="ADAL" clId="{CCA577FB-0DFD-49D1-8C30-1E54ECF0FEEC}" dt="2020-12-14T08:29:03.592" v="348" actId="14100"/>
          <ac:picMkLst>
            <pc:docMk/>
            <pc:sldMk cId="4264451157" sldId="327"/>
            <ac:picMk id="5" creationId="{00000000-0000-0000-0000-000000000000}"/>
          </ac:picMkLst>
        </pc:picChg>
      </pc:sldChg>
      <pc:sldChg chg="modSp">
        <pc:chgData name="三原慎一" userId="5f70cbe7-f4c8-4824-9758-2abefef14823" providerId="ADAL" clId="{CCA577FB-0DFD-49D1-8C30-1E54ECF0FEEC}" dt="2020-12-14T08:16:24.624" v="0"/>
        <pc:sldMkLst>
          <pc:docMk/>
          <pc:sldMk cId="2833965461" sldId="328"/>
        </pc:sldMkLst>
        <pc:picChg chg="mod">
          <ac:chgData name="三原慎一" userId="5f70cbe7-f4c8-4824-9758-2abefef14823" providerId="ADAL" clId="{CCA577FB-0DFD-49D1-8C30-1E54ECF0FEEC}" dt="2020-12-14T08:16:24.624" v="0"/>
          <ac:picMkLst>
            <pc:docMk/>
            <pc:sldMk cId="2833965461" sldId="328"/>
            <ac:picMk id="5" creationId="{00000000-0000-0000-0000-000000000000}"/>
          </ac:picMkLst>
        </pc:picChg>
      </pc:sldChg>
      <pc:sldChg chg="modSp">
        <pc:chgData name="三原慎一" userId="5f70cbe7-f4c8-4824-9758-2abefef14823" providerId="ADAL" clId="{CCA577FB-0DFD-49D1-8C30-1E54ECF0FEEC}" dt="2020-12-14T08:16:24.624" v="0"/>
        <pc:sldMkLst>
          <pc:docMk/>
          <pc:sldMk cId="856153596" sldId="329"/>
        </pc:sld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856153596" sldId="329"/>
            <ac:spMk id="5" creationId="{FDAAEC97-6A04-4049-83CE-225C57D6F103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856153596" sldId="329"/>
            <ac:spMk id="6" creationId="{76F3A7F5-5911-4306-A662-C78E0A2B2C12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856153596" sldId="329"/>
            <ac:spMk id="7" creationId="{6DECD6F3-ADD9-45B0-9241-F3BFF06C479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856153596" sldId="329"/>
            <ac:spMk id="27" creationId="{FBD02146-5893-46ED-81A6-83DA021A4E76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856153596" sldId="329"/>
            <ac:spMk id="28" creationId="{E3B7739E-9663-4EC3-A1A0-0D6AD9B03634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856153596" sldId="329"/>
            <ac:spMk id="29" creationId="{CB3CB34A-CEC7-4162-B5A5-DA9A6E283924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856153596" sldId="329"/>
            <ac:spMk id="30" creationId="{2ACDE7B4-BDB1-49A8-A99B-2C65C2A97334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856153596" sldId="329"/>
            <ac:spMk id="31" creationId="{2B1F446F-B7C3-450B-B309-B95A4D2EFEA9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856153596" sldId="329"/>
            <ac:spMk id="32" creationId="{6F43C56A-59A2-4152-99E1-695DB30E9C9B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856153596" sldId="329"/>
            <ac:spMk id="33" creationId="{9EB4FFAE-03ED-448F-87B2-7D825F442D93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856153596" sldId="329"/>
            <ac:spMk id="34" creationId="{EC329405-B8F2-40A2-8383-9F1F3B48D1FA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856153596" sldId="329"/>
            <ac:spMk id="35" creationId="{2A3CC675-9483-400C-98E5-8227FB8F8BE5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856153596" sldId="329"/>
            <ac:spMk id="36" creationId="{53723DC8-6E57-4DCE-B060-96563567A541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856153596" sldId="329"/>
            <ac:spMk id="37" creationId="{A210CA62-79AA-4228-A3E6-7ED4E747AB6C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856153596" sldId="329"/>
            <ac:spMk id="38" creationId="{B60188D9-AA3F-4F3C-BDB1-89FB70D66AE8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856153596" sldId="329"/>
            <ac:spMk id="39" creationId="{58B0217F-669D-43C5-8468-680BEA36DED5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856153596" sldId="329"/>
            <ac:spMk id="40" creationId="{87F3DCA3-32BF-4077-B942-83F82A6FDF51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856153596" sldId="329"/>
            <ac:spMk id="41" creationId="{3C4E795F-ECF3-4D67-AE25-FFD05EA22788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856153596" sldId="329"/>
            <ac:spMk id="42" creationId="{1180F772-028A-46AE-A6FC-285531268FBE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856153596" sldId="329"/>
            <ac:spMk id="43" creationId="{07E824F3-7DF1-4051-BA89-25001418F391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856153596" sldId="329"/>
            <ac:spMk id="44" creationId="{1A427C7C-A439-40EF-A8D2-CB608A63DB98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856153596" sldId="329"/>
            <ac:spMk id="45" creationId="{1FF1640C-816E-479B-A692-BDCE768DD597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k cId="856153596" sldId="329"/>
            <ac:spMk id="46" creationId="{70D2A31D-73A8-49AA-A069-F93D54D83595}"/>
          </ac:spMkLst>
        </pc:spChg>
        <pc:cxnChg chg="mod">
          <ac:chgData name="三原慎一" userId="5f70cbe7-f4c8-4824-9758-2abefef14823" providerId="ADAL" clId="{CCA577FB-0DFD-49D1-8C30-1E54ECF0FEEC}" dt="2020-12-14T08:16:24.624" v="0"/>
          <ac:cxnSpMkLst>
            <pc:docMk/>
            <pc:sldMk cId="856153596" sldId="329"/>
            <ac:cxnSpMk id="8" creationId="{8F57FF7B-7E20-42EF-8B4C-DD2B59249B21}"/>
          </ac:cxnSpMkLst>
        </pc:cxnChg>
        <pc:cxnChg chg="mod">
          <ac:chgData name="三原慎一" userId="5f70cbe7-f4c8-4824-9758-2abefef14823" providerId="ADAL" clId="{CCA577FB-0DFD-49D1-8C30-1E54ECF0FEEC}" dt="2020-12-14T08:16:24.624" v="0"/>
          <ac:cxnSpMkLst>
            <pc:docMk/>
            <pc:sldMk cId="856153596" sldId="329"/>
            <ac:cxnSpMk id="9" creationId="{55B509B0-B86F-46C3-83CF-894D5942318D}"/>
          </ac:cxnSpMkLst>
        </pc:cxnChg>
        <pc:cxnChg chg="mod">
          <ac:chgData name="三原慎一" userId="5f70cbe7-f4c8-4824-9758-2abefef14823" providerId="ADAL" clId="{CCA577FB-0DFD-49D1-8C30-1E54ECF0FEEC}" dt="2020-12-14T08:16:24.624" v="0"/>
          <ac:cxnSpMkLst>
            <pc:docMk/>
            <pc:sldMk cId="856153596" sldId="329"/>
            <ac:cxnSpMk id="10" creationId="{FCB5E38D-493D-457C-8410-BCC7B9A2BB57}"/>
          </ac:cxnSpMkLst>
        </pc:cxnChg>
        <pc:cxnChg chg="mod">
          <ac:chgData name="三原慎一" userId="5f70cbe7-f4c8-4824-9758-2abefef14823" providerId="ADAL" clId="{CCA577FB-0DFD-49D1-8C30-1E54ECF0FEEC}" dt="2020-12-14T08:16:24.624" v="0"/>
          <ac:cxnSpMkLst>
            <pc:docMk/>
            <pc:sldMk cId="856153596" sldId="329"/>
            <ac:cxnSpMk id="11" creationId="{0E53BAE7-2855-43C4-8062-3774C371540F}"/>
          </ac:cxnSpMkLst>
        </pc:cxnChg>
        <pc:cxnChg chg="mod">
          <ac:chgData name="三原慎一" userId="5f70cbe7-f4c8-4824-9758-2abefef14823" providerId="ADAL" clId="{CCA577FB-0DFD-49D1-8C30-1E54ECF0FEEC}" dt="2020-12-14T08:16:24.624" v="0"/>
          <ac:cxnSpMkLst>
            <pc:docMk/>
            <pc:sldMk cId="856153596" sldId="329"/>
            <ac:cxnSpMk id="12" creationId="{4EB21E96-F894-459E-AE9B-B68DDA38344E}"/>
          </ac:cxnSpMkLst>
        </pc:cxnChg>
        <pc:cxnChg chg="mod">
          <ac:chgData name="三原慎一" userId="5f70cbe7-f4c8-4824-9758-2abefef14823" providerId="ADAL" clId="{CCA577FB-0DFD-49D1-8C30-1E54ECF0FEEC}" dt="2020-12-14T08:16:24.624" v="0"/>
          <ac:cxnSpMkLst>
            <pc:docMk/>
            <pc:sldMk cId="856153596" sldId="329"/>
            <ac:cxnSpMk id="13" creationId="{54D4B825-FC0E-4F5A-86C8-2C094D6878EE}"/>
          </ac:cxnSpMkLst>
        </pc:cxnChg>
        <pc:cxnChg chg="mod">
          <ac:chgData name="三原慎一" userId="5f70cbe7-f4c8-4824-9758-2abefef14823" providerId="ADAL" clId="{CCA577FB-0DFD-49D1-8C30-1E54ECF0FEEC}" dt="2020-12-14T08:16:24.624" v="0"/>
          <ac:cxnSpMkLst>
            <pc:docMk/>
            <pc:sldMk cId="856153596" sldId="329"/>
            <ac:cxnSpMk id="14" creationId="{32F3E0F2-928C-4C43-B381-A32003CED007}"/>
          </ac:cxnSpMkLst>
        </pc:cxnChg>
        <pc:cxnChg chg="mod">
          <ac:chgData name="三原慎一" userId="5f70cbe7-f4c8-4824-9758-2abefef14823" providerId="ADAL" clId="{CCA577FB-0DFD-49D1-8C30-1E54ECF0FEEC}" dt="2020-12-14T08:16:24.624" v="0"/>
          <ac:cxnSpMkLst>
            <pc:docMk/>
            <pc:sldMk cId="856153596" sldId="329"/>
            <ac:cxnSpMk id="15" creationId="{4DEA1F74-807C-49CE-AF8E-31E96DFAFA57}"/>
          </ac:cxnSpMkLst>
        </pc:cxnChg>
        <pc:cxnChg chg="mod">
          <ac:chgData name="三原慎一" userId="5f70cbe7-f4c8-4824-9758-2abefef14823" providerId="ADAL" clId="{CCA577FB-0DFD-49D1-8C30-1E54ECF0FEEC}" dt="2020-12-14T08:16:24.624" v="0"/>
          <ac:cxnSpMkLst>
            <pc:docMk/>
            <pc:sldMk cId="856153596" sldId="329"/>
            <ac:cxnSpMk id="16" creationId="{51A95B09-0CDB-46C0-9912-1156DA400944}"/>
          </ac:cxnSpMkLst>
        </pc:cxnChg>
        <pc:cxnChg chg="mod">
          <ac:chgData name="三原慎一" userId="5f70cbe7-f4c8-4824-9758-2abefef14823" providerId="ADAL" clId="{CCA577FB-0DFD-49D1-8C30-1E54ECF0FEEC}" dt="2020-12-14T08:16:24.624" v="0"/>
          <ac:cxnSpMkLst>
            <pc:docMk/>
            <pc:sldMk cId="856153596" sldId="329"/>
            <ac:cxnSpMk id="17" creationId="{3EE15795-7B5E-49CF-BBCB-8BB123E146F3}"/>
          </ac:cxnSpMkLst>
        </pc:cxnChg>
        <pc:cxnChg chg="mod">
          <ac:chgData name="三原慎一" userId="5f70cbe7-f4c8-4824-9758-2abefef14823" providerId="ADAL" clId="{CCA577FB-0DFD-49D1-8C30-1E54ECF0FEEC}" dt="2020-12-14T08:16:24.624" v="0"/>
          <ac:cxnSpMkLst>
            <pc:docMk/>
            <pc:sldMk cId="856153596" sldId="329"/>
            <ac:cxnSpMk id="18" creationId="{2BA0907E-2AA3-474F-BA9D-D053809AD7B1}"/>
          </ac:cxnSpMkLst>
        </pc:cxnChg>
        <pc:cxnChg chg="mod">
          <ac:chgData name="三原慎一" userId="5f70cbe7-f4c8-4824-9758-2abefef14823" providerId="ADAL" clId="{CCA577FB-0DFD-49D1-8C30-1E54ECF0FEEC}" dt="2020-12-14T08:16:24.624" v="0"/>
          <ac:cxnSpMkLst>
            <pc:docMk/>
            <pc:sldMk cId="856153596" sldId="329"/>
            <ac:cxnSpMk id="19" creationId="{4AF0A684-0EA4-4335-A3D2-9F4AD867445F}"/>
          </ac:cxnSpMkLst>
        </pc:cxnChg>
        <pc:cxnChg chg="mod">
          <ac:chgData name="三原慎一" userId="5f70cbe7-f4c8-4824-9758-2abefef14823" providerId="ADAL" clId="{CCA577FB-0DFD-49D1-8C30-1E54ECF0FEEC}" dt="2020-12-14T08:16:24.624" v="0"/>
          <ac:cxnSpMkLst>
            <pc:docMk/>
            <pc:sldMk cId="856153596" sldId="329"/>
            <ac:cxnSpMk id="20" creationId="{C5E2C34C-F371-43D8-825A-399176130610}"/>
          </ac:cxnSpMkLst>
        </pc:cxnChg>
        <pc:cxnChg chg="mod">
          <ac:chgData name="三原慎一" userId="5f70cbe7-f4c8-4824-9758-2abefef14823" providerId="ADAL" clId="{CCA577FB-0DFD-49D1-8C30-1E54ECF0FEEC}" dt="2020-12-14T08:16:24.624" v="0"/>
          <ac:cxnSpMkLst>
            <pc:docMk/>
            <pc:sldMk cId="856153596" sldId="329"/>
            <ac:cxnSpMk id="21" creationId="{A62AB49D-81F3-47FC-A360-E43525738523}"/>
          </ac:cxnSpMkLst>
        </pc:cxnChg>
        <pc:cxnChg chg="mod">
          <ac:chgData name="三原慎一" userId="5f70cbe7-f4c8-4824-9758-2abefef14823" providerId="ADAL" clId="{CCA577FB-0DFD-49D1-8C30-1E54ECF0FEEC}" dt="2020-12-14T08:16:24.624" v="0"/>
          <ac:cxnSpMkLst>
            <pc:docMk/>
            <pc:sldMk cId="856153596" sldId="329"/>
            <ac:cxnSpMk id="22" creationId="{B8D958C7-EA17-4F9B-A357-B1534E2D0761}"/>
          </ac:cxnSpMkLst>
        </pc:cxnChg>
        <pc:cxnChg chg="mod">
          <ac:chgData name="三原慎一" userId="5f70cbe7-f4c8-4824-9758-2abefef14823" providerId="ADAL" clId="{CCA577FB-0DFD-49D1-8C30-1E54ECF0FEEC}" dt="2020-12-14T08:16:24.624" v="0"/>
          <ac:cxnSpMkLst>
            <pc:docMk/>
            <pc:sldMk cId="856153596" sldId="329"/>
            <ac:cxnSpMk id="23" creationId="{A0517C57-1783-4AE0-8EF2-FF773859F4AE}"/>
          </ac:cxnSpMkLst>
        </pc:cxnChg>
        <pc:cxnChg chg="mod">
          <ac:chgData name="三原慎一" userId="5f70cbe7-f4c8-4824-9758-2abefef14823" providerId="ADAL" clId="{CCA577FB-0DFD-49D1-8C30-1E54ECF0FEEC}" dt="2020-12-14T08:16:24.624" v="0"/>
          <ac:cxnSpMkLst>
            <pc:docMk/>
            <pc:sldMk cId="856153596" sldId="329"/>
            <ac:cxnSpMk id="24" creationId="{ED903E16-DF43-427C-BD55-0FBC5069E22C}"/>
          </ac:cxnSpMkLst>
        </pc:cxnChg>
        <pc:cxnChg chg="mod">
          <ac:chgData name="三原慎一" userId="5f70cbe7-f4c8-4824-9758-2abefef14823" providerId="ADAL" clId="{CCA577FB-0DFD-49D1-8C30-1E54ECF0FEEC}" dt="2020-12-14T08:16:24.624" v="0"/>
          <ac:cxnSpMkLst>
            <pc:docMk/>
            <pc:sldMk cId="856153596" sldId="329"/>
            <ac:cxnSpMk id="25" creationId="{10BBA028-6135-4026-98B4-04FB1D399B3C}"/>
          </ac:cxnSpMkLst>
        </pc:cxnChg>
        <pc:cxnChg chg="mod">
          <ac:chgData name="三原慎一" userId="5f70cbe7-f4c8-4824-9758-2abefef14823" providerId="ADAL" clId="{CCA577FB-0DFD-49D1-8C30-1E54ECF0FEEC}" dt="2020-12-14T08:16:24.624" v="0"/>
          <ac:cxnSpMkLst>
            <pc:docMk/>
            <pc:sldMk cId="856153596" sldId="329"/>
            <ac:cxnSpMk id="26" creationId="{EFE902DA-DF0A-4A87-A83E-49CC3DBAA066}"/>
          </ac:cxnSpMkLst>
        </pc:cxnChg>
      </pc:sldChg>
      <pc:sldChg chg="addSp delSp modSp new mod modClrScheme chgLayout">
        <pc:chgData name="三原慎一" userId="5f70cbe7-f4c8-4824-9758-2abefef14823" providerId="ADAL" clId="{CCA577FB-0DFD-49D1-8C30-1E54ECF0FEEC}" dt="2020-12-14T08:38:27.406" v="359" actId="1076"/>
        <pc:sldMkLst>
          <pc:docMk/>
          <pc:sldMk cId="3801265615" sldId="330"/>
        </pc:sldMkLst>
        <pc:spChg chg="mod ord">
          <ac:chgData name="三原慎一" userId="5f70cbe7-f4c8-4824-9758-2abefef14823" providerId="ADAL" clId="{CCA577FB-0DFD-49D1-8C30-1E54ECF0FEEC}" dt="2020-12-14T08:38:19.601" v="358" actId="700"/>
          <ac:spMkLst>
            <pc:docMk/>
            <pc:sldMk cId="3801265615" sldId="330"/>
            <ac:spMk id="2" creationId="{F316F5F1-9789-4EED-A60C-F1042829F052}"/>
          </ac:spMkLst>
        </pc:spChg>
        <pc:spChg chg="mod ord">
          <ac:chgData name="三原慎一" userId="5f70cbe7-f4c8-4824-9758-2abefef14823" providerId="ADAL" clId="{CCA577FB-0DFD-49D1-8C30-1E54ECF0FEEC}" dt="2020-12-14T08:38:19.601" v="358" actId="700"/>
          <ac:spMkLst>
            <pc:docMk/>
            <pc:sldMk cId="3801265615" sldId="330"/>
            <ac:spMk id="3" creationId="{F1FE4E0B-ABE4-43AC-963E-43D5BEDA2DFD}"/>
          </ac:spMkLst>
        </pc:spChg>
        <pc:spChg chg="del mod">
          <ac:chgData name="三原慎一" userId="5f70cbe7-f4c8-4824-9758-2abefef14823" providerId="ADAL" clId="{CCA577FB-0DFD-49D1-8C30-1E54ECF0FEEC}" dt="2020-12-14T08:38:19.601" v="358" actId="700"/>
          <ac:spMkLst>
            <pc:docMk/>
            <pc:sldMk cId="3801265615" sldId="330"/>
            <ac:spMk id="4" creationId="{9D6CE2B3-4BA2-43A6-A427-65C11B744778}"/>
          </ac:spMkLst>
        </pc:spChg>
        <pc:picChg chg="add mod">
          <ac:chgData name="三原慎一" userId="5f70cbe7-f4c8-4824-9758-2abefef14823" providerId="ADAL" clId="{CCA577FB-0DFD-49D1-8C30-1E54ECF0FEEC}" dt="2020-12-14T08:38:27.406" v="359" actId="1076"/>
          <ac:picMkLst>
            <pc:docMk/>
            <pc:sldMk cId="3801265615" sldId="330"/>
            <ac:picMk id="6" creationId="{45E321A1-5518-4AB0-B4BF-2E73CDA49603}"/>
          </ac:picMkLst>
        </pc:picChg>
      </pc:sldChg>
      <pc:sldChg chg="delSp modSp new del mod modClrScheme chgLayout">
        <pc:chgData name="三原慎一" userId="5f70cbe7-f4c8-4824-9758-2abefef14823" providerId="ADAL" clId="{CCA577FB-0DFD-49D1-8C30-1E54ECF0FEEC}" dt="2020-12-14T09:35:41.301" v="589" actId="2696"/>
        <pc:sldMkLst>
          <pc:docMk/>
          <pc:sldMk cId="565908399" sldId="331"/>
        </pc:sldMkLst>
        <pc:spChg chg="mod ord">
          <ac:chgData name="三原慎一" userId="5f70cbe7-f4c8-4824-9758-2abefef14823" providerId="ADAL" clId="{CCA577FB-0DFD-49D1-8C30-1E54ECF0FEEC}" dt="2020-12-14T09:22:05.350" v="516" actId="700"/>
          <ac:spMkLst>
            <pc:docMk/>
            <pc:sldMk cId="565908399" sldId="331"/>
            <ac:spMk id="2" creationId="{53FFD6E2-E9C5-4ADC-B729-EF8F58AD81DD}"/>
          </ac:spMkLst>
        </pc:spChg>
        <pc:spChg chg="mod ord">
          <ac:chgData name="三原慎一" userId="5f70cbe7-f4c8-4824-9758-2abefef14823" providerId="ADAL" clId="{CCA577FB-0DFD-49D1-8C30-1E54ECF0FEEC}" dt="2020-12-14T09:22:05.350" v="516" actId="700"/>
          <ac:spMkLst>
            <pc:docMk/>
            <pc:sldMk cId="565908399" sldId="331"/>
            <ac:spMk id="3" creationId="{08F90C5D-CF07-4889-B681-61AA96F9831F}"/>
          </ac:spMkLst>
        </pc:spChg>
        <pc:spChg chg="del">
          <ac:chgData name="三原慎一" userId="5f70cbe7-f4c8-4824-9758-2abefef14823" providerId="ADAL" clId="{CCA577FB-0DFD-49D1-8C30-1E54ECF0FEEC}" dt="2020-12-14T09:22:05.350" v="516" actId="700"/>
          <ac:spMkLst>
            <pc:docMk/>
            <pc:sldMk cId="565908399" sldId="331"/>
            <ac:spMk id="4" creationId="{837A2729-9E6A-474A-AAFF-4D9E8BF4FC8A}"/>
          </ac:spMkLst>
        </pc:spChg>
      </pc:sldChg>
      <pc:sldChg chg="modSp mod modClrScheme chgLayout">
        <pc:chgData name="三原慎一" userId="5f70cbe7-f4c8-4824-9758-2abefef14823" providerId="ADAL" clId="{CCA577FB-0DFD-49D1-8C30-1E54ECF0FEEC}" dt="2020-12-14T09:30:23.950" v="525" actId="1076"/>
        <pc:sldMkLst>
          <pc:docMk/>
          <pc:sldMk cId="803743904" sldId="915"/>
        </pc:sldMkLst>
        <pc:spChg chg="mod ord">
          <ac:chgData name="三原慎一" userId="5f70cbe7-f4c8-4824-9758-2abefef14823" providerId="ADAL" clId="{CCA577FB-0DFD-49D1-8C30-1E54ECF0FEEC}" dt="2020-12-14T09:29:45.041" v="519" actId="700"/>
          <ac:spMkLst>
            <pc:docMk/>
            <pc:sldMk cId="803743904" sldId="915"/>
            <ac:spMk id="3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9:30:11.568" v="522" actId="1076"/>
          <ac:spMkLst>
            <pc:docMk/>
            <pc:sldMk cId="803743904" sldId="915"/>
            <ac:spMk id="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9:30:23.950" v="525" actId="1076"/>
          <ac:spMkLst>
            <pc:docMk/>
            <pc:sldMk cId="803743904" sldId="915"/>
            <ac:spMk id="16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9:30:20.268" v="524" actId="1076"/>
          <ac:spMkLst>
            <pc:docMk/>
            <pc:sldMk cId="803743904" sldId="915"/>
            <ac:spMk id="21" creationId="{00000000-0000-0000-0000-000000000000}"/>
          </ac:spMkLst>
        </pc:spChg>
        <pc:picChg chg="mod">
          <ac:chgData name="三原慎一" userId="5f70cbe7-f4c8-4824-9758-2abefef14823" providerId="ADAL" clId="{CCA577FB-0DFD-49D1-8C30-1E54ECF0FEEC}" dt="2020-12-14T09:30:08.625" v="521" actId="1076"/>
          <ac:picMkLst>
            <pc:docMk/>
            <pc:sldMk cId="803743904" sldId="915"/>
            <ac:picMk id="14" creationId="{00000000-0000-0000-0000-000000000000}"/>
          </ac:picMkLst>
        </pc:picChg>
        <pc:picChg chg="mod">
          <ac:chgData name="三原慎一" userId="5f70cbe7-f4c8-4824-9758-2abefef14823" providerId="ADAL" clId="{CCA577FB-0DFD-49D1-8C30-1E54ECF0FEEC}" dt="2020-12-14T09:30:16.948" v="523" actId="1076"/>
          <ac:picMkLst>
            <pc:docMk/>
            <pc:sldMk cId="803743904" sldId="915"/>
            <ac:picMk id="4102" creationId="{00000000-0000-0000-0000-000000000000}"/>
          </ac:picMkLst>
        </pc:picChg>
      </pc:sldChg>
      <pc:sldChg chg="modSp mod modClrScheme chgLayout">
        <pc:chgData name="三原慎一" userId="5f70cbe7-f4c8-4824-9758-2abefef14823" providerId="ADAL" clId="{CCA577FB-0DFD-49D1-8C30-1E54ECF0FEEC}" dt="2020-12-14T09:29:57.136" v="520" actId="1076"/>
        <pc:sldMkLst>
          <pc:docMk/>
          <pc:sldMk cId="4010003937" sldId="968"/>
        </pc:sldMkLst>
        <pc:picChg chg="mod">
          <ac:chgData name="三原慎一" userId="5f70cbe7-f4c8-4824-9758-2abefef14823" providerId="ADAL" clId="{CCA577FB-0DFD-49D1-8C30-1E54ECF0FEEC}" dt="2020-12-14T09:29:57.136" v="520" actId="1076"/>
          <ac:picMkLst>
            <pc:docMk/>
            <pc:sldMk cId="4010003937" sldId="968"/>
            <ac:picMk id="4" creationId="{391BEC1C-C44F-4A9D-8061-967E4018A960}"/>
          </ac:picMkLst>
        </pc:picChg>
      </pc:sldChg>
      <pc:sldChg chg="mod modClrScheme chgLayout">
        <pc:chgData name="三原慎一" userId="5f70cbe7-f4c8-4824-9758-2abefef14823" providerId="ADAL" clId="{CCA577FB-0DFD-49D1-8C30-1E54ECF0FEEC}" dt="2020-12-14T09:29:39.720" v="518" actId="700"/>
        <pc:sldMkLst>
          <pc:docMk/>
          <pc:sldMk cId="3733862519" sldId="1163"/>
        </pc:sldMkLst>
      </pc:sldChg>
      <pc:sldChg chg="addSp delSp modSp new mod modClrScheme delAnim modAnim chgLayout">
        <pc:chgData name="三原慎一" userId="5f70cbe7-f4c8-4824-9758-2abefef14823" providerId="ADAL" clId="{CCA577FB-0DFD-49D1-8C30-1E54ECF0FEEC}" dt="2020-12-14T09:44:29.037" v="601" actId="478"/>
        <pc:sldMkLst>
          <pc:docMk/>
          <pc:sldMk cId="3831140107" sldId="1164"/>
        </pc:sldMkLst>
        <pc:spChg chg="mod ord">
          <ac:chgData name="三原慎一" userId="5f70cbe7-f4c8-4824-9758-2abefef14823" providerId="ADAL" clId="{CCA577FB-0DFD-49D1-8C30-1E54ECF0FEEC}" dt="2020-12-14T09:36:01.508" v="591" actId="700"/>
          <ac:spMkLst>
            <pc:docMk/>
            <pc:sldMk cId="3831140107" sldId="1164"/>
            <ac:spMk id="2" creationId="{03DA3102-9D72-4142-824F-3A78C09B394C}"/>
          </ac:spMkLst>
        </pc:spChg>
        <pc:spChg chg="mod ord">
          <ac:chgData name="三原慎一" userId="5f70cbe7-f4c8-4824-9758-2abefef14823" providerId="ADAL" clId="{CCA577FB-0DFD-49D1-8C30-1E54ECF0FEEC}" dt="2020-12-14T09:36:01.508" v="591" actId="700"/>
          <ac:spMkLst>
            <pc:docMk/>
            <pc:sldMk cId="3831140107" sldId="1164"/>
            <ac:spMk id="3" creationId="{0AFEBEF8-259D-4153-B162-51BE0E2D5348}"/>
          </ac:spMkLst>
        </pc:spChg>
        <pc:spChg chg="del">
          <ac:chgData name="三原慎一" userId="5f70cbe7-f4c8-4824-9758-2abefef14823" providerId="ADAL" clId="{CCA577FB-0DFD-49D1-8C30-1E54ECF0FEEC}" dt="2020-12-14T09:36:01.508" v="591" actId="700"/>
          <ac:spMkLst>
            <pc:docMk/>
            <pc:sldMk cId="3831140107" sldId="1164"/>
            <ac:spMk id="4" creationId="{AD708168-976B-492D-9AE6-D3172D56E204}"/>
          </ac:spMkLst>
        </pc:spChg>
        <pc:spChg chg="add mod">
          <ac:chgData name="三原慎一" userId="5f70cbe7-f4c8-4824-9758-2abefef14823" providerId="ADAL" clId="{CCA577FB-0DFD-49D1-8C30-1E54ECF0FEEC}" dt="2020-12-14T09:41:01.761" v="595" actId="2085"/>
          <ac:spMkLst>
            <pc:docMk/>
            <pc:sldMk cId="3831140107" sldId="1164"/>
            <ac:spMk id="7" creationId="{78CC50E6-BF98-4FAD-AEAF-302C4DAFC68D}"/>
          </ac:spMkLst>
        </pc:spChg>
        <pc:picChg chg="add ord">
          <ac:chgData name="三原慎一" userId="5f70cbe7-f4c8-4824-9758-2abefef14823" providerId="ADAL" clId="{CCA577FB-0DFD-49D1-8C30-1E54ECF0FEEC}" dt="2020-12-14T09:41:05.411" v="596" actId="166"/>
          <ac:picMkLst>
            <pc:docMk/>
            <pc:sldMk cId="3831140107" sldId="1164"/>
            <ac:picMk id="6" creationId="{4789B3C4-F3FD-497E-843E-AD1C9ECEF93F}"/>
          </ac:picMkLst>
        </pc:picChg>
        <pc:picChg chg="add del mod">
          <ac:chgData name="三原慎一" userId="5f70cbe7-f4c8-4824-9758-2abefef14823" providerId="ADAL" clId="{CCA577FB-0DFD-49D1-8C30-1E54ECF0FEEC}" dt="2020-12-14T09:44:29.037" v="601" actId="478"/>
          <ac:picMkLst>
            <pc:docMk/>
            <pc:sldMk cId="3831140107" sldId="1164"/>
            <ac:picMk id="8" creationId="{CD03B9C0-3D32-4C17-B50D-DB42BFB4951E}"/>
          </ac:picMkLst>
        </pc:picChg>
      </pc:sldChg>
      <pc:sldChg chg="add">
        <pc:chgData name="三原慎一" userId="5f70cbe7-f4c8-4824-9758-2abefef14823" providerId="ADAL" clId="{CCA577FB-0DFD-49D1-8C30-1E54ECF0FEEC}" dt="2020-12-14T09:44:26.073" v="600"/>
        <pc:sldMkLst>
          <pc:docMk/>
          <pc:sldMk cId="3646103735" sldId="1165"/>
        </pc:sldMkLst>
      </pc:sldChg>
      <pc:sldChg chg="addSp modSp new mod modAnim">
        <pc:chgData name="三原慎一" userId="5f70cbe7-f4c8-4824-9758-2abefef14823" providerId="ADAL" clId="{CCA577FB-0DFD-49D1-8C30-1E54ECF0FEEC}" dt="2020-12-14T09:46:39.195" v="605" actId="14100"/>
        <pc:sldMkLst>
          <pc:docMk/>
          <pc:sldMk cId="2204802197" sldId="1166"/>
        </pc:sldMkLst>
        <pc:picChg chg="add mod">
          <ac:chgData name="三原慎一" userId="5f70cbe7-f4c8-4824-9758-2abefef14823" providerId="ADAL" clId="{CCA577FB-0DFD-49D1-8C30-1E54ECF0FEEC}" dt="2020-12-14T09:46:39.195" v="605" actId="14100"/>
          <ac:picMkLst>
            <pc:docMk/>
            <pc:sldMk cId="2204802197" sldId="1166"/>
            <ac:picMk id="4" creationId="{14CC805B-C2B1-4C84-AABA-5513A3F03B60}"/>
          </ac:picMkLst>
        </pc:picChg>
      </pc:sldChg>
      <pc:sldChg chg="addSp delSp modSp new mod">
        <pc:chgData name="三原慎一" userId="5f70cbe7-f4c8-4824-9758-2abefef14823" providerId="ADAL" clId="{CCA577FB-0DFD-49D1-8C30-1E54ECF0FEEC}" dt="2020-12-14T13:16:23.019" v="928"/>
        <pc:sldMkLst>
          <pc:docMk/>
          <pc:sldMk cId="2515281411" sldId="1167"/>
        </pc:sldMkLst>
        <pc:spChg chg="mod">
          <ac:chgData name="三原慎一" userId="5f70cbe7-f4c8-4824-9758-2abefef14823" providerId="ADAL" clId="{CCA577FB-0DFD-49D1-8C30-1E54ECF0FEEC}" dt="2020-12-14T13:16:23.019" v="928"/>
          <ac:spMkLst>
            <pc:docMk/>
            <pc:sldMk cId="2515281411" sldId="1167"/>
            <ac:spMk id="4" creationId="{B62F60DF-527A-40C3-A1B4-F6F29E4E8FC7}"/>
          </ac:spMkLst>
        </pc:spChg>
        <pc:spChg chg="add del">
          <ac:chgData name="三原慎一" userId="5f70cbe7-f4c8-4824-9758-2abefef14823" providerId="ADAL" clId="{CCA577FB-0DFD-49D1-8C30-1E54ECF0FEEC}" dt="2020-12-14T13:07:59.285" v="856" actId="478"/>
          <ac:spMkLst>
            <pc:docMk/>
            <pc:sldMk cId="2515281411" sldId="1167"/>
            <ac:spMk id="6" creationId="{FB84B514-2624-4CF6-BF36-D90E61B86712}"/>
          </ac:spMkLst>
        </pc:spChg>
        <pc:picChg chg="add mod">
          <ac:chgData name="三原慎一" userId="5f70cbe7-f4c8-4824-9758-2abefef14823" providerId="ADAL" clId="{CCA577FB-0DFD-49D1-8C30-1E54ECF0FEEC}" dt="2020-12-14T13:15:23.829" v="879" actId="14100"/>
          <ac:picMkLst>
            <pc:docMk/>
            <pc:sldMk cId="2515281411" sldId="1167"/>
            <ac:picMk id="7" creationId="{3E019F46-62AF-49A8-97E6-92BC0BF8E64A}"/>
          </ac:picMkLst>
        </pc:picChg>
        <pc:picChg chg="add mod">
          <ac:chgData name="三原慎一" userId="5f70cbe7-f4c8-4824-9758-2abefef14823" providerId="ADAL" clId="{CCA577FB-0DFD-49D1-8C30-1E54ECF0FEEC}" dt="2020-12-14T13:15:43.489" v="880" actId="1076"/>
          <ac:picMkLst>
            <pc:docMk/>
            <pc:sldMk cId="2515281411" sldId="1167"/>
            <ac:picMk id="8" creationId="{9311BC9C-43AB-42D3-A0E7-3BB4B7C4A2CC}"/>
          </ac:picMkLst>
        </pc:picChg>
        <pc:picChg chg="add mod">
          <ac:chgData name="三原慎一" userId="5f70cbe7-f4c8-4824-9758-2abefef14823" providerId="ADAL" clId="{CCA577FB-0DFD-49D1-8C30-1E54ECF0FEEC}" dt="2020-12-14T13:11:27.233" v="868" actId="1076"/>
          <ac:picMkLst>
            <pc:docMk/>
            <pc:sldMk cId="2515281411" sldId="1167"/>
            <ac:picMk id="9" creationId="{7847EDBD-5786-4634-B6F1-C1FC543306D3}"/>
          </ac:picMkLst>
        </pc:picChg>
        <pc:picChg chg="add mod">
          <ac:chgData name="三原慎一" userId="5f70cbe7-f4c8-4824-9758-2abefef14823" providerId="ADAL" clId="{CCA577FB-0DFD-49D1-8C30-1E54ECF0FEEC}" dt="2020-12-14T13:11:30.405" v="869" actId="1076"/>
          <ac:picMkLst>
            <pc:docMk/>
            <pc:sldMk cId="2515281411" sldId="1167"/>
            <ac:picMk id="10" creationId="{7D40688D-094D-4CC4-9331-AAF9DDE1345E}"/>
          </ac:picMkLst>
        </pc:picChg>
        <pc:picChg chg="add mod">
          <ac:chgData name="三原慎一" userId="5f70cbe7-f4c8-4824-9758-2abefef14823" providerId="ADAL" clId="{CCA577FB-0DFD-49D1-8C30-1E54ECF0FEEC}" dt="2020-12-14T13:13:54.517" v="872" actId="14100"/>
          <ac:picMkLst>
            <pc:docMk/>
            <pc:sldMk cId="2515281411" sldId="1167"/>
            <ac:picMk id="11" creationId="{8BCCB4BB-EDE9-4BE8-BECC-F98AC4CFDCFF}"/>
          </ac:picMkLst>
        </pc:picChg>
        <pc:picChg chg="add mod">
          <ac:chgData name="三原慎一" userId="5f70cbe7-f4c8-4824-9758-2abefef14823" providerId="ADAL" clId="{CCA577FB-0DFD-49D1-8C30-1E54ECF0FEEC}" dt="2020-12-14T13:14:38.357" v="878" actId="1076"/>
          <ac:picMkLst>
            <pc:docMk/>
            <pc:sldMk cId="2515281411" sldId="1167"/>
            <ac:picMk id="12" creationId="{F20C63FC-414B-44C5-BA09-E1B5B35E2F6C}"/>
          </ac:picMkLst>
        </pc:picChg>
      </pc:sldChg>
      <pc:sldMasterChg chg="modSp modSldLayout">
        <pc:chgData name="三原慎一" userId="5f70cbe7-f4c8-4824-9758-2abefef14823" providerId="ADAL" clId="{CCA577FB-0DFD-49D1-8C30-1E54ECF0FEEC}" dt="2020-12-14T08:16:24.624" v="0"/>
        <pc:sldMasterMkLst>
          <pc:docMk/>
          <pc:sldMasterMk cId="0" sldId="2147483876"/>
        </pc:sldMasterMkLst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asterMk cId="0" sldId="2147483876"/>
            <ac:spMk id="2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asterMk cId="0" sldId="2147483876"/>
            <ac:spMk id="3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asterMk cId="0" sldId="2147483876"/>
            <ac:spMk id="4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asterMk cId="0" sldId="2147483876"/>
            <ac:spMk id="5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asterMk cId="0" sldId="2147483876"/>
            <ac:spMk id="6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asterMk cId="0" sldId="2147483876"/>
            <ac:spMk id="8" creationId="{00000000-0000-0000-0000-000000000000}"/>
          </ac:spMkLst>
        </pc:spChg>
        <pc:spChg chg="mod">
          <ac:chgData name="三原慎一" userId="5f70cbe7-f4c8-4824-9758-2abefef14823" providerId="ADAL" clId="{CCA577FB-0DFD-49D1-8C30-1E54ECF0FEEC}" dt="2020-12-14T08:16:24.624" v="0"/>
          <ac:spMkLst>
            <pc:docMk/>
            <pc:sldMasterMk cId="0" sldId="2147483876"/>
            <ac:spMk id="9" creationId="{00000000-0000-0000-0000-000000000000}"/>
          </ac:spMkLst>
        </pc:spChg>
        <pc:sldLayoutChg chg="modSp">
          <pc:chgData name="三原慎一" userId="5f70cbe7-f4c8-4824-9758-2abefef14823" providerId="ADAL" clId="{CCA577FB-0DFD-49D1-8C30-1E54ECF0FEEC}" dt="2020-12-14T08:16:24.624" v="0"/>
          <pc:sldLayoutMkLst>
            <pc:docMk/>
            <pc:sldMasterMk cId="0" sldId="2147483876"/>
            <pc:sldLayoutMk cId="0" sldId="2147483877"/>
          </pc:sldLayoutMkLst>
          <pc:spChg chg="mod">
            <ac:chgData name="三原慎一" userId="5f70cbe7-f4c8-4824-9758-2abefef14823" providerId="ADAL" clId="{CCA577FB-0DFD-49D1-8C30-1E54ECF0FEEC}" dt="2020-12-14T08:16:24.624" v="0"/>
            <ac:spMkLst>
              <pc:docMk/>
              <pc:sldMasterMk cId="0" sldId="2147483876"/>
              <pc:sldLayoutMk cId="0" sldId="2147483877"/>
              <ac:spMk id="3" creationId="{00000000-0000-0000-0000-000000000000}"/>
            </ac:spMkLst>
          </pc:spChg>
          <pc:spChg chg="mod">
            <ac:chgData name="三原慎一" userId="5f70cbe7-f4c8-4824-9758-2abefef14823" providerId="ADAL" clId="{CCA577FB-0DFD-49D1-8C30-1E54ECF0FEEC}" dt="2020-12-14T08:16:24.624" v="0"/>
            <ac:spMkLst>
              <pc:docMk/>
              <pc:sldMasterMk cId="0" sldId="2147483876"/>
              <pc:sldLayoutMk cId="0" sldId="2147483877"/>
              <ac:spMk id="7" creationId="{00000000-0000-0000-0000-000000000000}"/>
            </ac:spMkLst>
          </pc:spChg>
          <pc:spChg chg="mod">
            <ac:chgData name="三原慎一" userId="5f70cbe7-f4c8-4824-9758-2abefef14823" providerId="ADAL" clId="{CCA577FB-0DFD-49D1-8C30-1E54ECF0FEEC}" dt="2020-12-14T08:16:24.624" v="0"/>
            <ac:spMkLst>
              <pc:docMk/>
              <pc:sldMasterMk cId="0" sldId="2147483876"/>
              <pc:sldLayoutMk cId="0" sldId="2147483877"/>
              <ac:spMk id="8" creationId="{00000000-0000-0000-0000-000000000000}"/>
            </ac:spMkLst>
          </pc:spChg>
          <pc:spChg chg="mod">
            <ac:chgData name="三原慎一" userId="5f70cbe7-f4c8-4824-9758-2abefef14823" providerId="ADAL" clId="{CCA577FB-0DFD-49D1-8C30-1E54ECF0FEEC}" dt="2020-12-14T08:16:24.624" v="0"/>
            <ac:spMkLst>
              <pc:docMk/>
              <pc:sldMasterMk cId="0" sldId="2147483876"/>
              <pc:sldLayoutMk cId="0" sldId="2147483877"/>
              <ac:spMk id="13" creationId="{00000000-0000-0000-0000-000000000000}"/>
            </ac:spMkLst>
          </pc:spChg>
        </pc:sldLayoutChg>
        <pc:sldLayoutChg chg="modSp">
          <pc:chgData name="三原慎一" userId="5f70cbe7-f4c8-4824-9758-2abefef14823" providerId="ADAL" clId="{CCA577FB-0DFD-49D1-8C30-1E54ECF0FEEC}" dt="2020-12-14T08:16:24.624" v="0"/>
          <pc:sldLayoutMkLst>
            <pc:docMk/>
            <pc:sldMasterMk cId="0" sldId="2147483876"/>
            <pc:sldLayoutMk cId="0" sldId="2147483879"/>
          </pc:sldLayoutMkLst>
          <pc:spChg chg="mod">
            <ac:chgData name="三原慎一" userId="5f70cbe7-f4c8-4824-9758-2abefef14823" providerId="ADAL" clId="{CCA577FB-0DFD-49D1-8C30-1E54ECF0FEEC}" dt="2020-12-14T08:16:24.624" v="0"/>
            <ac:spMkLst>
              <pc:docMk/>
              <pc:sldMasterMk cId="0" sldId="2147483876"/>
              <pc:sldLayoutMk cId="0" sldId="2147483879"/>
              <ac:spMk id="3" creationId="{00000000-0000-0000-0000-000000000000}"/>
            </ac:spMkLst>
          </pc:spChg>
          <pc:spChg chg="mod">
            <ac:chgData name="三原慎一" userId="5f70cbe7-f4c8-4824-9758-2abefef14823" providerId="ADAL" clId="{CCA577FB-0DFD-49D1-8C30-1E54ECF0FEEC}" dt="2020-12-14T08:16:24.624" v="0"/>
            <ac:spMkLst>
              <pc:docMk/>
              <pc:sldMasterMk cId="0" sldId="2147483876"/>
              <pc:sldLayoutMk cId="0" sldId="2147483879"/>
              <ac:spMk id="7" creationId="{00000000-0000-0000-0000-000000000000}"/>
            </ac:spMkLst>
          </pc:spChg>
          <pc:spChg chg="mod">
            <ac:chgData name="三原慎一" userId="5f70cbe7-f4c8-4824-9758-2abefef14823" providerId="ADAL" clId="{CCA577FB-0DFD-49D1-8C30-1E54ECF0FEEC}" dt="2020-12-14T08:16:24.624" v="0"/>
            <ac:spMkLst>
              <pc:docMk/>
              <pc:sldMasterMk cId="0" sldId="2147483876"/>
              <pc:sldLayoutMk cId="0" sldId="2147483879"/>
              <ac:spMk id="8" creationId="{00000000-0000-0000-0000-000000000000}"/>
            </ac:spMkLst>
          </pc:spChg>
          <pc:spChg chg="mod">
            <ac:chgData name="三原慎一" userId="5f70cbe7-f4c8-4824-9758-2abefef14823" providerId="ADAL" clId="{CCA577FB-0DFD-49D1-8C30-1E54ECF0FEEC}" dt="2020-12-14T08:16:24.624" v="0"/>
            <ac:spMkLst>
              <pc:docMk/>
              <pc:sldMasterMk cId="0" sldId="2147483876"/>
              <pc:sldLayoutMk cId="0" sldId="2147483879"/>
              <ac:spMk id="12" creationId="{00000000-0000-0000-0000-000000000000}"/>
            </ac:spMkLst>
          </pc:spChg>
        </pc:sldLayoutChg>
        <pc:sldLayoutChg chg="modSp">
          <pc:chgData name="三原慎一" userId="5f70cbe7-f4c8-4824-9758-2abefef14823" providerId="ADAL" clId="{CCA577FB-0DFD-49D1-8C30-1E54ECF0FEEC}" dt="2020-12-14T08:16:24.624" v="0"/>
          <pc:sldLayoutMkLst>
            <pc:docMk/>
            <pc:sldMasterMk cId="0" sldId="2147483876"/>
            <pc:sldLayoutMk cId="0" sldId="2147483880"/>
          </pc:sldLayoutMkLst>
          <pc:spChg chg="mod">
            <ac:chgData name="三原慎一" userId="5f70cbe7-f4c8-4824-9758-2abefef14823" providerId="ADAL" clId="{CCA577FB-0DFD-49D1-8C30-1E54ECF0FEEC}" dt="2020-12-14T08:16:24.624" v="0"/>
            <ac:spMkLst>
              <pc:docMk/>
              <pc:sldMasterMk cId="0" sldId="2147483876"/>
              <pc:sldLayoutMk cId="0" sldId="2147483880"/>
              <ac:spMk id="3" creationId="{00000000-0000-0000-0000-000000000000}"/>
            </ac:spMkLst>
          </pc:spChg>
          <pc:spChg chg="mod">
            <ac:chgData name="三原慎一" userId="5f70cbe7-f4c8-4824-9758-2abefef14823" providerId="ADAL" clId="{CCA577FB-0DFD-49D1-8C30-1E54ECF0FEEC}" dt="2020-12-14T08:16:24.624" v="0"/>
            <ac:spMkLst>
              <pc:docMk/>
              <pc:sldMasterMk cId="0" sldId="2147483876"/>
              <pc:sldLayoutMk cId="0" sldId="2147483880"/>
              <ac:spMk id="4" creationId="{00000000-0000-0000-0000-000000000000}"/>
            </ac:spMkLst>
          </pc:spChg>
        </pc:sldLayoutChg>
        <pc:sldLayoutChg chg="modSp">
          <pc:chgData name="三原慎一" userId="5f70cbe7-f4c8-4824-9758-2abefef14823" providerId="ADAL" clId="{CCA577FB-0DFD-49D1-8C30-1E54ECF0FEEC}" dt="2020-12-14T08:16:24.624" v="0"/>
          <pc:sldLayoutMkLst>
            <pc:docMk/>
            <pc:sldMasterMk cId="0" sldId="2147483876"/>
            <pc:sldLayoutMk cId="0" sldId="2147483881"/>
          </pc:sldLayoutMkLst>
          <pc:spChg chg="mod">
            <ac:chgData name="三原慎一" userId="5f70cbe7-f4c8-4824-9758-2abefef14823" providerId="ADAL" clId="{CCA577FB-0DFD-49D1-8C30-1E54ECF0FEEC}" dt="2020-12-14T08:16:24.624" v="0"/>
            <ac:spMkLst>
              <pc:docMk/>
              <pc:sldMasterMk cId="0" sldId="2147483876"/>
              <pc:sldLayoutMk cId="0" sldId="2147483881"/>
              <ac:spMk id="3" creationId="{00000000-0000-0000-0000-000000000000}"/>
            </ac:spMkLst>
          </pc:spChg>
          <pc:spChg chg="mod">
            <ac:chgData name="三原慎一" userId="5f70cbe7-f4c8-4824-9758-2abefef14823" providerId="ADAL" clId="{CCA577FB-0DFD-49D1-8C30-1E54ECF0FEEC}" dt="2020-12-14T08:16:24.624" v="0"/>
            <ac:spMkLst>
              <pc:docMk/>
              <pc:sldMasterMk cId="0" sldId="2147483876"/>
              <pc:sldLayoutMk cId="0" sldId="2147483881"/>
              <ac:spMk id="4" creationId="{00000000-0000-0000-0000-000000000000}"/>
            </ac:spMkLst>
          </pc:spChg>
          <pc:spChg chg="mod">
            <ac:chgData name="三原慎一" userId="5f70cbe7-f4c8-4824-9758-2abefef14823" providerId="ADAL" clId="{CCA577FB-0DFD-49D1-8C30-1E54ECF0FEEC}" dt="2020-12-14T08:16:24.624" v="0"/>
            <ac:spMkLst>
              <pc:docMk/>
              <pc:sldMasterMk cId="0" sldId="2147483876"/>
              <pc:sldLayoutMk cId="0" sldId="2147483881"/>
              <ac:spMk id="5" creationId="{00000000-0000-0000-0000-000000000000}"/>
            </ac:spMkLst>
          </pc:spChg>
          <pc:spChg chg="mod">
            <ac:chgData name="三原慎一" userId="5f70cbe7-f4c8-4824-9758-2abefef14823" providerId="ADAL" clId="{CCA577FB-0DFD-49D1-8C30-1E54ECF0FEEC}" dt="2020-12-14T08:16:24.624" v="0"/>
            <ac:spMkLst>
              <pc:docMk/>
              <pc:sldMasterMk cId="0" sldId="2147483876"/>
              <pc:sldLayoutMk cId="0" sldId="2147483881"/>
              <ac:spMk id="6" creationId="{00000000-0000-0000-0000-000000000000}"/>
            </ac:spMkLst>
          </pc:spChg>
        </pc:sldLayoutChg>
        <pc:sldLayoutChg chg="modSp">
          <pc:chgData name="三原慎一" userId="5f70cbe7-f4c8-4824-9758-2abefef14823" providerId="ADAL" clId="{CCA577FB-0DFD-49D1-8C30-1E54ECF0FEEC}" dt="2020-12-14T08:16:24.624" v="0"/>
          <pc:sldLayoutMkLst>
            <pc:docMk/>
            <pc:sldMasterMk cId="0" sldId="2147483876"/>
            <pc:sldLayoutMk cId="0" sldId="2147483883"/>
          </pc:sldLayoutMkLst>
          <pc:spChg chg="mod">
            <ac:chgData name="三原慎一" userId="5f70cbe7-f4c8-4824-9758-2abefef14823" providerId="ADAL" clId="{CCA577FB-0DFD-49D1-8C30-1E54ECF0FEEC}" dt="2020-12-14T08:16:24.624" v="0"/>
            <ac:spMkLst>
              <pc:docMk/>
              <pc:sldMasterMk cId="0" sldId="2147483876"/>
              <pc:sldLayoutMk cId="0" sldId="2147483883"/>
              <ac:spMk id="5" creationId="{00000000-0000-0000-0000-000000000000}"/>
            </ac:spMkLst>
          </pc:spChg>
        </pc:sldLayoutChg>
        <pc:sldLayoutChg chg="modSp">
          <pc:chgData name="三原慎一" userId="5f70cbe7-f4c8-4824-9758-2abefef14823" providerId="ADAL" clId="{CCA577FB-0DFD-49D1-8C30-1E54ECF0FEEC}" dt="2020-12-14T08:16:24.624" v="0"/>
          <pc:sldLayoutMkLst>
            <pc:docMk/>
            <pc:sldMasterMk cId="0" sldId="2147483876"/>
            <pc:sldLayoutMk cId="0" sldId="2147483884"/>
          </pc:sldLayoutMkLst>
          <pc:spChg chg="mod">
            <ac:chgData name="三原慎一" userId="5f70cbe7-f4c8-4824-9758-2abefef14823" providerId="ADAL" clId="{CCA577FB-0DFD-49D1-8C30-1E54ECF0FEEC}" dt="2020-12-14T08:16:24.624" v="0"/>
            <ac:spMkLst>
              <pc:docMk/>
              <pc:sldMasterMk cId="0" sldId="2147483876"/>
              <pc:sldLayoutMk cId="0" sldId="2147483884"/>
              <ac:spMk id="3" creationId="{00000000-0000-0000-0000-000000000000}"/>
            </ac:spMkLst>
          </pc:spChg>
          <pc:spChg chg="mod">
            <ac:chgData name="三原慎一" userId="5f70cbe7-f4c8-4824-9758-2abefef14823" providerId="ADAL" clId="{CCA577FB-0DFD-49D1-8C30-1E54ECF0FEEC}" dt="2020-12-14T08:16:24.624" v="0"/>
            <ac:spMkLst>
              <pc:docMk/>
              <pc:sldMasterMk cId="0" sldId="2147483876"/>
              <pc:sldLayoutMk cId="0" sldId="2147483884"/>
              <ac:spMk id="4" creationId="{00000000-0000-0000-0000-000000000000}"/>
            </ac:spMkLst>
          </pc:spChg>
          <pc:spChg chg="mod">
            <ac:chgData name="三原慎一" userId="5f70cbe7-f4c8-4824-9758-2abefef14823" providerId="ADAL" clId="{CCA577FB-0DFD-49D1-8C30-1E54ECF0FEEC}" dt="2020-12-14T08:16:24.624" v="0"/>
            <ac:spMkLst>
              <pc:docMk/>
              <pc:sldMasterMk cId="0" sldId="2147483876"/>
              <pc:sldLayoutMk cId="0" sldId="2147483884"/>
              <ac:spMk id="8" creationId="{00000000-0000-0000-0000-000000000000}"/>
            </ac:spMkLst>
          </pc:spChg>
          <pc:spChg chg="mod">
            <ac:chgData name="三原慎一" userId="5f70cbe7-f4c8-4824-9758-2abefef14823" providerId="ADAL" clId="{CCA577FB-0DFD-49D1-8C30-1E54ECF0FEEC}" dt="2020-12-14T08:16:24.624" v="0"/>
            <ac:spMkLst>
              <pc:docMk/>
              <pc:sldMasterMk cId="0" sldId="2147483876"/>
              <pc:sldLayoutMk cId="0" sldId="2147483884"/>
              <ac:spMk id="9" creationId="{00000000-0000-0000-0000-000000000000}"/>
            </ac:spMkLst>
          </pc:spChg>
          <pc:spChg chg="mod">
            <ac:chgData name="三原慎一" userId="5f70cbe7-f4c8-4824-9758-2abefef14823" providerId="ADAL" clId="{CCA577FB-0DFD-49D1-8C30-1E54ECF0FEEC}" dt="2020-12-14T08:16:24.624" v="0"/>
            <ac:spMkLst>
              <pc:docMk/>
              <pc:sldMasterMk cId="0" sldId="2147483876"/>
              <pc:sldLayoutMk cId="0" sldId="2147483884"/>
              <ac:spMk id="10" creationId="{00000000-0000-0000-0000-000000000000}"/>
            </ac:spMkLst>
          </pc:spChg>
          <pc:spChg chg="mod">
            <ac:chgData name="三原慎一" userId="5f70cbe7-f4c8-4824-9758-2abefef14823" providerId="ADAL" clId="{CCA577FB-0DFD-49D1-8C30-1E54ECF0FEEC}" dt="2020-12-14T08:16:24.624" v="0"/>
            <ac:spMkLst>
              <pc:docMk/>
              <pc:sldMasterMk cId="0" sldId="2147483876"/>
              <pc:sldLayoutMk cId="0" sldId="2147483884"/>
              <ac:spMk id="11" creationId="{00000000-0000-0000-0000-000000000000}"/>
            </ac:spMkLst>
          </pc:spChg>
        </pc:sldLayoutChg>
        <pc:sldLayoutChg chg="modSp">
          <pc:chgData name="三原慎一" userId="5f70cbe7-f4c8-4824-9758-2abefef14823" providerId="ADAL" clId="{CCA577FB-0DFD-49D1-8C30-1E54ECF0FEEC}" dt="2020-12-14T08:16:24.624" v="0"/>
          <pc:sldLayoutMkLst>
            <pc:docMk/>
            <pc:sldMasterMk cId="0" sldId="2147483876"/>
            <pc:sldLayoutMk cId="0" sldId="2147483885"/>
          </pc:sldLayoutMkLst>
          <pc:spChg chg="mod">
            <ac:chgData name="三原慎一" userId="5f70cbe7-f4c8-4824-9758-2abefef14823" providerId="ADAL" clId="{CCA577FB-0DFD-49D1-8C30-1E54ECF0FEEC}" dt="2020-12-14T08:16:24.624" v="0"/>
            <ac:spMkLst>
              <pc:docMk/>
              <pc:sldMasterMk cId="0" sldId="2147483876"/>
              <pc:sldLayoutMk cId="0" sldId="2147483885"/>
              <ac:spMk id="3" creationId="{00000000-0000-0000-0000-000000000000}"/>
            </ac:spMkLst>
          </pc:spChg>
          <pc:spChg chg="mod">
            <ac:chgData name="三原慎一" userId="5f70cbe7-f4c8-4824-9758-2abefef14823" providerId="ADAL" clId="{CCA577FB-0DFD-49D1-8C30-1E54ECF0FEEC}" dt="2020-12-14T08:16:24.624" v="0"/>
            <ac:spMkLst>
              <pc:docMk/>
              <pc:sldMasterMk cId="0" sldId="2147483876"/>
              <pc:sldLayoutMk cId="0" sldId="2147483885"/>
              <ac:spMk id="4" creationId="{00000000-0000-0000-0000-000000000000}"/>
            </ac:spMkLst>
          </pc:spChg>
          <pc:spChg chg="mod">
            <ac:chgData name="三原慎一" userId="5f70cbe7-f4c8-4824-9758-2abefef14823" providerId="ADAL" clId="{CCA577FB-0DFD-49D1-8C30-1E54ECF0FEEC}" dt="2020-12-14T08:16:24.624" v="0"/>
            <ac:spMkLst>
              <pc:docMk/>
              <pc:sldMasterMk cId="0" sldId="2147483876"/>
              <pc:sldLayoutMk cId="0" sldId="2147483885"/>
              <ac:spMk id="8" creationId="{00000000-0000-0000-0000-000000000000}"/>
            </ac:spMkLst>
          </pc:spChg>
          <pc:spChg chg="mod">
            <ac:chgData name="三原慎一" userId="5f70cbe7-f4c8-4824-9758-2abefef14823" providerId="ADAL" clId="{CCA577FB-0DFD-49D1-8C30-1E54ECF0FEEC}" dt="2020-12-14T08:16:24.624" v="0"/>
            <ac:spMkLst>
              <pc:docMk/>
              <pc:sldMasterMk cId="0" sldId="2147483876"/>
              <pc:sldLayoutMk cId="0" sldId="2147483885"/>
              <ac:spMk id="9" creationId="{00000000-0000-0000-0000-000000000000}"/>
            </ac:spMkLst>
          </pc:spChg>
          <pc:spChg chg="mod">
            <ac:chgData name="三原慎一" userId="5f70cbe7-f4c8-4824-9758-2abefef14823" providerId="ADAL" clId="{CCA577FB-0DFD-49D1-8C30-1E54ECF0FEEC}" dt="2020-12-14T08:16:24.624" v="0"/>
            <ac:spMkLst>
              <pc:docMk/>
              <pc:sldMasterMk cId="0" sldId="2147483876"/>
              <pc:sldLayoutMk cId="0" sldId="2147483885"/>
              <ac:spMk id="10" creationId="{00000000-0000-0000-0000-000000000000}"/>
            </ac:spMkLst>
          </pc:spChg>
        </pc:sldLayoutChg>
        <pc:sldLayoutChg chg="modSp">
          <pc:chgData name="三原慎一" userId="5f70cbe7-f4c8-4824-9758-2abefef14823" providerId="ADAL" clId="{CCA577FB-0DFD-49D1-8C30-1E54ECF0FEEC}" dt="2020-12-14T08:16:24.624" v="0"/>
          <pc:sldLayoutMkLst>
            <pc:docMk/>
            <pc:sldMasterMk cId="0" sldId="2147483876"/>
            <pc:sldLayoutMk cId="0" sldId="2147483887"/>
          </pc:sldLayoutMkLst>
          <pc:spChg chg="mod">
            <ac:chgData name="三原慎一" userId="5f70cbe7-f4c8-4824-9758-2abefef14823" providerId="ADAL" clId="{CCA577FB-0DFD-49D1-8C30-1E54ECF0FEEC}" dt="2020-12-14T08:16:24.624" v="0"/>
            <ac:spMkLst>
              <pc:docMk/>
              <pc:sldMasterMk cId="0" sldId="2147483876"/>
              <pc:sldLayoutMk cId="0" sldId="2147483887"/>
              <ac:spMk id="2" creationId="{00000000-0000-0000-0000-000000000000}"/>
            </ac:spMkLst>
          </pc:spChg>
          <pc:spChg chg="mod">
            <ac:chgData name="三原慎一" userId="5f70cbe7-f4c8-4824-9758-2abefef14823" providerId="ADAL" clId="{CCA577FB-0DFD-49D1-8C30-1E54ECF0FEEC}" dt="2020-12-14T08:16:24.624" v="0"/>
            <ac:spMkLst>
              <pc:docMk/>
              <pc:sldMasterMk cId="0" sldId="2147483876"/>
              <pc:sldLayoutMk cId="0" sldId="2147483887"/>
              <ac:spMk id="3" creationId="{00000000-0000-0000-0000-000000000000}"/>
            </ac:spMkLst>
          </pc:spChg>
          <pc:spChg chg="mod">
            <ac:chgData name="三原慎一" userId="5f70cbe7-f4c8-4824-9758-2abefef14823" providerId="ADAL" clId="{CCA577FB-0DFD-49D1-8C30-1E54ECF0FEEC}" dt="2020-12-14T08:16:24.624" v="0"/>
            <ac:spMkLst>
              <pc:docMk/>
              <pc:sldMasterMk cId="0" sldId="2147483876"/>
              <pc:sldLayoutMk cId="0" sldId="2147483887"/>
              <ac:spMk id="7" creationId="{00000000-0000-0000-0000-000000000000}"/>
            </ac:spMkLst>
          </pc:spChg>
          <pc:spChg chg="mod">
            <ac:chgData name="三原慎一" userId="5f70cbe7-f4c8-4824-9758-2abefef14823" providerId="ADAL" clId="{CCA577FB-0DFD-49D1-8C30-1E54ECF0FEEC}" dt="2020-12-14T08:16:24.624" v="0"/>
            <ac:spMkLst>
              <pc:docMk/>
              <pc:sldMasterMk cId="0" sldId="2147483876"/>
              <pc:sldLayoutMk cId="0" sldId="2147483887"/>
              <ac:spMk id="8" creationId="{00000000-0000-0000-0000-000000000000}"/>
            </ac:spMkLst>
          </pc:spChg>
        </pc:sldLayoutChg>
      </pc:sldMasterChg>
    </pc:docChg>
  </pc:docChgLst>
  <pc:docChgLst>
    <pc:chgData name="三原慎一" userId="5f70cbe7-f4c8-4824-9758-2abefef14823" providerId="ADAL" clId="{8B61DD97-FC43-488F-A429-492E9D1DEB32}"/>
    <pc:docChg chg="modSld">
      <pc:chgData name="三原慎一" userId="5f70cbe7-f4c8-4824-9758-2abefef14823" providerId="ADAL" clId="{8B61DD97-FC43-488F-A429-492E9D1DEB32}" dt="2021-02-08T00:26:55.639" v="35"/>
      <pc:docMkLst>
        <pc:docMk/>
      </pc:docMkLst>
      <pc:sldChg chg="addSp modSp mod">
        <pc:chgData name="三原慎一" userId="5f70cbe7-f4c8-4824-9758-2abefef14823" providerId="ADAL" clId="{8B61DD97-FC43-488F-A429-492E9D1DEB32}" dt="2021-02-08T00:21:59.570" v="21" actId="1076"/>
        <pc:sldMkLst>
          <pc:docMk/>
          <pc:sldMk cId="827331358" sldId="256"/>
        </pc:sldMkLst>
        <pc:spChg chg="add mod">
          <ac:chgData name="三原慎一" userId="5f70cbe7-f4c8-4824-9758-2abefef14823" providerId="ADAL" clId="{8B61DD97-FC43-488F-A429-492E9D1DEB32}" dt="2021-02-08T00:21:59.570" v="21" actId="1076"/>
          <ac:spMkLst>
            <pc:docMk/>
            <pc:sldMk cId="827331358" sldId="256"/>
            <ac:spMk id="6" creationId="{DF04DD2A-CB58-4D3D-8803-D8CF089C45F8}"/>
          </ac:spMkLst>
        </pc:spChg>
      </pc:sldChg>
      <pc:sldChg chg="modNotesTx">
        <pc:chgData name="三原慎一" userId="5f70cbe7-f4c8-4824-9758-2abefef14823" providerId="ADAL" clId="{8B61DD97-FC43-488F-A429-492E9D1DEB32}" dt="2021-02-08T00:23:38.025" v="22" actId="6549"/>
        <pc:sldMkLst>
          <pc:docMk/>
          <pc:sldMk cId="1462259000" sldId="274"/>
        </pc:sldMkLst>
      </pc:sldChg>
      <pc:sldChg chg="modNotesTx">
        <pc:chgData name="三原慎一" userId="5f70cbe7-f4c8-4824-9758-2abefef14823" providerId="ADAL" clId="{8B61DD97-FC43-488F-A429-492E9D1DEB32}" dt="2021-02-08T00:23:46.621" v="23" actId="6549"/>
        <pc:sldMkLst>
          <pc:docMk/>
          <pc:sldMk cId="3930511870" sldId="278"/>
        </pc:sldMkLst>
      </pc:sldChg>
      <pc:sldChg chg="modNotesTx">
        <pc:chgData name="三原慎一" userId="5f70cbe7-f4c8-4824-9758-2abefef14823" providerId="ADAL" clId="{8B61DD97-FC43-488F-A429-492E9D1DEB32}" dt="2021-02-08T00:26:55.639" v="35"/>
        <pc:sldMkLst>
          <pc:docMk/>
          <pc:sldMk cId="2396547101" sldId="280"/>
        </pc:sldMkLst>
      </pc:sldChg>
    </pc:docChg>
  </pc:docChgLst>
  <pc:docChgLst>
    <pc:chgData name="三原慎一" userId="5f70cbe7-f4c8-4824-9758-2abefef14823" providerId="ADAL" clId="{D0771C3A-D660-4F48-8004-A7006B9FC11B}"/>
    <pc:docChg chg="delSld modSld">
      <pc:chgData name="三原慎一" userId="5f70cbe7-f4c8-4824-9758-2abefef14823" providerId="ADAL" clId="{D0771C3A-D660-4F48-8004-A7006B9FC11B}" dt="2020-12-20T11:15:36.772" v="1348" actId="20577"/>
      <pc:docMkLst>
        <pc:docMk/>
      </pc:docMkLst>
      <pc:sldChg chg="modNotesTx">
        <pc:chgData name="三原慎一" userId="5f70cbe7-f4c8-4824-9758-2abefef14823" providerId="ADAL" clId="{D0771C3A-D660-4F48-8004-A7006B9FC11B}" dt="2020-12-20T11:15:36.772" v="1348" actId="20577"/>
        <pc:sldMkLst>
          <pc:docMk/>
          <pc:sldMk cId="3125537605" sldId="262"/>
        </pc:sldMkLst>
      </pc:sldChg>
      <pc:sldChg chg="modNotesTx">
        <pc:chgData name="三原慎一" userId="5f70cbe7-f4c8-4824-9758-2abefef14823" providerId="ADAL" clId="{D0771C3A-D660-4F48-8004-A7006B9FC11B}" dt="2020-12-20T11:09:15.187" v="803" actId="20577"/>
        <pc:sldMkLst>
          <pc:docMk/>
          <pc:sldMk cId="610081722" sldId="267"/>
        </pc:sldMkLst>
      </pc:sldChg>
      <pc:sldChg chg="modNotesTx">
        <pc:chgData name="三原慎一" userId="5f70cbe7-f4c8-4824-9758-2abefef14823" providerId="ADAL" clId="{D0771C3A-D660-4F48-8004-A7006B9FC11B}" dt="2020-12-20T11:14:19.307" v="1239" actId="20577"/>
        <pc:sldMkLst>
          <pc:docMk/>
          <pc:sldMk cId="757673055" sldId="268"/>
        </pc:sldMkLst>
      </pc:sldChg>
      <pc:sldChg chg="del">
        <pc:chgData name="三原慎一" userId="5f70cbe7-f4c8-4824-9758-2abefef14823" providerId="ADAL" clId="{D0771C3A-D660-4F48-8004-A7006B9FC11B}" dt="2020-12-20T10:37:22.834" v="0" actId="2696"/>
        <pc:sldMkLst>
          <pc:docMk/>
          <pc:sldMk cId="1743939011" sldId="292"/>
        </pc:sldMkLst>
      </pc:sldChg>
      <pc:sldChg chg="del">
        <pc:chgData name="三原慎一" userId="5f70cbe7-f4c8-4824-9758-2abefef14823" providerId="ADAL" clId="{D0771C3A-D660-4F48-8004-A7006B9FC11B}" dt="2020-12-20T10:37:36.192" v="3" actId="2696"/>
        <pc:sldMkLst>
          <pc:docMk/>
          <pc:sldMk cId="2932861603" sldId="323"/>
        </pc:sldMkLst>
      </pc:sldChg>
      <pc:sldChg chg="del">
        <pc:chgData name="三原慎一" userId="5f70cbe7-f4c8-4824-9758-2abefef14823" providerId="ADAL" clId="{D0771C3A-D660-4F48-8004-A7006B9FC11B}" dt="2020-12-20T10:37:27.964" v="1" actId="2696"/>
        <pc:sldMkLst>
          <pc:docMk/>
          <pc:sldMk cId="770669183" sldId="325"/>
        </pc:sldMkLst>
      </pc:sldChg>
      <pc:sldChg chg="del">
        <pc:chgData name="三原慎一" userId="5f70cbe7-f4c8-4824-9758-2abefef14823" providerId="ADAL" clId="{D0771C3A-D660-4F48-8004-A7006B9FC11B}" dt="2020-12-20T10:37:31.172" v="2" actId="2696"/>
        <pc:sldMkLst>
          <pc:docMk/>
          <pc:sldMk cId="2829822563" sldId="326"/>
        </pc:sldMkLst>
      </pc:sldChg>
      <pc:sldChg chg="modNotesTx">
        <pc:chgData name="三原慎一" userId="5f70cbe7-f4c8-4824-9758-2abefef14823" providerId="ADAL" clId="{D0771C3A-D660-4F48-8004-A7006B9FC11B}" dt="2020-12-20T10:40:59.659" v="308" actId="20577"/>
        <pc:sldMkLst>
          <pc:docMk/>
          <pc:sldMk cId="2515281411" sldId="1167"/>
        </pc:sldMkLst>
      </pc:sldChg>
    </pc:docChg>
  </pc:docChgLst>
  <pc:docChgLst>
    <pc:chgData name="慎一" userId="c4be49ba8253a46a" providerId="LiveId" clId="{7CA0DFA2-2D32-45EE-83CA-775790977403}"/>
    <pc:docChg chg="addSld modSld">
      <pc:chgData name="慎一" userId="c4be49ba8253a46a" providerId="LiveId" clId="{7CA0DFA2-2D32-45EE-83CA-775790977403}" dt="2020-12-15T02:04:38.632" v="3" actId="14100"/>
      <pc:docMkLst>
        <pc:docMk/>
      </pc:docMkLst>
      <pc:sldChg chg="addSp modSp new mod modAnim">
        <pc:chgData name="慎一" userId="c4be49ba8253a46a" providerId="LiveId" clId="{7CA0DFA2-2D32-45EE-83CA-775790977403}" dt="2020-12-15T02:04:38.632" v="3" actId="14100"/>
        <pc:sldMkLst>
          <pc:docMk/>
          <pc:sldMk cId="2282068254" sldId="1168"/>
        </pc:sldMkLst>
        <pc:picChg chg="add mod">
          <ac:chgData name="慎一" userId="c4be49ba8253a46a" providerId="LiveId" clId="{7CA0DFA2-2D32-45EE-83CA-775790977403}" dt="2020-12-15T02:04:38.632" v="3" actId="14100"/>
          <ac:picMkLst>
            <pc:docMk/>
            <pc:sldMk cId="2282068254" sldId="1168"/>
            <ac:picMk id="4" creationId="{001C428C-6663-4DB8-9CB2-01D17B8EE40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A732CA-CD72-4A27-82E6-87E0B6DC3C96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5FB2E798-62EF-44C5-AF5B-5D2BF5BCA071}">
      <dgm:prSet phldrT="[テキスト]"/>
      <dgm:spPr/>
      <dgm:t>
        <a:bodyPr/>
        <a:lstStyle/>
        <a:p>
          <a:r>
            <a:rPr kumimoji="1" lang="ja-JP" altLang="en-US" dirty="0"/>
            <a:t>明るさ感</a:t>
          </a:r>
        </a:p>
      </dgm:t>
    </dgm:pt>
    <dgm:pt modelId="{BA1E070D-0164-468D-9A05-882C50CE4A6E}" type="parTrans" cxnId="{15940809-A211-4D3B-8F0C-A47C785EFA38}">
      <dgm:prSet/>
      <dgm:spPr/>
      <dgm:t>
        <a:bodyPr/>
        <a:lstStyle/>
        <a:p>
          <a:endParaRPr kumimoji="1" lang="ja-JP" altLang="en-US"/>
        </a:p>
      </dgm:t>
    </dgm:pt>
    <dgm:pt modelId="{B6F37A49-930E-4B41-ACC4-75F3CA668168}" type="sibTrans" cxnId="{15940809-A211-4D3B-8F0C-A47C785EFA38}">
      <dgm:prSet/>
      <dgm:spPr/>
      <dgm:t>
        <a:bodyPr/>
        <a:lstStyle/>
        <a:p>
          <a:endParaRPr kumimoji="1" lang="ja-JP" altLang="en-US"/>
        </a:p>
      </dgm:t>
    </dgm:pt>
    <dgm:pt modelId="{0CC3280C-33E6-49D3-9472-FF665108C6F4}">
      <dgm:prSet phldrT="[テキスト]"/>
      <dgm:spPr/>
      <dgm:t>
        <a:bodyPr/>
        <a:lstStyle/>
        <a:p>
          <a:r>
            <a:rPr kumimoji="1" lang="ja-JP" altLang="en-US" dirty="0"/>
            <a:t>心地よさ</a:t>
          </a:r>
        </a:p>
      </dgm:t>
    </dgm:pt>
    <dgm:pt modelId="{B55BC142-A9BE-4695-B771-D5F5D600B47E}" type="parTrans" cxnId="{73D08544-7CEF-4B5B-B710-4702365E0A0A}">
      <dgm:prSet/>
      <dgm:spPr/>
      <dgm:t>
        <a:bodyPr/>
        <a:lstStyle/>
        <a:p>
          <a:endParaRPr kumimoji="1" lang="ja-JP" altLang="en-US"/>
        </a:p>
      </dgm:t>
    </dgm:pt>
    <dgm:pt modelId="{55BCD27E-46C0-4EFF-852A-6E6F98BB83BF}" type="sibTrans" cxnId="{73D08544-7CEF-4B5B-B710-4702365E0A0A}">
      <dgm:prSet/>
      <dgm:spPr/>
      <dgm:t>
        <a:bodyPr/>
        <a:lstStyle/>
        <a:p>
          <a:endParaRPr kumimoji="1" lang="ja-JP" altLang="en-US"/>
        </a:p>
      </dgm:t>
    </dgm:pt>
    <dgm:pt modelId="{4DCD0B95-B078-4213-914D-3671AADDC0D1}">
      <dgm:prSet phldrT="[テキスト]"/>
      <dgm:spPr/>
      <dgm:t>
        <a:bodyPr/>
        <a:lstStyle/>
        <a:p>
          <a:r>
            <a:rPr kumimoji="1" lang="ja-JP" altLang="en-US" dirty="0"/>
            <a:t>快適性</a:t>
          </a:r>
        </a:p>
      </dgm:t>
    </dgm:pt>
    <dgm:pt modelId="{443C6C8C-6454-487B-A71F-00EDF46AB303}" type="parTrans" cxnId="{8A9CE5EB-FC03-42B9-84D7-A9FC078CF14A}">
      <dgm:prSet/>
      <dgm:spPr/>
      <dgm:t>
        <a:bodyPr/>
        <a:lstStyle/>
        <a:p>
          <a:endParaRPr kumimoji="1" lang="ja-JP" altLang="en-US"/>
        </a:p>
      </dgm:t>
    </dgm:pt>
    <dgm:pt modelId="{425E813B-6049-4C70-AEBF-82C62E61876B}" type="sibTrans" cxnId="{8A9CE5EB-FC03-42B9-84D7-A9FC078CF14A}">
      <dgm:prSet/>
      <dgm:spPr/>
      <dgm:t>
        <a:bodyPr/>
        <a:lstStyle/>
        <a:p>
          <a:endParaRPr kumimoji="1" lang="ja-JP" altLang="en-US"/>
        </a:p>
      </dgm:t>
    </dgm:pt>
    <dgm:pt modelId="{49148FC5-1921-4685-8CE0-9659A4505C7F}" type="pres">
      <dgm:prSet presAssocID="{97A732CA-CD72-4A27-82E6-87E0B6DC3C96}" presName="Name0" presStyleCnt="0">
        <dgm:presLayoutVars>
          <dgm:dir/>
          <dgm:resizeHandles val="exact"/>
        </dgm:presLayoutVars>
      </dgm:prSet>
      <dgm:spPr/>
    </dgm:pt>
    <dgm:pt modelId="{2CFC443F-4909-4EE2-970A-53EBA92CC734}" type="pres">
      <dgm:prSet presAssocID="{5FB2E798-62EF-44C5-AF5B-5D2BF5BCA071}" presName="Name5" presStyleLbl="vennNode1" presStyleIdx="0" presStyleCnt="3">
        <dgm:presLayoutVars>
          <dgm:bulletEnabled val="1"/>
        </dgm:presLayoutVars>
      </dgm:prSet>
      <dgm:spPr/>
    </dgm:pt>
    <dgm:pt modelId="{7403B2FD-BAEB-4543-9DA6-A82123F2160D}" type="pres">
      <dgm:prSet presAssocID="{B6F37A49-930E-4B41-ACC4-75F3CA668168}" presName="space" presStyleCnt="0"/>
      <dgm:spPr/>
    </dgm:pt>
    <dgm:pt modelId="{DCC07494-8146-44B8-BD91-7FEEF3DC1E94}" type="pres">
      <dgm:prSet presAssocID="{0CC3280C-33E6-49D3-9472-FF665108C6F4}" presName="Name5" presStyleLbl="vennNode1" presStyleIdx="1" presStyleCnt="3">
        <dgm:presLayoutVars>
          <dgm:bulletEnabled val="1"/>
        </dgm:presLayoutVars>
      </dgm:prSet>
      <dgm:spPr/>
    </dgm:pt>
    <dgm:pt modelId="{2305AD79-F90D-4DC4-9B67-7C2CE1CA48EA}" type="pres">
      <dgm:prSet presAssocID="{55BCD27E-46C0-4EFF-852A-6E6F98BB83BF}" presName="space" presStyleCnt="0"/>
      <dgm:spPr/>
    </dgm:pt>
    <dgm:pt modelId="{7AEEF188-58F3-4883-8CBC-8F1BD437E0CC}" type="pres">
      <dgm:prSet presAssocID="{4DCD0B95-B078-4213-914D-3671AADDC0D1}" presName="Name5" presStyleLbl="vennNode1" presStyleIdx="2" presStyleCnt="3" custLinFactX="200000" custLinFactNeighborX="271491" custLinFactNeighborY="31573">
        <dgm:presLayoutVars>
          <dgm:bulletEnabled val="1"/>
        </dgm:presLayoutVars>
      </dgm:prSet>
      <dgm:spPr/>
    </dgm:pt>
  </dgm:ptLst>
  <dgm:cxnLst>
    <dgm:cxn modelId="{15940809-A211-4D3B-8F0C-A47C785EFA38}" srcId="{97A732CA-CD72-4A27-82E6-87E0B6DC3C96}" destId="{5FB2E798-62EF-44C5-AF5B-5D2BF5BCA071}" srcOrd="0" destOrd="0" parTransId="{BA1E070D-0164-468D-9A05-882C50CE4A6E}" sibTransId="{B6F37A49-930E-4B41-ACC4-75F3CA668168}"/>
    <dgm:cxn modelId="{73D08544-7CEF-4B5B-B710-4702365E0A0A}" srcId="{97A732CA-CD72-4A27-82E6-87E0B6DC3C96}" destId="{0CC3280C-33E6-49D3-9472-FF665108C6F4}" srcOrd="1" destOrd="0" parTransId="{B55BC142-A9BE-4695-B771-D5F5D600B47E}" sibTransId="{55BCD27E-46C0-4EFF-852A-6E6F98BB83BF}"/>
    <dgm:cxn modelId="{0DFEA44C-6C7B-4D86-852B-02F62E404732}" type="presOf" srcId="{97A732CA-CD72-4A27-82E6-87E0B6DC3C96}" destId="{49148FC5-1921-4685-8CE0-9659A4505C7F}" srcOrd="0" destOrd="0" presId="urn:microsoft.com/office/officeart/2005/8/layout/venn3"/>
    <dgm:cxn modelId="{0C651082-A263-48FC-9941-9AF72A8F4471}" type="presOf" srcId="{4DCD0B95-B078-4213-914D-3671AADDC0D1}" destId="{7AEEF188-58F3-4883-8CBC-8F1BD437E0CC}" srcOrd="0" destOrd="0" presId="urn:microsoft.com/office/officeart/2005/8/layout/venn3"/>
    <dgm:cxn modelId="{FC767FCC-E60C-47BC-9741-690E4E1421C8}" type="presOf" srcId="{5FB2E798-62EF-44C5-AF5B-5D2BF5BCA071}" destId="{2CFC443F-4909-4EE2-970A-53EBA92CC734}" srcOrd="0" destOrd="0" presId="urn:microsoft.com/office/officeart/2005/8/layout/venn3"/>
    <dgm:cxn modelId="{8A9CE5EB-FC03-42B9-84D7-A9FC078CF14A}" srcId="{97A732CA-CD72-4A27-82E6-87E0B6DC3C96}" destId="{4DCD0B95-B078-4213-914D-3671AADDC0D1}" srcOrd="2" destOrd="0" parTransId="{443C6C8C-6454-487B-A71F-00EDF46AB303}" sibTransId="{425E813B-6049-4C70-AEBF-82C62E61876B}"/>
    <dgm:cxn modelId="{698652F6-3BE6-4E2C-A071-434AA549B378}" type="presOf" srcId="{0CC3280C-33E6-49D3-9472-FF665108C6F4}" destId="{DCC07494-8146-44B8-BD91-7FEEF3DC1E94}" srcOrd="0" destOrd="0" presId="urn:microsoft.com/office/officeart/2005/8/layout/venn3"/>
    <dgm:cxn modelId="{05403593-E414-4DD4-83EE-2494963E391E}" type="presParOf" srcId="{49148FC5-1921-4685-8CE0-9659A4505C7F}" destId="{2CFC443F-4909-4EE2-970A-53EBA92CC734}" srcOrd="0" destOrd="0" presId="urn:microsoft.com/office/officeart/2005/8/layout/venn3"/>
    <dgm:cxn modelId="{353FC777-9ABB-4ED2-95D6-5DB37872A037}" type="presParOf" srcId="{49148FC5-1921-4685-8CE0-9659A4505C7F}" destId="{7403B2FD-BAEB-4543-9DA6-A82123F2160D}" srcOrd="1" destOrd="0" presId="urn:microsoft.com/office/officeart/2005/8/layout/venn3"/>
    <dgm:cxn modelId="{9EF35490-6D59-462D-8659-15A1ADB06731}" type="presParOf" srcId="{49148FC5-1921-4685-8CE0-9659A4505C7F}" destId="{DCC07494-8146-44B8-BD91-7FEEF3DC1E94}" srcOrd="2" destOrd="0" presId="urn:microsoft.com/office/officeart/2005/8/layout/venn3"/>
    <dgm:cxn modelId="{E859B01C-590C-440F-B735-0B824FBF1C9F}" type="presParOf" srcId="{49148FC5-1921-4685-8CE0-9659A4505C7F}" destId="{2305AD79-F90D-4DC4-9B67-7C2CE1CA48EA}" srcOrd="3" destOrd="0" presId="urn:microsoft.com/office/officeart/2005/8/layout/venn3"/>
    <dgm:cxn modelId="{9010B466-FEE6-4F14-BADF-1782D88F83D3}" type="presParOf" srcId="{49148FC5-1921-4685-8CE0-9659A4505C7F}" destId="{7AEEF188-58F3-4883-8CBC-8F1BD437E0CC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A732CA-CD72-4A27-82E6-87E0B6DC3C96}" type="doc">
      <dgm:prSet loTypeId="urn:microsoft.com/office/officeart/2005/8/layout/venn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kumimoji="1" lang="ja-JP" altLang="en-US"/>
        </a:p>
      </dgm:t>
    </dgm:pt>
    <dgm:pt modelId="{5FB2E798-62EF-44C5-AF5B-5D2BF5BCA071}">
      <dgm:prSet phldrT="[テキスト]" custT="1"/>
      <dgm:spPr/>
      <dgm:t>
        <a:bodyPr/>
        <a:lstStyle/>
        <a:p>
          <a:r>
            <a:rPr kumimoji="1" lang="ja-JP" altLang="en-US" sz="2400" dirty="0"/>
            <a:t>光束（</a:t>
          </a:r>
          <a:r>
            <a:rPr kumimoji="1" lang="en-US" altLang="ja-JP" sz="2400" dirty="0"/>
            <a:t>lm</a:t>
          </a:r>
          <a:r>
            <a:rPr kumimoji="1" lang="ja-JP" altLang="en-US" sz="2400" dirty="0"/>
            <a:t>）</a:t>
          </a:r>
        </a:p>
      </dgm:t>
    </dgm:pt>
    <dgm:pt modelId="{BA1E070D-0164-468D-9A05-882C50CE4A6E}" type="parTrans" cxnId="{15940809-A211-4D3B-8F0C-A47C785EFA38}">
      <dgm:prSet/>
      <dgm:spPr/>
      <dgm:t>
        <a:bodyPr/>
        <a:lstStyle/>
        <a:p>
          <a:endParaRPr kumimoji="1" lang="ja-JP" altLang="en-US"/>
        </a:p>
      </dgm:t>
    </dgm:pt>
    <dgm:pt modelId="{B6F37A49-930E-4B41-ACC4-75F3CA668168}" type="sibTrans" cxnId="{15940809-A211-4D3B-8F0C-A47C785EFA38}">
      <dgm:prSet/>
      <dgm:spPr/>
      <dgm:t>
        <a:bodyPr/>
        <a:lstStyle/>
        <a:p>
          <a:endParaRPr kumimoji="1" lang="ja-JP" altLang="en-US"/>
        </a:p>
      </dgm:t>
    </dgm:pt>
    <dgm:pt modelId="{0CC3280C-33E6-49D3-9472-FF665108C6F4}">
      <dgm:prSet phldrT="[テキスト]"/>
      <dgm:spPr/>
      <dgm:t>
        <a:bodyPr/>
        <a:lstStyle/>
        <a:p>
          <a:r>
            <a:rPr kumimoji="1" lang="ja-JP" altLang="en-US" dirty="0"/>
            <a:t>色温度（</a:t>
          </a:r>
          <a:r>
            <a:rPr kumimoji="1" lang="en-US" altLang="ja-JP" dirty="0"/>
            <a:t>K</a:t>
          </a:r>
          <a:r>
            <a:rPr kumimoji="1" lang="ja-JP" altLang="en-US" dirty="0"/>
            <a:t>）</a:t>
          </a:r>
        </a:p>
      </dgm:t>
    </dgm:pt>
    <dgm:pt modelId="{B55BC142-A9BE-4695-B771-D5F5D600B47E}" type="parTrans" cxnId="{73D08544-7CEF-4B5B-B710-4702365E0A0A}">
      <dgm:prSet/>
      <dgm:spPr/>
      <dgm:t>
        <a:bodyPr/>
        <a:lstStyle/>
        <a:p>
          <a:endParaRPr kumimoji="1" lang="ja-JP" altLang="en-US"/>
        </a:p>
      </dgm:t>
    </dgm:pt>
    <dgm:pt modelId="{55BCD27E-46C0-4EFF-852A-6E6F98BB83BF}" type="sibTrans" cxnId="{73D08544-7CEF-4B5B-B710-4702365E0A0A}">
      <dgm:prSet/>
      <dgm:spPr/>
      <dgm:t>
        <a:bodyPr/>
        <a:lstStyle/>
        <a:p>
          <a:endParaRPr kumimoji="1" lang="ja-JP" altLang="en-US"/>
        </a:p>
      </dgm:t>
    </dgm:pt>
    <dgm:pt modelId="{4DCD0B95-B078-4213-914D-3671AADDC0D1}">
      <dgm:prSet phldrT="[テキスト]"/>
      <dgm:spPr/>
      <dgm:t>
        <a:bodyPr/>
        <a:lstStyle/>
        <a:p>
          <a:r>
            <a:rPr kumimoji="1" lang="ja-JP" altLang="en-US" dirty="0"/>
            <a:t>演色性（</a:t>
          </a:r>
          <a:r>
            <a:rPr kumimoji="1" lang="en-US" altLang="ja-JP" dirty="0"/>
            <a:t>Ra</a:t>
          </a:r>
          <a:r>
            <a:rPr kumimoji="1" lang="ja-JP" altLang="en-US" dirty="0"/>
            <a:t>）</a:t>
          </a:r>
        </a:p>
      </dgm:t>
    </dgm:pt>
    <dgm:pt modelId="{443C6C8C-6454-487B-A71F-00EDF46AB303}" type="parTrans" cxnId="{8A9CE5EB-FC03-42B9-84D7-A9FC078CF14A}">
      <dgm:prSet/>
      <dgm:spPr/>
      <dgm:t>
        <a:bodyPr/>
        <a:lstStyle/>
        <a:p>
          <a:endParaRPr kumimoji="1" lang="ja-JP" altLang="en-US"/>
        </a:p>
      </dgm:t>
    </dgm:pt>
    <dgm:pt modelId="{425E813B-6049-4C70-AEBF-82C62E61876B}" type="sibTrans" cxnId="{8A9CE5EB-FC03-42B9-84D7-A9FC078CF14A}">
      <dgm:prSet/>
      <dgm:spPr/>
      <dgm:t>
        <a:bodyPr/>
        <a:lstStyle/>
        <a:p>
          <a:endParaRPr kumimoji="1" lang="ja-JP" altLang="en-US"/>
        </a:p>
      </dgm:t>
    </dgm:pt>
    <dgm:pt modelId="{AB4428E3-F3DB-4B77-8874-3126139115E0}">
      <dgm:prSet phldrT="[テキスト]"/>
      <dgm:spPr/>
      <dgm:t>
        <a:bodyPr/>
        <a:lstStyle/>
        <a:p>
          <a:r>
            <a:rPr kumimoji="1" lang="ja-JP" altLang="en-US" dirty="0"/>
            <a:t>グレア</a:t>
          </a:r>
        </a:p>
      </dgm:t>
    </dgm:pt>
    <dgm:pt modelId="{9046F29B-C9DA-4017-AEE2-AB800CB5EF40}" type="parTrans" cxnId="{E0076647-42D8-4264-9C90-6E94040EBD28}">
      <dgm:prSet/>
      <dgm:spPr/>
      <dgm:t>
        <a:bodyPr/>
        <a:lstStyle/>
        <a:p>
          <a:endParaRPr kumimoji="1" lang="ja-JP" altLang="en-US"/>
        </a:p>
      </dgm:t>
    </dgm:pt>
    <dgm:pt modelId="{8D2C034A-97F2-4E05-BB8F-B675F61B5BCA}" type="sibTrans" cxnId="{E0076647-42D8-4264-9C90-6E94040EBD28}">
      <dgm:prSet/>
      <dgm:spPr/>
      <dgm:t>
        <a:bodyPr/>
        <a:lstStyle/>
        <a:p>
          <a:endParaRPr kumimoji="1" lang="ja-JP" altLang="en-US"/>
        </a:p>
      </dgm:t>
    </dgm:pt>
    <dgm:pt modelId="{0F7C03F3-29D5-4F6B-A603-E4798DE6CCFB}">
      <dgm:prSet phldrT="[テキスト]"/>
      <dgm:spPr/>
      <dgm:t>
        <a:bodyPr/>
        <a:lstStyle/>
        <a:p>
          <a:r>
            <a:rPr kumimoji="1" lang="ja-JP" altLang="en-US" dirty="0"/>
            <a:t>配光</a:t>
          </a:r>
        </a:p>
      </dgm:t>
    </dgm:pt>
    <dgm:pt modelId="{2901528B-09B2-443E-B4C1-0877AC6BB964}" type="parTrans" cxnId="{47BF417B-358E-4995-8694-5BEB2E7A3327}">
      <dgm:prSet/>
      <dgm:spPr/>
      <dgm:t>
        <a:bodyPr/>
        <a:lstStyle/>
        <a:p>
          <a:endParaRPr kumimoji="1" lang="ja-JP" altLang="en-US"/>
        </a:p>
      </dgm:t>
    </dgm:pt>
    <dgm:pt modelId="{C53FA35A-75E6-40E5-9BC6-69DDE8F065B2}" type="sibTrans" cxnId="{47BF417B-358E-4995-8694-5BEB2E7A3327}">
      <dgm:prSet/>
      <dgm:spPr/>
      <dgm:t>
        <a:bodyPr/>
        <a:lstStyle/>
        <a:p>
          <a:endParaRPr kumimoji="1" lang="ja-JP" altLang="en-US"/>
        </a:p>
      </dgm:t>
    </dgm:pt>
    <dgm:pt modelId="{49148FC5-1921-4685-8CE0-9659A4505C7F}" type="pres">
      <dgm:prSet presAssocID="{97A732CA-CD72-4A27-82E6-87E0B6DC3C96}" presName="Name0" presStyleCnt="0">
        <dgm:presLayoutVars>
          <dgm:dir/>
          <dgm:resizeHandles val="exact"/>
        </dgm:presLayoutVars>
      </dgm:prSet>
      <dgm:spPr/>
    </dgm:pt>
    <dgm:pt modelId="{2CFC443F-4909-4EE2-970A-53EBA92CC734}" type="pres">
      <dgm:prSet presAssocID="{5FB2E798-62EF-44C5-AF5B-5D2BF5BCA071}" presName="Name5" presStyleLbl="vennNode1" presStyleIdx="0" presStyleCnt="5">
        <dgm:presLayoutVars>
          <dgm:bulletEnabled val="1"/>
        </dgm:presLayoutVars>
      </dgm:prSet>
      <dgm:spPr/>
    </dgm:pt>
    <dgm:pt modelId="{7403B2FD-BAEB-4543-9DA6-A82123F2160D}" type="pres">
      <dgm:prSet presAssocID="{B6F37A49-930E-4B41-ACC4-75F3CA668168}" presName="space" presStyleCnt="0"/>
      <dgm:spPr/>
    </dgm:pt>
    <dgm:pt modelId="{DCC07494-8146-44B8-BD91-7FEEF3DC1E94}" type="pres">
      <dgm:prSet presAssocID="{0CC3280C-33E6-49D3-9472-FF665108C6F4}" presName="Name5" presStyleLbl="vennNode1" presStyleIdx="1" presStyleCnt="5">
        <dgm:presLayoutVars>
          <dgm:bulletEnabled val="1"/>
        </dgm:presLayoutVars>
      </dgm:prSet>
      <dgm:spPr/>
    </dgm:pt>
    <dgm:pt modelId="{2305AD79-F90D-4DC4-9B67-7C2CE1CA48EA}" type="pres">
      <dgm:prSet presAssocID="{55BCD27E-46C0-4EFF-852A-6E6F98BB83BF}" presName="space" presStyleCnt="0"/>
      <dgm:spPr/>
    </dgm:pt>
    <dgm:pt modelId="{7AEEF188-58F3-4883-8CBC-8F1BD437E0CC}" type="pres">
      <dgm:prSet presAssocID="{4DCD0B95-B078-4213-914D-3671AADDC0D1}" presName="Name5" presStyleLbl="vennNode1" presStyleIdx="2" presStyleCnt="5">
        <dgm:presLayoutVars>
          <dgm:bulletEnabled val="1"/>
        </dgm:presLayoutVars>
      </dgm:prSet>
      <dgm:spPr/>
    </dgm:pt>
    <dgm:pt modelId="{396C0113-4C16-43AE-85DD-414BF2DBA4F6}" type="pres">
      <dgm:prSet presAssocID="{425E813B-6049-4C70-AEBF-82C62E61876B}" presName="space" presStyleCnt="0"/>
      <dgm:spPr/>
    </dgm:pt>
    <dgm:pt modelId="{E54CB8A0-D774-4C70-89B8-744466DA28DF}" type="pres">
      <dgm:prSet presAssocID="{AB4428E3-F3DB-4B77-8874-3126139115E0}" presName="Name5" presStyleLbl="vennNode1" presStyleIdx="3" presStyleCnt="5">
        <dgm:presLayoutVars>
          <dgm:bulletEnabled val="1"/>
        </dgm:presLayoutVars>
      </dgm:prSet>
      <dgm:spPr/>
    </dgm:pt>
    <dgm:pt modelId="{14A8C49D-C35A-4415-B339-3B1EA035A000}" type="pres">
      <dgm:prSet presAssocID="{8D2C034A-97F2-4E05-BB8F-B675F61B5BCA}" presName="space" presStyleCnt="0"/>
      <dgm:spPr/>
    </dgm:pt>
    <dgm:pt modelId="{CA93F224-FBA0-484E-BD6B-22D0E48D635C}" type="pres">
      <dgm:prSet presAssocID="{0F7C03F3-29D5-4F6B-A603-E4798DE6CCFB}" presName="Name5" presStyleLbl="vennNode1" presStyleIdx="4" presStyleCnt="5">
        <dgm:presLayoutVars>
          <dgm:bulletEnabled val="1"/>
        </dgm:presLayoutVars>
      </dgm:prSet>
      <dgm:spPr/>
    </dgm:pt>
  </dgm:ptLst>
  <dgm:cxnLst>
    <dgm:cxn modelId="{15940809-A211-4D3B-8F0C-A47C785EFA38}" srcId="{97A732CA-CD72-4A27-82E6-87E0B6DC3C96}" destId="{5FB2E798-62EF-44C5-AF5B-5D2BF5BCA071}" srcOrd="0" destOrd="0" parTransId="{BA1E070D-0164-468D-9A05-882C50CE4A6E}" sibTransId="{B6F37A49-930E-4B41-ACC4-75F3CA668168}"/>
    <dgm:cxn modelId="{3D0B690B-C575-486C-810D-E8BB9F49035D}" type="presOf" srcId="{4DCD0B95-B078-4213-914D-3671AADDC0D1}" destId="{7AEEF188-58F3-4883-8CBC-8F1BD437E0CC}" srcOrd="0" destOrd="0" presId="urn:microsoft.com/office/officeart/2005/8/layout/venn3"/>
    <dgm:cxn modelId="{083F1035-31F7-4E1E-BD38-E5BB00BC1B48}" type="presOf" srcId="{5FB2E798-62EF-44C5-AF5B-5D2BF5BCA071}" destId="{2CFC443F-4909-4EE2-970A-53EBA92CC734}" srcOrd="0" destOrd="0" presId="urn:microsoft.com/office/officeart/2005/8/layout/venn3"/>
    <dgm:cxn modelId="{73D08544-7CEF-4B5B-B710-4702365E0A0A}" srcId="{97A732CA-CD72-4A27-82E6-87E0B6DC3C96}" destId="{0CC3280C-33E6-49D3-9472-FF665108C6F4}" srcOrd="1" destOrd="0" parTransId="{B55BC142-A9BE-4695-B771-D5F5D600B47E}" sibTransId="{55BCD27E-46C0-4EFF-852A-6E6F98BB83BF}"/>
    <dgm:cxn modelId="{E0076647-42D8-4264-9C90-6E94040EBD28}" srcId="{97A732CA-CD72-4A27-82E6-87E0B6DC3C96}" destId="{AB4428E3-F3DB-4B77-8874-3126139115E0}" srcOrd="3" destOrd="0" parTransId="{9046F29B-C9DA-4017-AEE2-AB800CB5EF40}" sibTransId="{8D2C034A-97F2-4E05-BB8F-B675F61B5BCA}"/>
    <dgm:cxn modelId="{3140D668-3FF2-41B1-BAB0-8CB0520700AD}" type="presOf" srcId="{0CC3280C-33E6-49D3-9472-FF665108C6F4}" destId="{DCC07494-8146-44B8-BD91-7FEEF3DC1E94}" srcOrd="0" destOrd="0" presId="urn:microsoft.com/office/officeart/2005/8/layout/venn3"/>
    <dgm:cxn modelId="{47BF417B-358E-4995-8694-5BEB2E7A3327}" srcId="{97A732CA-CD72-4A27-82E6-87E0B6DC3C96}" destId="{0F7C03F3-29D5-4F6B-A603-E4798DE6CCFB}" srcOrd="4" destOrd="0" parTransId="{2901528B-09B2-443E-B4C1-0877AC6BB964}" sibTransId="{C53FA35A-75E6-40E5-9BC6-69DDE8F065B2}"/>
    <dgm:cxn modelId="{30E5C7A4-88A8-4342-A278-C490ABE41E5F}" type="presOf" srcId="{AB4428E3-F3DB-4B77-8874-3126139115E0}" destId="{E54CB8A0-D774-4C70-89B8-744466DA28DF}" srcOrd="0" destOrd="0" presId="urn:microsoft.com/office/officeart/2005/8/layout/venn3"/>
    <dgm:cxn modelId="{CF3A5DB5-444B-4D6A-98C0-2BBF65D9D67C}" type="presOf" srcId="{97A732CA-CD72-4A27-82E6-87E0B6DC3C96}" destId="{49148FC5-1921-4685-8CE0-9659A4505C7F}" srcOrd="0" destOrd="0" presId="urn:microsoft.com/office/officeart/2005/8/layout/venn3"/>
    <dgm:cxn modelId="{89CA18EB-A3AB-477F-BBF9-BCB94005E962}" type="presOf" srcId="{0F7C03F3-29D5-4F6B-A603-E4798DE6CCFB}" destId="{CA93F224-FBA0-484E-BD6B-22D0E48D635C}" srcOrd="0" destOrd="0" presId="urn:microsoft.com/office/officeart/2005/8/layout/venn3"/>
    <dgm:cxn modelId="{8A9CE5EB-FC03-42B9-84D7-A9FC078CF14A}" srcId="{97A732CA-CD72-4A27-82E6-87E0B6DC3C96}" destId="{4DCD0B95-B078-4213-914D-3671AADDC0D1}" srcOrd="2" destOrd="0" parTransId="{443C6C8C-6454-487B-A71F-00EDF46AB303}" sibTransId="{425E813B-6049-4C70-AEBF-82C62E61876B}"/>
    <dgm:cxn modelId="{90C943DF-F4DB-4F7D-8814-7D4FAAC9EB0F}" type="presParOf" srcId="{49148FC5-1921-4685-8CE0-9659A4505C7F}" destId="{2CFC443F-4909-4EE2-970A-53EBA92CC734}" srcOrd="0" destOrd="0" presId="urn:microsoft.com/office/officeart/2005/8/layout/venn3"/>
    <dgm:cxn modelId="{01CB1E6B-D8F6-4F37-8CF8-1247AC1BB544}" type="presParOf" srcId="{49148FC5-1921-4685-8CE0-9659A4505C7F}" destId="{7403B2FD-BAEB-4543-9DA6-A82123F2160D}" srcOrd="1" destOrd="0" presId="urn:microsoft.com/office/officeart/2005/8/layout/venn3"/>
    <dgm:cxn modelId="{858A2996-CE2A-422B-AB40-4F5A1793D767}" type="presParOf" srcId="{49148FC5-1921-4685-8CE0-9659A4505C7F}" destId="{DCC07494-8146-44B8-BD91-7FEEF3DC1E94}" srcOrd="2" destOrd="0" presId="urn:microsoft.com/office/officeart/2005/8/layout/venn3"/>
    <dgm:cxn modelId="{A08128F7-E40D-415A-8F03-0D89C2B0C587}" type="presParOf" srcId="{49148FC5-1921-4685-8CE0-9659A4505C7F}" destId="{2305AD79-F90D-4DC4-9B67-7C2CE1CA48EA}" srcOrd="3" destOrd="0" presId="urn:microsoft.com/office/officeart/2005/8/layout/venn3"/>
    <dgm:cxn modelId="{9DCFAC2E-42DF-47D8-87E3-977A88D491A1}" type="presParOf" srcId="{49148FC5-1921-4685-8CE0-9659A4505C7F}" destId="{7AEEF188-58F3-4883-8CBC-8F1BD437E0CC}" srcOrd="4" destOrd="0" presId="urn:microsoft.com/office/officeart/2005/8/layout/venn3"/>
    <dgm:cxn modelId="{C33924D8-C945-496B-BC1C-B6CEF838F399}" type="presParOf" srcId="{49148FC5-1921-4685-8CE0-9659A4505C7F}" destId="{396C0113-4C16-43AE-85DD-414BF2DBA4F6}" srcOrd="5" destOrd="0" presId="urn:microsoft.com/office/officeart/2005/8/layout/venn3"/>
    <dgm:cxn modelId="{A0115C66-29FC-4F94-B73F-35B526C0FD2B}" type="presParOf" srcId="{49148FC5-1921-4685-8CE0-9659A4505C7F}" destId="{E54CB8A0-D774-4C70-89B8-744466DA28DF}" srcOrd="6" destOrd="0" presId="urn:microsoft.com/office/officeart/2005/8/layout/venn3"/>
    <dgm:cxn modelId="{E582D8CC-C105-40D5-9E80-FDEEBF99D0F3}" type="presParOf" srcId="{49148FC5-1921-4685-8CE0-9659A4505C7F}" destId="{14A8C49D-C35A-4415-B339-3B1EA035A000}" srcOrd="7" destOrd="0" presId="urn:microsoft.com/office/officeart/2005/8/layout/venn3"/>
    <dgm:cxn modelId="{F9F4BFA4-6C70-48FF-B21A-50E58262333A}" type="presParOf" srcId="{49148FC5-1921-4685-8CE0-9659A4505C7F}" destId="{CA93F224-FBA0-484E-BD6B-22D0E48D635C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A732CA-CD72-4A27-82E6-87E0B6DC3C96}" type="doc">
      <dgm:prSet loTypeId="urn:microsoft.com/office/officeart/2005/8/layout/venn3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kumimoji="1" lang="ja-JP" altLang="en-US"/>
        </a:p>
      </dgm:t>
    </dgm:pt>
    <dgm:pt modelId="{5FB2E798-62EF-44C5-AF5B-5D2BF5BCA071}">
      <dgm:prSet phldrT="[テキスト]"/>
      <dgm:spPr/>
      <dgm:t>
        <a:bodyPr/>
        <a:lstStyle/>
        <a:p>
          <a:r>
            <a:rPr kumimoji="1" lang="ja-JP" altLang="en-US" dirty="0"/>
            <a:t>視認性</a:t>
          </a:r>
        </a:p>
      </dgm:t>
    </dgm:pt>
    <dgm:pt modelId="{BA1E070D-0164-468D-9A05-882C50CE4A6E}" type="parTrans" cxnId="{15940809-A211-4D3B-8F0C-A47C785EFA38}">
      <dgm:prSet/>
      <dgm:spPr/>
      <dgm:t>
        <a:bodyPr/>
        <a:lstStyle/>
        <a:p>
          <a:endParaRPr kumimoji="1" lang="ja-JP" altLang="en-US"/>
        </a:p>
      </dgm:t>
    </dgm:pt>
    <dgm:pt modelId="{B6F37A49-930E-4B41-ACC4-75F3CA668168}" type="sibTrans" cxnId="{15940809-A211-4D3B-8F0C-A47C785EFA38}">
      <dgm:prSet/>
      <dgm:spPr/>
      <dgm:t>
        <a:bodyPr/>
        <a:lstStyle/>
        <a:p>
          <a:endParaRPr kumimoji="1" lang="ja-JP" altLang="en-US"/>
        </a:p>
      </dgm:t>
    </dgm:pt>
    <dgm:pt modelId="{0CC3280C-33E6-49D3-9472-FF665108C6F4}">
      <dgm:prSet phldrT="[テキスト]"/>
      <dgm:spPr/>
      <dgm:t>
        <a:bodyPr/>
        <a:lstStyle/>
        <a:p>
          <a:r>
            <a:rPr kumimoji="1" lang="ja-JP" altLang="en-US" dirty="0"/>
            <a:t>安全性</a:t>
          </a:r>
        </a:p>
      </dgm:t>
    </dgm:pt>
    <dgm:pt modelId="{B55BC142-A9BE-4695-B771-D5F5D600B47E}" type="parTrans" cxnId="{73D08544-7CEF-4B5B-B710-4702365E0A0A}">
      <dgm:prSet/>
      <dgm:spPr/>
      <dgm:t>
        <a:bodyPr/>
        <a:lstStyle/>
        <a:p>
          <a:endParaRPr kumimoji="1" lang="ja-JP" altLang="en-US"/>
        </a:p>
      </dgm:t>
    </dgm:pt>
    <dgm:pt modelId="{55BCD27E-46C0-4EFF-852A-6E6F98BB83BF}" type="sibTrans" cxnId="{73D08544-7CEF-4B5B-B710-4702365E0A0A}">
      <dgm:prSet/>
      <dgm:spPr/>
      <dgm:t>
        <a:bodyPr/>
        <a:lstStyle/>
        <a:p>
          <a:endParaRPr kumimoji="1" lang="ja-JP" altLang="en-US"/>
        </a:p>
      </dgm:t>
    </dgm:pt>
    <dgm:pt modelId="{49148FC5-1921-4685-8CE0-9659A4505C7F}" type="pres">
      <dgm:prSet presAssocID="{97A732CA-CD72-4A27-82E6-87E0B6DC3C96}" presName="Name0" presStyleCnt="0">
        <dgm:presLayoutVars>
          <dgm:dir/>
          <dgm:resizeHandles val="exact"/>
        </dgm:presLayoutVars>
      </dgm:prSet>
      <dgm:spPr/>
    </dgm:pt>
    <dgm:pt modelId="{2CFC443F-4909-4EE2-970A-53EBA92CC734}" type="pres">
      <dgm:prSet presAssocID="{5FB2E798-62EF-44C5-AF5B-5D2BF5BCA071}" presName="Name5" presStyleLbl="vennNode1" presStyleIdx="0" presStyleCnt="2">
        <dgm:presLayoutVars>
          <dgm:bulletEnabled val="1"/>
        </dgm:presLayoutVars>
      </dgm:prSet>
      <dgm:spPr/>
    </dgm:pt>
    <dgm:pt modelId="{7403B2FD-BAEB-4543-9DA6-A82123F2160D}" type="pres">
      <dgm:prSet presAssocID="{B6F37A49-930E-4B41-ACC4-75F3CA668168}" presName="space" presStyleCnt="0"/>
      <dgm:spPr/>
    </dgm:pt>
    <dgm:pt modelId="{DCC07494-8146-44B8-BD91-7FEEF3DC1E94}" type="pres">
      <dgm:prSet presAssocID="{0CC3280C-33E6-49D3-9472-FF665108C6F4}" presName="Name5" presStyleLbl="vennNode1" presStyleIdx="1" presStyleCnt="2">
        <dgm:presLayoutVars>
          <dgm:bulletEnabled val="1"/>
        </dgm:presLayoutVars>
      </dgm:prSet>
      <dgm:spPr/>
    </dgm:pt>
  </dgm:ptLst>
  <dgm:cxnLst>
    <dgm:cxn modelId="{15940809-A211-4D3B-8F0C-A47C785EFA38}" srcId="{97A732CA-CD72-4A27-82E6-87E0B6DC3C96}" destId="{5FB2E798-62EF-44C5-AF5B-5D2BF5BCA071}" srcOrd="0" destOrd="0" parTransId="{BA1E070D-0164-468D-9A05-882C50CE4A6E}" sibTransId="{B6F37A49-930E-4B41-ACC4-75F3CA668168}"/>
    <dgm:cxn modelId="{57550B2B-0A61-45AF-8496-F9AF62FA74AE}" type="presOf" srcId="{5FB2E798-62EF-44C5-AF5B-5D2BF5BCA071}" destId="{2CFC443F-4909-4EE2-970A-53EBA92CC734}" srcOrd="0" destOrd="0" presId="urn:microsoft.com/office/officeart/2005/8/layout/venn3"/>
    <dgm:cxn modelId="{73D08544-7CEF-4B5B-B710-4702365E0A0A}" srcId="{97A732CA-CD72-4A27-82E6-87E0B6DC3C96}" destId="{0CC3280C-33E6-49D3-9472-FF665108C6F4}" srcOrd="1" destOrd="0" parTransId="{B55BC142-A9BE-4695-B771-D5F5D600B47E}" sibTransId="{55BCD27E-46C0-4EFF-852A-6E6F98BB83BF}"/>
    <dgm:cxn modelId="{45F0DBD0-7603-4B43-A7FE-ED5EC597D883}" type="presOf" srcId="{97A732CA-CD72-4A27-82E6-87E0B6DC3C96}" destId="{49148FC5-1921-4685-8CE0-9659A4505C7F}" srcOrd="0" destOrd="0" presId="urn:microsoft.com/office/officeart/2005/8/layout/venn3"/>
    <dgm:cxn modelId="{E99D5DFF-246E-44C9-9049-3883B2BCE5C7}" type="presOf" srcId="{0CC3280C-33E6-49D3-9472-FF665108C6F4}" destId="{DCC07494-8146-44B8-BD91-7FEEF3DC1E94}" srcOrd="0" destOrd="0" presId="urn:microsoft.com/office/officeart/2005/8/layout/venn3"/>
    <dgm:cxn modelId="{BA37562B-AC20-4152-8711-2261712A04C6}" type="presParOf" srcId="{49148FC5-1921-4685-8CE0-9659A4505C7F}" destId="{2CFC443F-4909-4EE2-970A-53EBA92CC734}" srcOrd="0" destOrd="0" presId="urn:microsoft.com/office/officeart/2005/8/layout/venn3"/>
    <dgm:cxn modelId="{B2A22DBA-2F18-4EC7-BFDC-DFEFBBD41CD6}" type="presParOf" srcId="{49148FC5-1921-4685-8CE0-9659A4505C7F}" destId="{7403B2FD-BAEB-4543-9DA6-A82123F2160D}" srcOrd="1" destOrd="0" presId="urn:microsoft.com/office/officeart/2005/8/layout/venn3"/>
    <dgm:cxn modelId="{380B952A-91EA-4149-B9E6-2290E7F304C0}" type="presParOf" srcId="{49148FC5-1921-4685-8CE0-9659A4505C7F}" destId="{DCC07494-8146-44B8-BD91-7FEEF3DC1E94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FC443F-4909-4EE2-970A-53EBA92CC734}">
      <dsp:nvSpPr>
        <dsp:cNvPr id="0" name=""/>
        <dsp:cNvSpPr/>
      </dsp:nvSpPr>
      <dsp:spPr>
        <a:xfrm>
          <a:off x="22150" y="210"/>
          <a:ext cx="1367730" cy="13677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5271" tIns="36830" rIns="75271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900" kern="1200" dirty="0"/>
            <a:t>明るさ感</a:t>
          </a:r>
        </a:p>
      </dsp:txBody>
      <dsp:txXfrm>
        <a:off x="222449" y="200509"/>
        <a:ext cx="967132" cy="967132"/>
      </dsp:txXfrm>
    </dsp:sp>
    <dsp:sp modelId="{DCC07494-8146-44B8-BD91-7FEEF3DC1E94}">
      <dsp:nvSpPr>
        <dsp:cNvPr id="0" name=""/>
        <dsp:cNvSpPr/>
      </dsp:nvSpPr>
      <dsp:spPr>
        <a:xfrm>
          <a:off x="1116334" y="210"/>
          <a:ext cx="1367730" cy="13677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5271" tIns="36830" rIns="75271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900" kern="1200" dirty="0"/>
            <a:t>心地よさ</a:t>
          </a:r>
        </a:p>
      </dsp:txBody>
      <dsp:txXfrm>
        <a:off x="1316633" y="200509"/>
        <a:ext cx="967132" cy="967132"/>
      </dsp:txXfrm>
    </dsp:sp>
    <dsp:sp modelId="{7AEEF188-58F3-4883-8CBC-8F1BD437E0CC}">
      <dsp:nvSpPr>
        <dsp:cNvPr id="0" name=""/>
        <dsp:cNvSpPr/>
      </dsp:nvSpPr>
      <dsp:spPr>
        <a:xfrm>
          <a:off x="2232669" y="421"/>
          <a:ext cx="1367730" cy="13677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5271" tIns="36830" rIns="75271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900" kern="1200" dirty="0"/>
            <a:t>快適性</a:t>
          </a:r>
        </a:p>
      </dsp:txBody>
      <dsp:txXfrm>
        <a:off x="2432968" y="200720"/>
        <a:ext cx="967132" cy="9671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FC443F-4909-4EE2-970A-53EBA92CC734}">
      <dsp:nvSpPr>
        <dsp:cNvPr id="0" name=""/>
        <dsp:cNvSpPr/>
      </dsp:nvSpPr>
      <dsp:spPr>
        <a:xfrm>
          <a:off x="835" y="1217822"/>
          <a:ext cx="1628354" cy="162835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9614" tIns="30480" rIns="89614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400" kern="1200" dirty="0"/>
            <a:t>光束（</a:t>
          </a:r>
          <a:r>
            <a:rPr kumimoji="1" lang="en-US" altLang="ja-JP" sz="2400" kern="1200" dirty="0"/>
            <a:t>lm</a:t>
          </a:r>
          <a:r>
            <a:rPr kumimoji="1" lang="ja-JP" altLang="en-US" sz="2400" kern="1200" dirty="0"/>
            <a:t>）</a:t>
          </a:r>
        </a:p>
      </dsp:txBody>
      <dsp:txXfrm>
        <a:off x="239302" y="1456289"/>
        <a:ext cx="1151420" cy="1151420"/>
      </dsp:txXfrm>
    </dsp:sp>
    <dsp:sp modelId="{DCC07494-8146-44B8-BD91-7FEEF3DC1E94}">
      <dsp:nvSpPr>
        <dsp:cNvPr id="0" name=""/>
        <dsp:cNvSpPr/>
      </dsp:nvSpPr>
      <dsp:spPr>
        <a:xfrm>
          <a:off x="1303518" y="1217822"/>
          <a:ext cx="1628354" cy="1628354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9614" tIns="30480" rIns="89614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400" kern="1200" dirty="0"/>
            <a:t>色温度（</a:t>
          </a:r>
          <a:r>
            <a:rPr kumimoji="1" lang="en-US" altLang="ja-JP" sz="2400" kern="1200" dirty="0"/>
            <a:t>K</a:t>
          </a:r>
          <a:r>
            <a:rPr kumimoji="1" lang="ja-JP" altLang="en-US" sz="2400" kern="1200" dirty="0"/>
            <a:t>）</a:t>
          </a:r>
        </a:p>
      </dsp:txBody>
      <dsp:txXfrm>
        <a:off x="1541985" y="1456289"/>
        <a:ext cx="1151420" cy="1151420"/>
      </dsp:txXfrm>
    </dsp:sp>
    <dsp:sp modelId="{7AEEF188-58F3-4883-8CBC-8F1BD437E0CC}">
      <dsp:nvSpPr>
        <dsp:cNvPr id="0" name=""/>
        <dsp:cNvSpPr/>
      </dsp:nvSpPr>
      <dsp:spPr>
        <a:xfrm>
          <a:off x="2606202" y="1217822"/>
          <a:ext cx="1628354" cy="1628354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9614" tIns="30480" rIns="89614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400" kern="1200" dirty="0"/>
            <a:t>演色性（</a:t>
          </a:r>
          <a:r>
            <a:rPr kumimoji="1" lang="en-US" altLang="ja-JP" sz="2400" kern="1200" dirty="0"/>
            <a:t>Ra</a:t>
          </a:r>
          <a:r>
            <a:rPr kumimoji="1" lang="ja-JP" altLang="en-US" sz="2400" kern="1200" dirty="0"/>
            <a:t>）</a:t>
          </a:r>
        </a:p>
      </dsp:txBody>
      <dsp:txXfrm>
        <a:off x="2844669" y="1456289"/>
        <a:ext cx="1151420" cy="1151420"/>
      </dsp:txXfrm>
    </dsp:sp>
    <dsp:sp modelId="{E54CB8A0-D774-4C70-89B8-744466DA28DF}">
      <dsp:nvSpPr>
        <dsp:cNvPr id="0" name=""/>
        <dsp:cNvSpPr/>
      </dsp:nvSpPr>
      <dsp:spPr>
        <a:xfrm>
          <a:off x="3908886" y="1217822"/>
          <a:ext cx="1628354" cy="1628354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9614" tIns="30480" rIns="89614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400" kern="1200" dirty="0"/>
            <a:t>グレア</a:t>
          </a:r>
        </a:p>
      </dsp:txBody>
      <dsp:txXfrm>
        <a:off x="4147353" y="1456289"/>
        <a:ext cx="1151420" cy="1151420"/>
      </dsp:txXfrm>
    </dsp:sp>
    <dsp:sp modelId="{CA93F224-FBA0-484E-BD6B-22D0E48D635C}">
      <dsp:nvSpPr>
        <dsp:cNvPr id="0" name=""/>
        <dsp:cNvSpPr/>
      </dsp:nvSpPr>
      <dsp:spPr>
        <a:xfrm>
          <a:off x="5211570" y="1217822"/>
          <a:ext cx="1628354" cy="1628354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9614" tIns="30480" rIns="89614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400" kern="1200" dirty="0"/>
            <a:t>配光</a:t>
          </a:r>
        </a:p>
      </dsp:txBody>
      <dsp:txXfrm>
        <a:off x="5450037" y="1456289"/>
        <a:ext cx="1151420" cy="11514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FC443F-4909-4EE2-970A-53EBA92CC734}">
      <dsp:nvSpPr>
        <dsp:cNvPr id="0" name=""/>
        <dsp:cNvSpPr/>
      </dsp:nvSpPr>
      <dsp:spPr>
        <a:xfrm>
          <a:off x="671003" y="738"/>
          <a:ext cx="1294667" cy="129466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1250" tIns="35560" rIns="7125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800" kern="1200" dirty="0"/>
            <a:t>視認性</a:t>
          </a:r>
        </a:p>
      </dsp:txBody>
      <dsp:txXfrm>
        <a:off x="860603" y="190338"/>
        <a:ext cx="915467" cy="915467"/>
      </dsp:txXfrm>
    </dsp:sp>
    <dsp:sp modelId="{DCC07494-8146-44B8-BD91-7FEEF3DC1E94}">
      <dsp:nvSpPr>
        <dsp:cNvPr id="0" name=""/>
        <dsp:cNvSpPr/>
      </dsp:nvSpPr>
      <dsp:spPr>
        <a:xfrm>
          <a:off x="1706737" y="738"/>
          <a:ext cx="1294667" cy="129466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1250" tIns="35560" rIns="7125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800" kern="1200" dirty="0"/>
            <a:t>安全性</a:t>
          </a:r>
        </a:p>
      </dsp:txBody>
      <dsp:txXfrm>
        <a:off x="1896337" y="190338"/>
        <a:ext cx="915467" cy="9154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D51AC646-8908-4440-8D80-80034783A06B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817" y="4760397"/>
            <a:ext cx="5510530" cy="4509850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519054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1698" y="9519054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8058F0F4-F529-4378-8416-8199E10A77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0643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3188" y="750888"/>
            <a:ext cx="6681787" cy="3759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 dirty="0"/>
              <a:t>美光色。。　　そしてまたまた新しい指標の　　</a:t>
            </a:r>
            <a:r>
              <a:rPr lang="en-US" altLang="ja-JP" dirty="0"/>
              <a:t>PS</a:t>
            </a:r>
            <a:r>
              <a:rPr lang="ja-JP" altLang="en-US" dirty="0"/>
              <a:t>　　肌の色の好みを指標化したもの　　という意味です。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日本人女性がイメージするきれいな　　肌の色　　をパナソニック独自で調査し、理想的な肌の色を明らかにしました。</a:t>
            </a:r>
            <a:br>
              <a:rPr lang="ja-JP" altLang="en-US" dirty="0"/>
            </a:br>
            <a:r>
              <a:rPr lang="ja-JP" altLang="en-US" dirty="0"/>
              <a:t>実際の肌の色が、その理想的な肌の色にどの程度近いのかを数値化したものが「</a:t>
            </a:r>
            <a:r>
              <a:rPr lang="en-US" altLang="ja-JP" dirty="0"/>
              <a:t>PS</a:t>
            </a:r>
            <a:r>
              <a:rPr lang="ja-JP" altLang="en-US" dirty="0"/>
              <a:t>」で、数値が高いほど理想の肌の色に近いことを表します。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これでは、お化粧した肌に　さらに　光でお化粧するのでしょうか？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独自で調査した対象は</a:t>
            </a:r>
            <a:r>
              <a:rPr lang="en-US" altLang="ja-JP" dirty="0"/>
              <a:t>20</a:t>
            </a:r>
            <a:r>
              <a:rPr lang="ja-JP" altLang="en-US" dirty="0"/>
              <a:t>代の女性でしょうか？？　</a:t>
            </a:r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Ra</a:t>
            </a:r>
            <a:r>
              <a:rPr lang="ja-JP" altLang="en-US" dirty="0"/>
              <a:t>って　いったいどういう基準なのでしょうか？　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82E50C-7635-4EE0-AF8B-F790198D0396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89890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3188" y="750888"/>
            <a:ext cx="6681787" cy="3759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ja-JP"/>
              <a:t>RA</a:t>
            </a:r>
            <a:r>
              <a:rPr lang="ja-JP" altLang="en-US"/>
              <a:t>・・・・</a:t>
            </a:r>
            <a:endParaRPr lang="en-US" altLang="ja-JP"/>
          </a:p>
          <a:p>
            <a:endParaRPr lang="en-US" altLang="ja-JP"/>
          </a:p>
          <a:p>
            <a:r>
              <a:rPr lang="en-US" altLang="ja-JP"/>
              <a:t>Ra</a:t>
            </a:r>
            <a:r>
              <a:rPr lang="ja-JP" altLang="en-US"/>
              <a:t>は、平均演色評価数と言われ、</a:t>
            </a:r>
            <a:r>
              <a:rPr lang="en-US" altLang="ja-JP"/>
              <a:t>R1</a:t>
            </a:r>
            <a:r>
              <a:rPr lang="ja-JP" altLang="en-US"/>
              <a:t>～</a:t>
            </a:r>
            <a:r>
              <a:rPr lang="en-US" altLang="ja-JP"/>
              <a:t>R8</a:t>
            </a:r>
            <a:r>
              <a:rPr lang="ja-JP" altLang="en-US"/>
              <a:t>までの評価数の平均値で、演色評価数の代表的な値です。　１００に近いほど、色は自然に見えることになります。</a:t>
            </a:r>
            <a:endParaRPr lang="en-US" altLang="ja-JP"/>
          </a:p>
          <a:p>
            <a:r>
              <a:rPr lang="en-US" altLang="ja-JP"/>
              <a:t>RI</a:t>
            </a:r>
            <a:r>
              <a:rPr lang="ja-JP" altLang="en-US"/>
              <a:t>は、現実的な色を使用。　特に</a:t>
            </a:r>
            <a:r>
              <a:rPr lang="en-US" altLang="ja-JP"/>
              <a:t>R9</a:t>
            </a:r>
            <a:r>
              <a:rPr lang="ja-JP" altLang="en-US"/>
              <a:t>（彩度の高い赤色）と</a:t>
            </a:r>
            <a:r>
              <a:rPr lang="en-US" altLang="ja-JP"/>
              <a:t>R15</a:t>
            </a:r>
            <a:r>
              <a:rPr lang="ja-JP" altLang="en-US"/>
              <a:t>（日本人の肌色）に着目されるケースが多くみられます。　　　</a:t>
            </a:r>
            <a:r>
              <a:rPr lang="en-US" altLang="ja-JP"/>
              <a:t>【</a:t>
            </a:r>
            <a:r>
              <a:rPr lang="ja-JP" altLang="en-US"/>
              <a:t>クリック</a:t>
            </a:r>
            <a:r>
              <a:rPr lang="en-US" altLang="ja-JP"/>
              <a:t>】</a:t>
            </a:r>
          </a:p>
          <a:p>
            <a:endParaRPr lang="en-US" altLang="ja-JP"/>
          </a:p>
          <a:p>
            <a:endParaRPr lang="en-US" altLang="ja-JP"/>
          </a:p>
          <a:p>
            <a:endParaRPr lang="ja-JP" altLang="en-US"/>
          </a:p>
          <a:p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32C34E-C02E-4545-948F-ED73859A3341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96834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ODELIC</a:t>
            </a:r>
            <a:r>
              <a:rPr kumimoji="1" lang="ja-JP" altLang="en-US" dirty="0"/>
              <a:t>の</a:t>
            </a:r>
            <a:r>
              <a:rPr kumimoji="1" lang="en-US" altLang="ja-JP" dirty="0"/>
              <a:t>R15</a:t>
            </a:r>
            <a:r>
              <a:rPr kumimoji="1" lang="ja-JP" altLang="en-US" dirty="0"/>
              <a:t>の考え方に共感。</a:t>
            </a:r>
            <a:endParaRPr kumimoji="1" lang="en-US" altLang="ja-JP" dirty="0"/>
          </a:p>
          <a:p>
            <a:r>
              <a:rPr kumimoji="1" lang="en-US" altLang="ja-JP" dirty="0"/>
              <a:t>Panasonic</a:t>
            </a:r>
            <a:r>
              <a:rPr kumimoji="1" lang="ja-JP" altLang="en-US" dirty="0"/>
              <a:t>の　「美光色」</a:t>
            </a:r>
            <a:endParaRPr kumimoji="1" lang="en-US" altLang="ja-JP" dirty="0"/>
          </a:p>
          <a:p>
            <a:r>
              <a:rPr kumimoji="1" lang="en-US" altLang="ja-JP" dirty="0"/>
              <a:t>DAIKO</a:t>
            </a:r>
            <a:r>
              <a:rPr kumimoji="1" lang="ja-JP" altLang="en-US" dirty="0"/>
              <a:t>の　「</a:t>
            </a:r>
            <a:r>
              <a:rPr kumimoji="1" lang="en-US" altLang="ja-JP" dirty="0"/>
              <a:t>Q+</a:t>
            </a:r>
            <a:r>
              <a:rPr kumimoji="1" lang="ja-JP" altLang="en-US" dirty="0"/>
              <a:t>」　と同様の考え方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8F0F4-F529-4378-8416-8199E10A7795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3947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R15</a:t>
            </a:r>
            <a:r>
              <a:rPr kumimoji="1" lang="ja-JP" altLang="en-US" dirty="0"/>
              <a:t>の動画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8F0F4-F529-4378-8416-8199E10A7795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0973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Panasonic</a:t>
            </a:r>
            <a:r>
              <a:rPr kumimoji="1" lang="ja-JP" altLang="en-US" dirty="0"/>
              <a:t>の　「採光色」</a:t>
            </a:r>
            <a:endParaRPr kumimoji="1" lang="en-US" altLang="ja-JP" dirty="0"/>
          </a:p>
          <a:p>
            <a:r>
              <a:rPr kumimoji="1" lang="ja-JP" altLang="en-US" dirty="0"/>
              <a:t>食品スーパーでは、色の騙しあいが日常的に繰り広げられている。</a:t>
            </a:r>
            <a:endParaRPr kumimoji="1" lang="en-US" altLang="ja-JP" dirty="0"/>
          </a:p>
          <a:p>
            <a:r>
              <a:rPr kumimoji="1" lang="ja-JP" altLang="en-US" dirty="0"/>
              <a:t>近い距離から照射する光も遠くから全体的に照射する光も、店内の光も</a:t>
            </a:r>
            <a:endParaRPr kumimoji="1" lang="en-US" altLang="ja-JP" dirty="0"/>
          </a:p>
          <a:p>
            <a:r>
              <a:rPr kumimoji="1" lang="ja-JP" altLang="en-US" dirty="0"/>
              <a:t>コントロールされている。</a:t>
            </a:r>
            <a:endParaRPr kumimoji="1" lang="en-US" altLang="ja-JP" dirty="0"/>
          </a:p>
          <a:p>
            <a:r>
              <a:rPr kumimoji="1" lang="ja-JP" altLang="en-US" dirty="0"/>
              <a:t>一般の人は、それに気が付くことは無い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8F0F4-F529-4378-8416-8199E10A7795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7862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8F0F4-F529-4378-8416-8199E10A7795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12414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マグロが売れるレーン内照明を作る実験現場。</a:t>
            </a:r>
            <a:endParaRPr kumimoji="1" lang="en-US" altLang="ja-JP" dirty="0"/>
          </a:p>
          <a:p>
            <a:r>
              <a:rPr kumimoji="1" lang="ja-JP" altLang="en-US" dirty="0"/>
              <a:t>素人が照明を</a:t>
            </a:r>
            <a:r>
              <a:rPr kumimoji="1" lang="en-US" altLang="ja-JP" dirty="0"/>
              <a:t>LED</a:t>
            </a:r>
            <a:r>
              <a:rPr kumimoji="1" lang="ja-JP" altLang="en-US" dirty="0"/>
              <a:t>に変えたら、売りたいマグロが、鮮度の落ちたカツオに見えてしまった。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そこで、色々な食材で実験。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8F0F4-F529-4378-8416-8199E10A7795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08576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ダブルの照明で勝負！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ピンクの照明と黄色味の強い照明を合わせると、どんなマグロも美味しく見える。</a:t>
            </a:r>
            <a:endParaRPr kumimoji="1" lang="en-US" altLang="ja-JP" dirty="0"/>
          </a:p>
          <a:p>
            <a:r>
              <a:rPr kumimoji="1" lang="ja-JP" altLang="en-US" dirty="0"/>
              <a:t>大トロも中トロも赤身もバンバン売れるようになった。</a:t>
            </a:r>
            <a:endParaRPr kumimoji="1" lang="en-US" altLang="ja-JP" dirty="0"/>
          </a:p>
          <a:p>
            <a:r>
              <a:rPr kumimoji="1" lang="ja-JP" altLang="en-US" dirty="0"/>
              <a:t>光の仕掛けが成功した。</a:t>
            </a:r>
            <a:endParaRPr kumimoji="1" lang="en-US" altLang="ja-JP" dirty="0"/>
          </a:p>
          <a:p>
            <a:r>
              <a:rPr kumimoji="1" lang="ja-JP" altLang="en-US" dirty="0"/>
              <a:t>ポイントは　「色」　と　「艶」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レーン内照明にこんな仕掛けがあるとは誰も気が付くことは無い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8F0F4-F529-4378-8416-8199E10A7795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9137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8F0F4-F529-4378-8416-8199E10A7795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94281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物販店なみの高照度店内。</a:t>
            </a:r>
            <a:endParaRPr kumimoji="1" lang="en-US" altLang="ja-JP" dirty="0"/>
          </a:p>
          <a:p>
            <a:r>
              <a:rPr kumimoji="1" lang="ja-JP" altLang="en-US" dirty="0"/>
              <a:t>なんと、回転ずしでは考えられない</a:t>
            </a:r>
            <a:r>
              <a:rPr kumimoji="1" lang="en-US" altLang="ja-JP" dirty="0"/>
              <a:t>3,000</a:t>
            </a:r>
            <a:r>
              <a:rPr kumimoji="1" lang="ja-JP" altLang="en-US" dirty="0"/>
              <a:t>ルクスオーバー。</a:t>
            </a:r>
            <a:endParaRPr kumimoji="1" lang="en-US" altLang="ja-JP" dirty="0"/>
          </a:p>
          <a:p>
            <a:r>
              <a:rPr kumimoji="1" lang="ja-JP" altLang="en-US" dirty="0"/>
              <a:t>普通は</a:t>
            </a:r>
            <a:r>
              <a:rPr kumimoji="1" lang="en-US" altLang="ja-JP" dirty="0"/>
              <a:t>1000</a:t>
            </a:r>
            <a:r>
              <a:rPr kumimoji="1" lang="ja-JP" altLang="en-US" dirty="0"/>
              <a:t>ルクス以下が多いと思う。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明るくすることで、まったりする雰囲気を作らず、回転率を高める設計。</a:t>
            </a:r>
            <a:endParaRPr kumimoji="1" lang="en-US" altLang="ja-JP" dirty="0"/>
          </a:p>
          <a:p>
            <a:r>
              <a:rPr kumimoji="1" lang="ja-JP" altLang="en-US" dirty="0"/>
              <a:t>お腹がいっぱいになったら早く帰ってくれ　と言えないので。。。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8F0F4-F529-4378-8416-8199E10A7795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53724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8F0F4-F529-4378-8416-8199E10A7795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0181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3188" y="750888"/>
            <a:ext cx="6681787" cy="3759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49C8D2-B621-41B9-A375-67E3DA723B16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488467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3188" y="750888"/>
            <a:ext cx="6681787" cy="3759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ja-JP" dirty="0"/>
              <a:t>SR</a:t>
            </a:r>
            <a:r>
              <a:rPr lang="ja-JP" altLang="en-US" dirty="0" err="1"/>
              <a:t>で</a:t>
            </a:r>
            <a:r>
              <a:rPr lang="ja-JP" altLang="en-US" dirty="0"/>
              <a:t>よく見かけるこのようなブース。　　色温度の違いによる　対象物の色の見え方を比較することを　目的としています。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パネル等の表記では　</a:t>
            </a:r>
            <a:r>
              <a:rPr lang="en-US" altLang="ja-JP" dirty="0"/>
              <a:t>Ra</a:t>
            </a:r>
            <a:r>
              <a:rPr lang="ja-JP" altLang="en-US" dirty="0"/>
              <a:t>　が表示されてますが、実際の展示物は、　原色に近い　</a:t>
            </a:r>
            <a:r>
              <a:rPr lang="en-US" altLang="ja-JP" dirty="0" err="1"/>
              <a:t>Ri</a:t>
            </a:r>
            <a:r>
              <a:rPr lang="ja-JP" altLang="en-US" dirty="0"/>
              <a:t>　の色を使っています。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日常で見る色は　</a:t>
            </a:r>
            <a:r>
              <a:rPr lang="en-US" altLang="ja-JP" dirty="0" err="1"/>
              <a:t>Ri</a:t>
            </a:r>
            <a:r>
              <a:rPr lang="ja-JP" altLang="en-US" dirty="0"/>
              <a:t>　の方が断然多いですね。</a:t>
            </a:r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【</a:t>
            </a:r>
            <a:r>
              <a:rPr lang="ja-JP" altLang="en-US" dirty="0"/>
              <a:t>クリック</a:t>
            </a:r>
            <a:r>
              <a:rPr lang="en-US" altLang="ja-JP" dirty="0"/>
              <a:t>】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38C298-DB6F-4959-8F60-D0241BE5915C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539102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AF3978-18DD-4C69-BD89-37A3D88A0EE6}" type="slidenum">
              <a:rPr lang="en-US" altLang="ja-JP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altLang="ja-JP"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3188" y="750888"/>
            <a:ext cx="6681787" cy="3759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 dirty="0">
                <a:latin typeface="Arial" pitchFamily="34" charset="0"/>
              </a:rPr>
              <a:t>これは　</a:t>
            </a:r>
            <a:r>
              <a:rPr lang="en-US" altLang="ja-JP" dirty="0">
                <a:latin typeface="Arial" pitchFamily="34" charset="0"/>
              </a:rPr>
              <a:t>10</a:t>
            </a:r>
            <a:r>
              <a:rPr lang="ja-JP" altLang="en-US" dirty="0">
                <a:latin typeface="Arial" pitchFamily="34" charset="0"/>
              </a:rPr>
              <a:t>年前の検証会の模様です。</a:t>
            </a:r>
            <a:endParaRPr lang="en-US" altLang="ja-JP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ja-JP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en-US" dirty="0">
                <a:latin typeface="Arial" pitchFamily="34" charset="0"/>
              </a:rPr>
              <a:t>照度→広がりの検証　　演色性→ベース照明として適切な色か。見え方のバラつきはないか。　バランス→器具に対しての光源の位置</a:t>
            </a:r>
            <a:r>
              <a:rPr lang="en-US" altLang="ja-JP" dirty="0">
                <a:latin typeface="Arial" pitchFamily="34" charset="0"/>
              </a:rPr>
              <a:t>(</a:t>
            </a:r>
            <a:r>
              <a:rPr lang="ja-JP" altLang="en-US" dirty="0">
                <a:latin typeface="Arial" pitchFamily="34" charset="0"/>
              </a:rPr>
              <a:t>深い・浅い</a:t>
            </a:r>
            <a:r>
              <a:rPr lang="en-US" altLang="ja-JP" dirty="0">
                <a:latin typeface="Arial" pitchFamily="34" charset="0"/>
              </a:rPr>
              <a:t>)</a:t>
            </a:r>
            <a:r>
              <a:rPr lang="ja-JP" altLang="en-US" dirty="0">
                <a:latin typeface="Arial" pitchFamily="34" charset="0"/>
              </a:rPr>
              <a:t>、グレア、二次配光</a:t>
            </a:r>
            <a:endParaRPr lang="en-US" altLang="ja-JP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ja-JP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en-US" dirty="0">
                <a:latin typeface="Arial" pitchFamily="34" charset="0"/>
              </a:rPr>
              <a:t>比較テーマを決めて比較検証を行った。</a:t>
            </a:r>
            <a:endParaRPr lang="en-US" altLang="ja-JP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ja-JP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en-US" b="1" dirty="0">
                <a:latin typeface="Arial" pitchFamily="34" charset="0"/>
              </a:rPr>
              <a:t>結果　各社ともに　色　配光　強さ　のバラつきが大きかったです。</a:t>
            </a:r>
            <a:r>
              <a:rPr lang="ja-JP" altLang="en-US" dirty="0">
                <a:latin typeface="Arial" pitchFamily="34" charset="0"/>
              </a:rPr>
              <a:t>　　</a:t>
            </a:r>
            <a:endParaRPr lang="en-US" altLang="ja-JP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ja-JP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ja-JP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ja-JP" altLang="ja-JP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2250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FC0A54-A505-4A9E-BD65-242EC7BFC4AE}" type="slidenum">
              <a:rPr lang="en-US" altLang="ja-JP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altLang="ja-JP">
              <a:latin typeface="Arial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3188" y="750888"/>
            <a:ext cx="6681787" cy="3759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 dirty="0">
                <a:latin typeface="Arial" pitchFamily="34" charset="0"/>
              </a:rPr>
              <a:t>これは　約</a:t>
            </a:r>
            <a:r>
              <a:rPr lang="en-US" altLang="ja-JP" dirty="0">
                <a:latin typeface="Arial" pitchFamily="34" charset="0"/>
              </a:rPr>
              <a:t>5</a:t>
            </a:r>
            <a:r>
              <a:rPr lang="ja-JP" altLang="en-US" dirty="0">
                <a:latin typeface="Arial" pitchFamily="34" charset="0"/>
              </a:rPr>
              <a:t>年前の検証会の模様</a:t>
            </a:r>
            <a:endParaRPr lang="en-US" altLang="ja-JP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ja-JP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en-US" dirty="0">
                <a:latin typeface="Arial" pitchFamily="34" charset="0"/>
              </a:rPr>
              <a:t>照度→カタログ表記との整合性　　演色性→色温度検証　性能→各社のバラつきと光の質の検証</a:t>
            </a:r>
            <a:endParaRPr lang="en-US" altLang="ja-JP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ja-JP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en-US" b="1" dirty="0">
                <a:solidFill>
                  <a:srgbClr val="FF0000"/>
                </a:solidFill>
              </a:rPr>
              <a:t>各社とも大きなバラツキはなくなった。アイテム数や金額が比較検討の軸となる。</a:t>
            </a:r>
          </a:p>
          <a:p>
            <a:pPr eaLnBrk="1" hangingPunct="1">
              <a:spcBef>
                <a:spcPct val="0"/>
              </a:spcBef>
            </a:pPr>
            <a:endParaRPr lang="ja-JP" altLang="ja-JP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ja-JP" altLang="ja-JP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0689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冒頭のシャワーヘッドの違いと同じ考え方。</a:t>
            </a:r>
            <a:endParaRPr kumimoji="1" lang="en-US" altLang="ja-JP" dirty="0"/>
          </a:p>
          <a:p>
            <a:r>
              <a:rPr kumimoji="1" lang="ja-JP" altLang="en-US" dirty="0"/>
              <a:t>高機能の照明器具は高価格。</a:t>
            </a:r>
            <a:endParaRPr kumimoji="1" lang="en-US" altLang="ja-JP" dirty="0"/>
          </a:p>
          <a:p>
            <a:r>
              <a:rPr kumimoji="1" lang="ja-JP" altLang="en-US" dirty="0"/>
              <a:t>だが、高付加価値器具でもある。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空間演出には高機能の照明器具は不可欠。</a:t>
            </a:r>
            <a:endParaRPr kumimoji="1" lang="en-US" altLang="ja-JP" dirty="0"/>
          </a:p>
          <a:p>
            <a:r>
              <a:rPr kumimoji="1" lang="ja-JP" altLang="en-US" dirty="0"/>
              <a:t>そのくらい、照明選定によって空間が大きく変わる。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安い器具は照明が目立ち、眩しい。がゆえに、心地良い空間を作ることができまない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8F0F4-F529-4378-8416-8199E10A7795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7925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電球と蛍光灯と</a:t>
            </a:r>
            <a:r>
              <a:rPr kumimoji="1" lang="en-US" altLang="ja-JP" dirty="0"/>
              <a:t>LED</a:t>
            </a:r>
            <a:r>
              <a:rPr kumimoji="1" lang="ja-JP" altLang="en-US" dirty="0"/>
              <a:t>の違いをしっかり知っておくと</a:t>
            </a:r>
            <a:endParaRPr kumimoji="1" lang="en-US" altLang="ja-JP" dirty="0"/>
          </a:p>
          <a:p>
            <a:r>
              <a:rPr kumimoji="1" lang="ja-JP" altLang="en-US" dirty="0"/>
              <a:t>特に男性には　「出来るヤツ」　と映る傾向がある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8F0F4-F529-4378-8416-8199E10A7795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61567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寿命</a:t>
            </a:r>
            <a:endParaRPr kumimoji="1" lang="en-US" altLang="ja-JP" dirty="0"/>
          </a:p>
          <a:p>
            <a:r>
              <a:rPr kumimoji="1" lang="ja-JP" altLang="en-US" dirty="0"/>
              <a:t>電球：　</a:t>
            </a:r>
            <a:r>
              <a:rPr kumimoji="1" lang="en-US" altLang="ja-JP" dirty="0"/>
              <a:t>1000</a:t>
            </a:r>
            <a:r>
              <a:rPr kumimoji="1" lang="ja-JP" altLang="en-US" dirty="0"/>
              <a:t>～</a:t>
            </a:r>
            <a:r>
              <a:rPr kumimoji="1" lang="en-US" altLang="ja-JP" dirty="0"/>
              <a:t>2000</a:t>
            </a:r>
            <a:r>
              <a:rPr kumimoji="1" lang="ja-JP" altLang="en-US" dirty="0"/>
              <a:t>時間</a:t>
            </a:r>
            <a:endParaRPr kumimoji="1" lang="en-US" altLang="ja-JP" dirty="0"/>
          </a:p>
          <a:p>
            <a:r>
              <a:rPr kumimoji="1" lang="ja-JP" altLang="en-US" dirty="0"/>
              <a:t>蛍光灯：</a:t>
            </a:r>
            <a:r>
              <a:rPr kumimoji="1" lang="en-US" altLang="ja-JP" dirty="0"/>
              <a:t>6000</a:t>
            </a:r>
            <a:r>
              <a:rPr kumimoji="1" lang="ja-JP" altLang="en-US" dirty="0"/>
              <a:t>～</a:t>
            </a:r>
            <a:r>
              <a:rPr kumimoji="1" lang="en-US" altLang="ja-JP" dirty="0"/>
              <a:t>12000</a:t>
            </a:r>
            <a:r>
              <a:rPr kumimoji="1" lang="ja-JP" altLang="en-US" dirty="0"/>
              <a:t>時間</a:t>
            </a:r>
            <a:endParaRPr kumimoji="1" lang="en-US" altLang="ja-JP" dirty="0"/>
          </a:p>
          <a:p>
            <a:r>
              <a:rPr kumimoji="1" lang="en-US" altLang="ja-JP" dirty="0"/>
              <a:t>LED</a:t>
            </a:r>
            <a:r>
              <a:rPr kumimoji="1" lang="ja-JP" altLang="en-US" dirty="0"/>
              <a:t>：約</a:t>
            </a:r>
            <a:r>
              <a:rPr kumimoji="1" lang="en-US" altLang="ja-JP" dirty="0"/>
              <a:t>40000</a:t>
            </a:r>
            <a:r>
              <a:rPr kumimoji="1" lang="ja-JP" altLang="en-US" dirty="0"/>
              <a:t>時間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色温度</a:t>
            </a:r>
            <a:endParaRPr kumimoji="1" lang="en-US" altLang="ja-JP" dirty="0"/>
          </a:p>
          <a:p>
            <a:r>
              <a:rPr kumimoji="1" lang="ja-JP" altLang="en-US" dirty="0"/>
              <a:t>電球：　選定できない　</a:t>
            </a:r>
            <a:endParaRPr kumimoji="1" lang="en-US" altLang="ja-JP" dirty="0"/>
          </a:p>
          <a:p>
            <a:r>
              <a:rPr kumimoji="1" lang="ja-JP" altLang="en-US" dirty="0"/>
              <a:t>蛍光灯：</a:t>
            </a:r>
            <a:r>
              <a:rPr kumimoji="1" lang="en-US" altLang="ja-JP" dirty="0"/>
              <a:t>3000</a:t>
            </a:r>
            <a:r>
              <a:rPr kumimoji="1" lang="ja-JP" altLang="en-US" dirty="0"/>
              <a:t>、</a:t>
            </a:r>
            <a:r>
              <a:rPr kumimoji="1" lang="en-US" altLang="ja-JP" dirty="0"/>
              <a:t>3500</a:t>
            </a:r>
            <a:r>
              <a:rPr kumimoji="1" lang="ja-JP" altLang="en-US" dirty="0"/>
              <a:t>、</a:t>
            </a:r>
            <a:r>
              <a:rPr kumimoji="1" lang="en-US" altLang="ja-JP" dirty="0"/>
              <a:t>4000</a:t>
            </a:r>
            <a:r>
              <a:rPr kumimoji="1" lang="ja-JP" altLang="en-US" dirty="0"/>
              <a:t>、</a:t>
            </a:r>
            <a:r>
              <a:rPr kumimoji="1" lang="en-US" altLang="ja-JP" dirty="0"/>
              <a:t>5000</a:t>
            </a:r>
            <a:r>
              <a:rPr kumimoji="1" lang="ja-JP" altLang="en-US" dirty="0"/>
              <a:t>　バラツキ多い</a:t>
            </a:r>
            <a:endParaRPr kumimoji="1" lang="en-US" altLang="ja-JP" dirty="0"/>
          </a:p>
          <a:p>
            <a:r>
              <a:rPr kumimoji="1" lang="en-US" altLang="ja-JP" dirty="0"/>
              <a:t>LED</a:t>
            </a:r>
            <a:r>
              <a:rPr kumimoji="1" lang="ja-JP" altLang="en-US" dirty="0"/>
              <a:t>：　無限大に作ることが出来る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省エネ</a:t>
            </a:r>
            <a:endParaRPr kumimoji="1" lang="en-US" altLang="ja-JP" dirty="0"/>
          </a:p>
          <a:p>
            <a:r>
              <a:rPr kumimoji="1" lang="ja-JP" altLang="en-US" dirty="0"/>
              <a:t>電球：　</a:t>
            </a:r>
            <a:r>
              <a:rPr kumimoji="1" lang="en-US" altLang="ja-JP" dirty="0"/>
              <a:t>×</a:t>
            </a:r>
            <a:r>
              <a:rPr kumimoji="1" lang="ja-JP" altLang="en-US" dirty="0"/>
              <a:t>　</a:t>
            </a:r>
            <a:r>
              <a:rPr kumimoji="1" lang="en-US" altLang="ja-JP" dirty="0"/>
              <a:t>100</a:t>
            </a:r>
            <a:r>
              <a:rPr kumimoji="1" lang="ja-JP" altLang="en-US" dirty="0"/>
              <a:t>のうち</a:t>
            </a:r>
            <a:r>
              <a:rPr kumimoji="1" lang="en-US" altLang="ja-JP" dirty="0"/>
              <a:t>20</a:t>
            </a:r>
            <a:r>
              <a:rPr kumimoji="1" lang="ja-JP" altLang="en-US" dirty="0"/>
              <a:t>が光</a:t>
            </a:r>
            <a:r>
              <a:rPr kumimoji="1" lang="en-US" altLang="ja-JP" dirty="0"/>
              <a:t>80</a:t>
            </a:r>
            <a:r>
              <a:rPr kumimoji="1" lang="ja-JP" altLang="en-US" dirty="0"/>
              <a:t>は熱で空中に消えていく</a:t>
            </a:r>
            <a:endParaRPr kumimoji="1" lang="en-US" altLang="ja-JP" dirty="0"/>
          </a:p>
          <a:p>
            <a:r>
              <a:rPr kumimoji="1" lang="ja-JP" altLang="en-US" dirty="0"/>
              <a:t>蛍光灯：△　</a:t>
            </a:r>
            <a:r>
              <a:rPr kumimoji="1" lang="en-US" altLang="ja-JP" dirty="0"/>
              <a:t>100</a:t>
            </a:r>
            <a:r>
              <a:rPr kumimoji="1" lang="ja-JP" altLang="en-US" dirty="0"/>
              <a:t>のうち</a:t>
            </a:r>
            <a:r>
              <a:rPr kumimoji="1" lang="en-US" altLang="ja-JP" dirty="0"/>
              <a:t>80</a:t>
            </a:r>
            <a:r>
              <a:rPr kumimoji="1" lang="ja-JP" altLang="en-US" dirty="0"/>
              <a:t>は光</a:t>
            </a:r>
            <a:r>
              <a:rPr kumimoji="1" lang="en-US" altLang="ja-JP" dirty="0"/>
              <a:t>20</a:t>
            </a:r>
            <a:r>
              <a:rPr kumimoji="1" lang="ja-JP" altLang="en-US" dirty="0"/>
              <a:t>は熱　発光効率は良い</a:t>
            </a:r>
            <a:endParaRPr kumimoji="1" lang="en-US" altLang="ja-JP" dirty="0"/>
          </a:p>
          <a:p>
            <a:r>
              <a:rPr kumimoji="1" lang="en-US" altLang="ja-JP" dirty="0"/>
              <a:t>LED</a:t>
            </a:r>
            <a:r>
              <a:rPr kumimoji="1" lang="ja-JP" altLang="en-US" dirty="0"/>
              <a:t>：〇　</a:t>
            </a:r>
            <a:r>
              <a:rPr kumimoji="1" lang="en-US" altLang="ja-JP" dirty="0"/>
              <a:t>100</a:t>
            </a:r>
            <a:r>
              <a:rPr kumimoji="1" lang="ja-JP" altLang="en-US" dirty="0"/>
              <a:t>のうち</a:t>
            </a:r>
            <a:r>
              <a:rPr kumimoji="1" lang="en-US" altLang="ja-JP" dirty="0"/>
              <a:t>80</a:t>
            </a:r>
            <a:r>
              <a:rPr kumimoji="1" lang="ja-JP" altLang="en-US" dirty="0"/>
              <a:t>は光</a:t>
            </a:r>
            <a:r>
              <a:rPr kumimoji="1" lang="en-US" altLang="ja-JP" dirty="0"/>
              <a:t>20</a:t>
            </a:r>
            <a:r>
              <a:rPr kumimoji="1" lang="ja-JP" altLang="en-US" dirty="0"/>
              <a:t>は熱は蛍光灯と同じ　発光効率は蛍光灯の</a:t>
            </a:r>
            <a:r>
              <a:rPr kumimoji="1" lang="en-US" altLang="ja-JP" dirty="0"/>
              <a:t>1.5</a:t>
            </a:r>
            <a:r>
              <a:rPr kumimoji="1" lang="ja-JP" altLang="en-US" dirty="0"/>
              <a:t>倍　今は</a:t>
            </a:r>
            <a:r>
              <a:rPr kumimoji="1" lang="en-US" altLang="ja-JP" dirty="0"/>
              <a:t>2</a:t>
            </a:r>
            <a:r>
              <a:rPr kumimoji="1" lang="ja-JP" altLang="en-US" dirty="0"/>
              <a:t>倍も。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発熱</a:t>
            </a:r>
            <a:endParaRPr kumimoji="1" lang="en-US" altLang="ja-JP" dirty="0"/>
          </a:p>
          <a:p>
            <a:r>
              <a:rPr kumimoji="1" lang="ja-JP" altLang="en-US" dirty="0"/>
              <a:t>電球：　フィラメントが燃えているから当然熱い</a:t>
            </a:r>
            <a:endParaRPr kumimoji="1" lang="en-US" altLang="ja-JP" dirty="0"/>
          </a:p>
          <a:p>
            <a:r>
              <a:rPr kumimoji="1" lang="ja-JP" altLang="en-US" dirty="0"/>
              <a:t>蛍光灯：触っても熱くない</a:t>
            </a:r>
            <a:endParaRPr kumimoji="1" lang="en-US" altLang="ja-JP" dirty="0"/>
          </a:p>
          <a:p>
            <a:r>
              <a:rPr kumimoji="1" lang="en-US" altLang="ja-JP" dirty="0"/>
              <a:t>LED</a:t>
            </a:r>
            <a:r>
              <a:rPr kumimoji="1" lang="ja-JP" altLang="en-US" dirty="0"/>
              <a:t>：発光面積が狭いので意外と熱い。高ワットで放熱が悪ければ、前面のレンズが解けるくらい熱い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価格</a:t>
            </a:r>
            <a:endParaRPr kumimoji="1" lang="en-US" altLang="ja-JP" dirty="0"/>
          </a:p>
          <a:p>
            <a:r>
              <a:rPr kumimoji="1" lang="ja-JP" altLang="en-US" dirty="0"/>
              <a:t>電球：　超安い　</a:t>
            </a:r>
            <a:endParaRPr kumimoji="1" lang="en-US" altLang="ja-JP" dirty="0"/>
          </a:p>
          <a:p>
            <a:r>
              <a:rPr kumimoji="1" lang="ja-JP" altLang="en-US" dirty="0"/>
              <a:t>蛍光灯：今は売ってないかも</a:t>
            </a:r>
            <a:endParaRPr kumimoji="1" lang="en-US" altLang="ja-JP" dirty="0"/>
          </a:p>
          <a:p>
            <a:r>
              <a:rPr kumimoji="1" lang="en-US" altLang="ja-JP" dirty="0"/>
              <a:t>LED</a:t>
            </a:r>
            <a:r>
              <a:rPr kumimoji="1" lang="ja-JP" altLang="en-US" dirty="0"/>
              <a:t>：年々下がる傾向。但し、粗悪品も増加傾向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以降、要問合せ下さい。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8F0F4-F529-4378-8416-8199E10A7795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91457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指向性</a:t>
            </a:r>
            <a:endParaRPr kumimoji="1" lang="en-US" altLang="ja-JP" dirty="0"/>
          </a:p>
          <a:p>
            <a:r>
              <a:rPr kumimoji="1" lang="ja-JP" altLang="en-US" dirty="0"/>
              <a:t>電球：　反射板による</a:t>
            </a:r>
            <a:endParaRPr kumimoji="1" lang="en-US" altLang="ja-JP" dirty="0"/>
          </a:p>
          <a:p>
            <a:r>
              <a:rPr kumimoji="1" lang="ja-JP" altLang="en-US" dirty="0"/>
              <a:t>蛍光灯：反射板によるが器具が大きいので配光制御に限界がある</a:t>
            </a:r>
            <a:endParaRPr kumimoji="1" lang="en-US" altLang="ja-JP" dirty="0"/>
          </a:p>
          <a:p>
            <a:r>
              <a:rPr kumimoji="1" lang="en-US" altLang="ja-JP" dirty="0"/>
              <a:t>LED</a:t>
            </a:r>
            <a:r>
              <a:rPr kumimoji="1" lang="ja-JP" altLang="en-US" dirty="0"/>
              <a:t>：レンズ制御による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光質</a:t>
            </a:r>
            <a:endParaRPr kumimoji="1" lang="en-US" altLang="ja-JP" dirty="0"/>
          </a:p>
          <a:p>
            <a:r>
              <a:rPr kumimoji="1" lang="ja-JP" altLang="en-US" dirty="0"/>
              <a:t>電球：　シャンデリア球や調光をかけるとなんとも言えない良い雰囲気</a:t>
            </a:r>
            <a:endParaRPr kumimoji="1" lang="en-US" altLang="ja-JP" dirty="0"/>
          </a:p>
          <a:p>
            <a:r>
              <a:rPr kumimoji="1" lang="ja-JP" altLang="en-US" dirty="0"/>
              <a:t>蛍光灯：明るいだけで味気ない</a:t>
            </a:r>
            <a:endParaRPr kumimoji="1" lang="en-US" altLang="ja-JP" dirty="0"/>
          </a:p>
          <a:p>
            <a:r>
              <a:rPr kumimoji="1" lang="en-US" altLang="ja-JP" dirty="0"/>
              <a:t>LED</a:t>
            </a:r>
            <a:r>
              <a:rPr kumimoji="1" lang="ja-JP" altLang="en-US" dirty="0"/>
              <a:t>：高演色は素晴らしい。質が悪ければ陳腐に映る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構造</a:t>
            </a:r>
            <a:endParaRPr kumimoji="1" lang="en-US" altLang="ja-JP" dirty="0"/>
          </a:p>
          <a:p>
            <a:r>
              <a:rPr kumimoji="1" lang="ja-JP" altLang="en-US" dirty="0"/>
              <a:t>電球：　単純</a:t>
            </a:r>
            <a:endParaRPr kumimoji="1" lang="en-US" altLang="ja-JP" dirty="0"/>
          </a:p>
          <a:p>
            <a:r>
              <a:rPr kumimoji="1" lang="ja-JP" altLang="en-US" dirty="0"/>
              <a:t>蛍光灯：安定器が必要</a:t>
            </a:r>
            <a:endParaRPr kumimoji="1" lang="en-US" altLang="ja-JP" dirty="0"/>
          </a:p>
          <a:p>
            <a:r>
              <a:rPr kumimoji="1" lang="en-US" altLang="ja-JP" dirty="0"/>
              <a:t>LED</a:t>
            </a:r>
            <a:r>
              <a:rPr kumimoji="1" lang="ja-JP" altLang="en-US" dirty="0"/>
              <a:t>：交流を直流に変換する電源が必要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眩しさ</a:t>
            </a:r>
            <a:endParaRPr kumimoji="1" lang="en-US" altLang="ja-JP" dirty="0"/>
          </a:p>
          <a:p>
            <a:r>
              <a:rPr kumimoji="1" lang="ja-JP" altLang="en-US" dirty="0"/>
              <a:t>電球：　シャンデリアはキラキラ。クリヤー球は眩しい</a:t>
            </a:r>
            <a:endParaRPr kumimoji="1" lang="en-US" altLang="ja-JP" dirty="0"/>
          </a:p>
          <a:p>
            <a:r>
              <a:rPr kumimoji="1" lang="ja-JP" altLang="en-US" dirty="0"/>
              <a:t>蛍光灯：蛍光塗料が塗ってあるので眩しくない</a:t>
            </a:r>
            <a:endParaRPr kumimoji="1" lang="en-US" altLang="ja-JP" dirty="0"/>
          </a:p>
          <a:p>
            <a:r>
              <a:rPr kumimoji="1" lang="en-US" altLang="ja-JP" dirty="0"/>
              <a:t>LED</a:t>
            </a:r>
            <a:r>
              <a:rPr kumimoji="1" lang="ja-JP" altLang="en-US" dirty="0"/>
              <a:t>：刺さる眩しさがある。　グレアレスの器具を選ぶと軽減する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以降　要問合せ下さい。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8F0F4-F529-4378-8416-8199E10A7795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1983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インテリア系のテキストにもある器具の種類</a:t>
            </a:r>
            <a:endParaRPr kumimoji="1" lang="en-US" altLang="ja-JP" dirty="0"/>
          </a:p>
          <a:p>
            <a:r>
              <a:rPr kumimoji="1" lang="ja-JP" altLang="en-US" dirty="0"/>
              <a:t>何故か、意匠系ばかり。</a:t>
            </a:r>
            <a:endParaRPr kumimoji="1" lang="en-US" altLang="ja-JP" dirty="0"/>
          </a:p>
          <a:p>
            <a:r>
              <a:rPr kumimoji="1" lang="ja-JP" altLang="en-US" dirty="0"/>
              <a:t>ダウンライトはあるが間接照明はない。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これが現状。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空間の光を考えるとき、間接照明は不可欠と考える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8F0F4-F529-4378-8416-8199E10A7795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66500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最低限、上部の</a:t>
            </a:r>
            <a:r>
              <a:rPr kumimoji="1" lang="en-US" altLang="ja-JP" dirty="0"/>
              <a:t>5</a:t>
            </a:r>
            <a:r>
              <a:rPr kumimoji="1" lang="ja-JP" altLang="en-US" dirty="0"/>
              <a:t>項目は頭の中に入れて欲しい。</a:t>
            </a:r>
            <a:endParaRPr kumimoji="1" lang="en-US" altLang="ja-JP" dirty="0"/>
          </a:p>
          <a:p>
            <a:r>
              <a:rPr kumimoji="1" lang="ja-JP" altLang="en-US" dirty="0"/>
              <a:t>この組み合わせで理想的な器具の選定が可能となる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空間の価値を上げるには下部の</a:t>
            </a:r>
            <a:r>
              <a:rPr kumimoji="1" lang="en-US" altLang="ja-JP" dirty="0"/>
              <a:t>3</a:t>
            </a:r>
            <a:r>
              <a:rPr kumimoji="1" lang="ja-JP" altLang="en-US" dirty="0"/>
              <a:t>項目が決め手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高齢者に対しては、視認性と安全性をプラスして考慮する必要がある。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8F0F4-F529-4378-8416-8199E10A7795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04548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器具の選定に必要なこと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何を優先するかで順番が異なる</a:t>
            </a:r>
            <a:endParaRPr kumimoji="1" lang="en-US" altLang="ja-JP" dirty="0"/>
          </a:p>
          <a:p>
            <a:r>
              <a:rPr kumimoji="1" lang="ja-JP" altLang="en-US" dirty="0"/>
              <a:t>食卓、廊下など場所で決めても良い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施工性は電気工事店の視点で考える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8F0F4-F529-4378-8416-8199E10A7795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0377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3188" y="750888"/>
            <a:ext cx="6681787" cy="3759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F89BF5-B25C-4922-806C-F41A333A5732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78936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8F0F4-F529-4378-8416-8199E10A7795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73633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8F0F4-F529-4378-8416-8199E10A7795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7722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光が出る量（光束）を基準にして進化と変遷を理解する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②　＝　①　</a:t>
            </a:r>
            <a:r>
              <a:rPr kumimoji="1" lang="en-US" altLang="ja-JP" dirty="0"/>
              <a:t>×</a:t>
            </a:r>
            <a:r>
              <a:rPr kumimoji="1" lang="ja-JP" altLang="en-US" dirty="0"/>
              <a:t>　③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一体型</a:t>
            </a:r>
            <a:r>
              <a:rPr kumimoji="1" lang="en-US" altLang="ja-JP" dirty="0"/>
              <a:t>LED</a:t>
            </a:r>
            <a:r>
              <a:rPr kumimoji="1" lang="ja-JP" altLang="en-US" dirty="0"/>
              <a:t>は空中ロスが少ないので、照度（ルクス）を考慮すると、</a:t>
            </a:r>
            <a:r>
              <a:rPr kumimoji="1" lang="en-US" altLang="ja-JP" dirty="0"/>
              <a:t>2</a:t>
            </a:r>
            <a:r>
              <a:rPr kumimoji="1" lang="ja-JP" altLang="en-US"/>
              <a:t>倍以上の明るさを確保することが出来る。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8F0F4-F529-4378-8416-8199E10A7795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16878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現行カタログでも、器具効率の差は大きい</a:t>
            </a:r>
            <a:endParaRPr kumimoji="1" lang="en-US" altLang="ja-JP" dirty="0"/>
          </a:p>
          <a:p>
            <a:r>
              <a:rPr kumimoji="1" lang="ja-JP" altLang="en-US" dirty="0"/>
              <a:t>そのため、ルーメン数で判断することが求められる。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直管型の器具は比較的器具効率が良く、</a:t>
            </a:r>
            <a:endParaRPr kumimoji="1" lang="en-US" altLang="ja-JP" dirty="0"/>
          </a:p>
          <a:p>
            <a:r>
              <a:rPr kumimoji="1" lang="ja-JP" altLang="en-US" dirty="0"/>
              <a:t>小径のダウンライトやグレアレスは悪い傾向にあります。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8F0F4-F529-4378-8416-8199E10A7795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97066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例えば、</a:t>
            </a:r>
            <a:r>
              <a:rPr kumimoji="1" lang="en-US" altLang="ja-JP" dirty="0"/>
              <a:t>10</a:t>
            </a:r>
            <a:r>
              <a:rPr kumimoji="1" lang="ja-JP" altLang="en-US" dirty="0"/>
              <a:t>帖の部屋で使用した場合、光の広がりが大きければ部屋全体に光が拡散します。</a:t>
            </a:r>
            <a:endParaRPr kumimoji="1" lang="en-US" altLang="ja-JP" dirty="0"/>
          </a:p>
          <a:p>
            <a:r>
              <a:rPr kumimoji="1" lang="ja-JP" altLang="en-US" dirty="0"/>
              <a:t>部屋が大きければ、光が散り、光の効果は失われます。</a:t>
            </a:r>
            <a:endParaRPr kumimoji="1" lang="en-US" altLang="ja-JP" dirty="0"/>
          </a:p>
          <a:p>
            <a:r>
              <a:rPr kumimoji="1" lang="ja-JP" altLang="en-US" dirty="0"/>
              <a:t>すなわち、ムダな光になります。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スタンド照明に使用する場合は全体に広がるランプが適してます。</a:t>
            </a:r>
            <a:r>
              <a:rPr kumimoji="1" lang="en-US" altLang="ja-JP" dirty="0"/>
              <a:t>120</a:t>
            </a:r>
            <a:r>
              <a:rPr kumimoji="1" lang="ja-JP" altLang="en-US" dirty="0"/>
              <a:t>度のランプを使用すると、下半分しか照らされません。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8F0F4-F529-4378-8416-8199E10A7795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97558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この器具の場合、同じワット数、同じルーメン数で配光角度が違うと。。。</a:t>
            </a:r>
            <a:endParaRPr kumimoji="1" lang="en-US" altLang="ja-JP" dirty="0"/>
          </a:p>
          <a:p>
            <a:r>
              <a:rPr kumimoji="1" lang="en-US" altLang="ja-JP" dirty="0"/>
              <a:t>4</a:t>
            </a:r>
            <a:r>
              <a:rPr kumimoji="1" lang="ja-JP" altLang="en-US" dirty="0"/>
              <a:t>ｍの照度を見て下さい。</a:t>
            </a:r>
            <a:endParaRPr kumimoji="1" lang="en-US" altLang="ja-JP" dirty="0"/>
          </a:p>
          <a:p>
            <a:r>
              <a:rPr kumimoji="1" lang="en-US" altLang="ja-JP" dirty="0"/>
              <a:t>30°</a:t>
            </a:r>
            <a:r>
              <a:rPr kumimoji="1" lang="ja-JP" altLang="en-US" dirty="0"/>
              <a:t>では</a:t>
            </a:r>
            <a:r>
              <a:rPr kumimoji="1" lang="en-US" altLang="ja-JP" dirty="0"/>
              <a:t>200</a:t>
            </a:r>
            <a:r>
              <a:rPr kumimoji="1" lang="ja-JP" altLang="en-US" dirty="0"/>
              <a:t>ルクス。　</a:t>
            </a:r>
            <a:r>
              <a:rPr kumimoji="1" lang="en-US" altLang="ja-JP" dirty="0"/>
              <a:t>10°</a:t>
            </a:r>
            <a:r>
              <a:rPr kumimoji="1" lang="ja-JP" altLang="en-US" dirty="0"/>
              <a:t>では</a:t>
            </a:r>
            <a:r>
              <a:rPr kumimoji="1" lang="en-US" altLang="ja-JP" dirty="0"/>
              <a:t>920</a:t>
            </a:r>
            <a:r>
              <a:rPr kumimoji="1" lang="ja-JP" altLang="en-US" dirty="0"/>
              <a:t>ルクス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すなわち、</a:t>
            </a:r>
            <a:r>
              <a:rPr kumimoji="1" lang="en-US" altLang="ja-JP" dirty="0"/>
              <a:t>4</a:t>
            </a:r>
            <a:r>
              <a:rPr kumimoji="1" lang="ja-JP" altLang="en-US" dirty="0"/>
              <a:t>倍以上の明るさの差が出ます。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照射範囲は</a:t>
            </a:r>
            <a:endParaRPr kumimoji="1" lang="en-US" altLang="ja-JP" dirty="0"/>
          </a:p>
          <a:p>
            <a:r>
              <a:rPr kumimoji="1" lang="en-US" altLang="ja-JP" dirty="0"/>
              <a:t>30°</a:t>
            </a:r>
            <a:r>
              <a:rPr kumimoji="1" lang="ja-JP" altLang="en-US" dirty="0"/>
              <a:t>は</a:t>
            </a:r>
            <a:r>
              <a:rPr kumimoji="1" lang="en-US" altLang="ja-JP" dirty="0"/>
              <a:t>3</a:t>
            </a:r>
            <a:r>
              <a:rPr kumimoji="1" lang="ja-JP" altLang="en-US" dirty="0"/>
              <a:t>ｍ　</a:t>
            </a:r>
            <a:r>
              <a:rPr kumimoji="1" lang="en-US" altLang="ja-JP" dirty="0"/>
              <a:t>10°</a:t>
            </a:r>
            <a:r>
              <a:rPr kumimoji="1" lang="ja-JP" altLang="en-US" dirty="0"/>
              <a:t>は</a:t>
            </a:r>
            <a:r>
              <a:rPr kumimoji="1" lang="en-US" altLang="ja-JP" dirty="0"/>
              <a:t>1</a:t>
            </a:r>
            <a:r>
              <a:rPr kumimoji="1" lang="ja-JP" altLang="en-US" dirty="0"/>
              <a:t>ｍです。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厳密には</a:t>
            </a:r>
            <a:r>
              <a:rPr kumimoji="1" lang="en-US" altLang="ja-JP" dirty="0"/>
              <a:t>2</a:t>
            </a:r>
            <a:r>
              <a:rPr kumimoji="1" lang="ja-JP" altLang="en-US" dirty="0"/>
              <a:t>次配光があるので</a:t>
            </a:r>
            <a:r>
              <a:rPr kumimoji="1" lang="en-US" altLang="ja-JP" dirty="0"/>
              <a:t>10°</a:t>
            </a:r>
            <a:r>
              <a:rPr kumimoji="1" lang="ja-JP" altLang="en-US" dirty="0"/>
              <a:t>の器具でも</a:t>
            </a:r>
            <a:r>
              <a:rPr kumimoji="1" lang="en-US" altLang="ja-JP" dirty="0"/>
              <a:t>3</a:t>
            </a:r>
            <a:r>
              <a:rPr kumimoji="1" lang="ja-JP" altLang="en-US" dirty="0"/>
              <a:t>ｍ以上は明るくなるのですが。。。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8F0F4-F529-4378-8416-8199E10A7795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60755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人間の可視光の範囲です。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虫は紫外線が見えます。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8F0F4-F529-4378-8416-8199E10A7795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98608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3188" y="750888"/>
            <a:ext cx="6681787" cy="3759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FC715B-5BAC-4B0A-943B-FFB23943E1EF}" type="slidenum">
              <a:rPr lang="ja-JP" altLang="en-US" smtClean="0"/>
              <a:pPr>
                <a:defRPr/>
              </a:pPr>
              <a:t>37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066063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8F0F4-F529-4378-8416-8199E10A7795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1490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あなたの食卓の　「今」　を教えて下さい。</a:t>
            </a:r>
            <a:endParaRPr kumimoji="1" lang="en-US" altLang="ja-JP" dirty="0"/>
          </a:p>
          <a:p>
            <a:r>
              <a:rPr kumimoji="1" lang="ja-JP" altLang="en-US" dirty="0"/>
              <a:t>そこからヒントが生まれると思います。</a:t>
            </a:r>
            <a:endParaRPr kumimoji="1" lang="en-US" altLang="ja-JP" dirty="0"/>
          </a:p>
          <a:p>
            <a:r>
              <a:rPr kumimoji="1" lang="ja-JP" altLang="en-US" dirty="0"/>
              <a:t>どれが良いとか悪いとかとかではなく、食卓の食材にフォーカスした照明手法を考えましょう。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というお話し。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8F0F4-F529-4378-8416-8199E10A7795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4265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ルイスポールセン　「</a:t>
            </a:r>
            <a:r>
              <a:rPr kumimoji="1" lang="en-US" altLang="ja-JP" dirty="0"/>
              <a:t>PH-5</a:t>
            </a:r>
            <a:r>
              <a:rPr kumimoji="1" lang="ja-JP" altLang="en-US" dirty="0"/>
              <a:t>」　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雰囲気は最高。</a:t>
            </a:r>
            <a:endParaRPr kumimoji="1" lang="en-US" altLang="ja-JP" dirty="0"/>
          </a:p>
          <a:p>
            <a:r>
              <a:rPr kumimoji="1" lang="ja-JP" altLang="en-US" dirty="0"/>
              <a:t>しかし、日本の食卓には合わない理由があります。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8F0F4-F529-4378-8416-8199E10A7795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3231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8F0F4-F529-4378-8416-8199E10A7795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6191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食文化の違い</a:t>
            </a:r>
            <a:endParaRPr kumimoji="1" lang="en-US" altLang="ja-JP" dirty="0"/>
          </a:p>
          <a:p>
            <a:r>
              <a:rPr kumimoji="1" lang="ja-JP" altLang="en-US" dirty="0"/>
              <a:t>北欧は刺身を食べる文化がありません。魚は全て焼く。結果、どれも同じ色になる。</a:t>
            </a:r>
            <a:endParaRPr kumimoji="1" lang="en-US" altLang="ja-JP" dirty="0"/>
          </a:p>
          <a:p>
            <a:r>
              <a:rPr kumimoji="1" lang="ja-JP" altLang="en-US" dirty="0"/>
              <a:t>日本は刺身を食べる。　刺身の色には敏感である。</a:t>
            </a:r>
            <a:endParaRPr kumimoji="1" lang="en-US" altLang="ja-JP" dirty="0"/>
          </a:p>
          <a:p>
            <a:r>
              <a:rPr kumimoji="1" lang="ja-JP" altLang="en-US" dirty="0"/>
              <a:t>すなわち、　「演色性」　がキーとなる。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デンマークで居心地が良い空間のことを　「ヒュッゲ」　という。　</a:t>
            </a:r>
            <a:endParaRPr kumimoji="1" lang="en-US" altLang="ja-JP" dirty="0"/>
          </a:p>
          <a:p>
            <a:r>
              <a:rPr kumimoji="1" lang="ja-JP" altLang="en-US" dirty="0"/>
              <a:t>キャンドルを灯し、部屋全体を心地よい空間に仕上げる。日常的にキャンドルを灯す。</a:t>
            </a:r>
            <a:endParaRPr kumimoji="1" lang="en-US" altLang="ja-JP" dirty="0"/>
          </a:p>
          <a:p>
            <a:r>
              <a:rPr kumimoji="1" lang="ja-JP" altLang="en-US" dirty="0"/>
              <a:t>スーパーのレジ前にはキャンドルが山積みで売っている。</a:t>
            </a:r>
            <a:endParaRPr kumimoji="1" lang="en-US" altLang="ja-JP" dirty="0"/>
          </a:p>
          <a:p>
            <a:r>
              <a:rPr kumimoji="1" lang="ja-JP" altLang="en-US" dirty="0"/>
              <a:t>キャンドルは不可欠。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日本は、明るい食卓を好む。照度を基準にすると約</a:t>
            </a:r>
            <a:r>
              <a:rPr kumimoji="1" lang="en-US" altLang="ja-JP" dirty="0"/>
              <a:t>10</a:t>
            </a:r>
            <a:r>
              <a:rPr kumimoji="1" lang="ja-JP" altLang="en-US" dirty="0"/>
              <a:t>倍の差がある。</a:t>
            </a:r>
            <a:endParaRPr kumimoji="1" lang="en-US" altLang="ja-JP" dirty="0"/>
          </a:p>
          <a:p>
            <a:r>
              <a:rPr kumimoji="1" lang="en-US" altLang="ja-JP" dirty="0"/>
              <a:t>500</a:t>
            </a:r>
            <a:r>
              <a:rPr kumimoji="1" lang="ja-JP" altLang="en-US" dirty="0"/>
              <a:t>ルクスもあれば、キャンドルを灯してもただ火が点いているだけ。何の雰囲気も出ない。</a:t>
            </a:r>
            <a:endParaRPr kumimoji="1" lang="en-US" altLang="ja-JP" dirty="0"/>
          </a:p>
          <a:p>
            <a:r>
              <a:rPr kumimoji="1" lang="ja-JP" altLang="en-US" dirty="0"/>
              <a:t>それよりも、食材が美味しそうに見えることの方が大事である。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だから、調光を使って、最初は明るい雰囲気で、おなかがいっぱいになってきたら、照度を下げて「ヒュッゲ」を作る。</a:t>
            </a:r>
            <a:endParaRPr kumimoji="1" lang="en-US" altLang="ja-JP" dirty="0"/>
          </a:p>
          <a:p>
            <a:r>
              <a:rPr kumimoji="1" lang="ja-JP" altLang="en-US" dirty="0"/>
              <a:t>そうすると、キャンドルも生きてくる。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ホストは、光をコントロールする必要がある。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F0F4-F529-4378-8416-8199E10A7795}" type="slidenum">
              <a:rPr lang="ja-JP" altLang="en-US" smtClean="0">
                <a:solidFill>
                  <a:prstClr val="black"/>
                </a:solidFill>
              </a:rPr>
              <a:pPr/>
              <a:t>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013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優先順位は</a:t>
            </a:r>
            <a:endParaRPr kumimoji="1" lang="en-US" altLang="ja-JP" dirty="0"/>
          </a:p>
          <a:p>
            <a:r>
              <a:rPr kumimoji="1" lang="ja-JP" altLang="en-US" dirty="0"/>
              <a:t>①　料理を美味しそうに見せること</a:t>
            </a:r>
            <a:endParaRPr kumimoji="1" lang="en-US" altLang="ja-JP" dirty="0"/>
          </a:p>
          <a:p>
            <a:r>
              <a:rPr kumimoji="1" lang="ja-JP" altLang="en-US" dirty="0"/>
              <a:t>②　雰囲気を作る</a:t>
            </a:r>
            <a:endParaRPr kumimoji="1" lang="en-US" altLang="ja-JP" dirty="0"/>
          </a:p>
          <a:p>
            <a:r>
              <a:rPr kumimoji="1" lang="ja-JP" altLang="en-US" dirty="0"/>
              <a:t>③　照度を変える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ゲストを迎えるときは③は大事なポイント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だが、一番は料理が美味しそうに見える　「演色性」　を優先することにある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8F0F4-F529-4378-8416-8199E10A7795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7252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3188" y="750888"/>
            <a:ext cx="6681787" cy="3759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 dirty="0"/>
              <a:t>演色評価指数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太陽光の</a:t>
            </a:r>
            <a:r>
              <a:rPr lang="ja-JP" altLang="en-US" dirty="0" err="1"/>
              <a:t>し</a:t>
            </a:r>
            <a:r>
              <a:rPr lang="ja-JP" altLang="en-US" dirty="0"/>
              <a:t>たで見える　色の見え方を基準として　照明で照射したときの色のズレを数値化したもの。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数値が小さいほど　色のズレが大きいとしています。　　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演色評価指数には、　平均演色評価指数</a:t>
            </a:r>
            <a:r>
              <a:rPr lang="en-US" altLang="ja-JP" dirty="0"/>
              <a:t>RA</a:t>
            </a:r>
            <a:r>
              <a:rPr lang="ja-JP" altLang="en-US" dirty="0"/>
              <a:t>　と　特殊演色評価指数</a:t>
            </a:r>
            <a:r>
              <a:rPr lang="en-US" altLang="ja-JP" dirty="0" err="1"/>
              <a:t>Ri</a:t>
            </a:r>
            <a:r>
              <a:rPr lang="ja-JP" altLang="en-US" dirty="0"/>
              <a:t>　が　あります。　　　　</a:t>
            </a:r>
            <a:r>
              <a:rPr lang="en-US" altLang="ja-JP" dirty="0"/>
              <a:t>【</a:t>
            </a:r>
            <a:r>
              <a:rPr lang="ja-JP" altLang="en-US" dirty="0"/>
              <a:t>クリック</a:t>
            </a:r>
            <a:r>
              <a:rPr lang="en-US" altLang="ja-JP" dirty="0"/>
              <a:t>】</a:t>
            </a:r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DF0E39-F00C-4CE7-9EBB-420F4DC958E4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67297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347200" y="152399"/>
            <a:ext cx="26416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203200" y="153923"/>
            <a:ext cx="89408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47200" y="2052960"/>
            <a:ext cx="26416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4BDEF39-7417-4735-A9E2-9B7A3E072D16}" type="datetime1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7318A08-32C6-47D5-85F1-6824EAE7AF9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09600" y="2052960"/>
            <a:ext cx="84328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69A7F-2108-4376-84E5-2D9D24616F37}" type="datetime1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8A08-32C6-47D5-85F1-6824EAE7AF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3200" y="147319"/>
            <a:ext cx="89408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9347200" y="147319"/>
            <a:ext cx="2608061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50400" y="274639"/>
            <a:ext cx="22352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FA130-7B49-4D6B-8F3E-A8FEB2DDBC5B}" type="datetime1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7318A08-32C6-47D5-85F1-6824EAE7AF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DFFDDEC-8312-4DF3-8ABF-604845553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21107-6670-4C51-8116-C5F6F59F449C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D5515F7-940D-4497-AC58-F976232F3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EC11EAF-BF2B-46BC-ABC1-CE3BF3858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771C8-3214-4064-B1EF-C0B4828D676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983D828-AC08-4557-A7E5-FDEBA4989E29}"/>
              </a:ext>
            </a:extLst>
          </p:cNvPr>
          <p:cNvSpPr/>
          <p:nvPr userDrawn="1"/>
        </p:nvSpPr>
        <p:spPr>
          <a:xfrm rot="2700492">
            <a:off x="8618674" y="120828"/>
            <a:ext cx="230596" cy="2305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9262E7F-1C22-4769-92B9-DB48A3478FB0}"/>
              </a:ext>
            </a:extLst>
          </p:cNvPr>
          <p:cNvSpPr txBox="1"/>
          <p:nvPr userDrawn="1"/>
        </p:nvSpPr>
        <p:spPr>
          <a:xfrm>
            <a:off x="8826039" y="0"/>
            <a:ext cx="34754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HGP明朝E" panose="02020900000000000000" pitchFamily="18" charset="-128"/>
                <a:ea typeface="HGP明朝E" panose="02020900000000000000" pitchFamily="18" charset="-128"/>
                <a:cs typeface="+mn-cs"/>
              </a:rPr>
              <a:t>提案の引き出しを増やす</a:t>
            </a:r>
            <a:endParaRPr lang="ja-JP" alt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097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B6E5B-A6CA-4052-8E1C-8A206B5CD6D7}" type="datetime1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8A08-32C6-47D5-85F1-6824EAE7AF9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347200" y="152399"/>
            <a:ext cx="26416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203200" y="153923"/>
            <a:ext cx="89408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0400" y="2892277"/>
            <a:ext cx="21336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6DEE113-C7FE-4C6E-B5D1-33CCEFB62873}" type="datetime1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7318A08-32C6-47D5-85F1-6824EAE7AF9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08000" y="2892277"/>
            <a:ext cx="84328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19072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072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7ECF-63A3-4F6E-AA85-6AA4777A2ACC}" type="datetime1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8A08-32C6-47D5-85F1-6824EAE7AF9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22438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386917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22438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38400"/>
            <a:ext cx="5389033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942A-0D5D-4D5A-8412-84693705AC7A}" type="datetime1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8A08-32C6-47D5-85F1-6824EAE7AF9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A4DDD-2A89-4AC1-B7F7-A477847941CF}" type="datetime1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8A08-32C6-47D5-85F1-6824EAE7AF9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3200" y="150919"/>
            <a:ext cx="11775736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4D3-5343-4239-98BF-CFA3A2017D7A}" type="datetime1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8A08-32C6-47D5-85F1-6824EAE7AF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9347200" y="150876"/>
            <a:ext cx="26416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 useBgFill="1">
        <p:nvSpPr>
          <p:cNvPr id="9" name="Rectangle 8"/>
          <p:cNvSpPr/>
          <p:nvPr/>
        </p:nvSpPr>
        <p:spPr>
          <a:xfrm>
            <a:off x="203200" y="152400"/>
            <a:ext cx="89408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304801"/>
            <a:ext cx="7823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46336" y="2130552"/>
            <a:ext cx="2231136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6235-28D2-4893-B997-7CFAE1D3400B}" type="datetime1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7318A08-32C6-47D5-85F1-6824EAE7AF9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546336" y="457200"/>
            <a:ext cx="2234213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 useBgFill="1">
        <p:nvSpPr>
          <p:cNvPr id="9" name="Rectangle 8"/>
          <p:cNvSpPr/>
          <p:nvPr/>
        </p:nvSpPr>
        <p:spPr>
          <a:xfrm>
            <a:off x="9347200" y="150876"/>
            <a:ext cx="26416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3200" y="152400"/>
            <a:ext cx="89408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0400" y="2133600"/>
            <a:ext cx="22352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E65F1-A631-4E9B-B149-7C07E7CF7123}" type="datetime1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8A08-32C6-47D5-85F1-6824EAE7AF9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550400" y="460248"/>
            <a:ext cx="22352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3200" y="1634971"/>
            <a:ext cx="11775736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203199" y="152401"/>
            <a:ext cx="11752063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355847"/>
            <a:ext cx="11175013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999" y="1719071"/>
            <a:ext cx="11210524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4517" y="6356350"/>
            <a:ext cx="2844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06AE4298-B5EE-49D3-BAC3-60910AA55932}" type="datetime1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4000" y="6356350"/>
            <a:ext cx="447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9573" y="6355080"/>
            <a:ext cx="777288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97318A08-32C6-47D5-85F1-6824EAE7AF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kumimoji="1"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kumimoji="1"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kumimoji="1"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kumimoji="1"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kumimoji="1"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kumimoji="1"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kumimoji="1"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kumimoji="1"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kumimoji="1"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28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gif"/><Relationship Id="rId5" Type="http://schemas.openxmlformats.org/officeDocument/2006/relationships/image" Target="../media/image65.gif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12" y="1661540"/>
            <a:ext cx="5339855" cy="4363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112" y="1661540"/>
            <a:ext cx="3637062" cy="167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4" y="3148507"/>
            <a:ext cx="4824535" cy="3498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テキスト ボックス 1"/>
          <p:cNvSpPr txBox="1">
            <a:spLocks noChangeArrowheads="1"/>
          </p:cNvSpPr>
          <p:nvPr/>
        </p:nvSpPr>
        <p:spPr bwMode="auto">
          <a:xfrm>
            <a:off x="1394648" y="6031914"/>
            <a:ext cx="32624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Arial" pitchFamily="34" charset="0"/>
              </a:rPr>
              <a:t>PS</a:t>
            </a:r>
            <a:r>
              <a:rPr lang="ja-JP" altLang="en-US" sz="1800" dirty="0">
                <a:latin typeface="Arial" pitchFamily="34" charset="0"/>
              </a:rPr>
              <a:t>とは</a:t>
            </a:r>
            <a:endParaRPr lang="en-US" altLang="ja-JP" sz="1800" dirty="0"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Arial" pitchFamily="34" charset="0"/>
              </a:rPr>
              <a:t>Preference</a:t>
            </a:r>
            <a:r>
              <a:rPr lang="ja-JP" altLang="en-US" sz="1800" dirty="0">
                <a:latin typeface="Arial" pitchFamily="34" charset="0"/>
              </a:rPr>
              <a:t> </a:t>
            </a:r>
            <a:r>
              <a:rPr lang="en-US" altLang="ja-JP" sz="1800" dirty="0">
                <a:latin typeface="Arial" pitchFamily="34" charset="0"/>
              </a:rPr>
              <a:t>index of Skin color</a:t>
            </a:r>
            <a:endParaRPr lang="ja-JP" altLang="en-US" sz="1800" dirty="0">
              <a:latin typeface="Arial" pitchFamily="34" charset="0"/>
            </a:endParaRPr>
          </a:p>
        </p:txBody>
      </p:sp>
      <p:sp>
        <p:nvSpPr>
          <p:cNvPr id="21511" name="テキスト ボックス 2"/>
          <p:cNvSpPr txBox="1">
            <a:spLocks noChangeArrowheads="1"/>
          </p:cNvSpPr>
          <p:nvPr/>
        </p:nvSpPr>
        <p:spPr bwMode="auto">
          <a:xfrm>
            <a:off x="-1620838" y="4757738"/>
            <a:ext cx="1222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latin typeface="Arial" pitchFamily="34" charset="0"/>
              </a:rPr>
              <a:t>好み・選択</a:t>
            </a:r>
          </a:p>
        </p:txBody>
      </p:sp>
      <p:sp>
        <p:nvSpPr>
          <p:cNvPr id="21512" name="テキスト ボックス 4"/>
          <p:cNvSpPr txBox="1">
            <a:spLocks noChangeArrowheads="1"/>
          </p:cNvSpPr>
          <p:nvPr/>
        </p:nvSpPr>
        <p:spPr bwMode="auto">
          <a:xfrm>
            <a:off x="-1663700" y="5453063"/>
            <a:ext cx="646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latin typeface="Arial" pitchFamily="34" charset="0"/>
              </a:rPr>
              <a:t>指標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CC8716-818A-48B5-BE4D-C66C03AE16EB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色を操る時代</a:t>
            </a:r>
            <a:endParaRPr kumimoji="1" lang="ja-JP" altLang="en-US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26E0E31-948A-4A03-ACF5-E1C9BD4820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7788"/>
          <a:stretch/>
        </p:blipFill>
        <p:spPr>
          <a:xfrm>
            <a:off x="6384035" y="1640605"/>
            <a:ext cx="4824536" cy="195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90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0A7AB-08CD-4CF8-8E98-4C638C69A109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100</a:t>
            </a: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に近いほど自然に見えるっていうけど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772370"/>
            <a:ext cx="8623300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1" name="テキスト ボックス 2"/>
          <p:cNvSpPr txBox="1">
            <a:spLocks noChangeArrowheads="1"/>
          </p:cNvSpPr>
          <p:nvPr/>
        </p:nvSpPr>
        <p:spPr bwMode="auto">
          <a:xfrm>
            <a:off x="4465266" y="4068936"/>
            <a:ext cx="9826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dirty="0">
                <a:latin typeface="Arial" pitchFamily="34" charset="0"/>
              </a:rPr>
              <a:t>（</a:t>
            </a:r>
            <a:r>
              <a:rPr lang="en-US" altLang="ja-JP" dirty="0" err="1">
                <a:latin typeface="Arial" pitchFamily="34" charset="0"/>
              </a:rPr>
              <a:t>Ri</a:t>
            </a:r>
            <a:r>
              <a:rPr lang="ja-JP" altLang="en-US" dirty="0">
                <a:latin typeface="Arial" pitchFamily="34" charset="0"/>
              </a:rPr>
              <a:t>）</a:t>
            </a:r>
          </a:p>
        </p:txBody>
      </p:sp>
      <p:sp>
        <p:nvSpPr>
          <p:cNvPr id="24582" name="テキスト ボックス 8"/>
          <p:cNvSpPr txBox="1">
            <a:spLocks noChangeArrowheads="1"/>
          </p:cNvSpPr>
          <p:nvPr/>
        </p:nvSpPr>
        <p:spPr bwMode="auto">
          <a:xfrm>
            <a:off x="4439816" y="1692672"/>
            <a:ext cx="1119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dirty="0">
                <a:latin typeface="Arial" pitchFamily="34" charset="0"/>
              </a:rPr>
              <a:t>（</a:t>
            </a:r>
            <a:r>
              <a:rPr lang="en-US" altLang="ja-JP" dirty="0">
                <a:latin typeface="Arial" pitchFamily="34" charset="0"/>
              </a:rPr>
              <a:t>Ra</a:t>
            </a:r>
            <a:r>
              <a:rPr lang="ja-JP" altLang="en-US" dirty="0">
                <a:latin typeface="Arial" pitchFamily="34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799566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03DA3102-9D72-4142-824F-3A78C09B3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AFEBEF8-259D-4153-B162-51BE0E2D5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8A08-32C6-47D5-85F1-6824EAE7AF9E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8CC50E6-BF98-4FAD-AEAF-302C4DAFC68D}"/>
              </a:ext>
            </a:extLst>
          </p:cNvPr>
          <p:cNvSpPr/>
          <p:nvPr/>
        </p:nvSpPr>
        <p:spPr>
          <a:xfrm>
            <a:off x="0" y="116632"/>
            <a:ext cx="12144672" cy="6624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789B3C4-F3FD-497E-843E-AD1C9ECEF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691" y="0"/>
            <a:ext cx="7916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40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9BF6646A-B360-400B-8977-8E2BDC058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1F55493-F128-482D-9BB2-BEEBFDB5B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8A08-32C6-47D5-85F1-6824EAE7AF9E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4" name="高演色LED照明「R15」">
            <a:hlinkClick r:id="" action="ppaction://media"/>
            <a:extLst>
              <a:ext uri="{FF2B5EF4-FFF2-40B4-BE49-F238E27FC236}">
                <a16:creationId xmlns:a16="http://schemas.microsoft.com/office/drawing/2014/main" id="{001C428C-6663-4DB8-9CB2-01D17B8EE4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360" y="188640"/>
            <a:ext cx="11450240" cy="644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8A08-32C6-47D5-85F1-6824EAE7AF9E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採光色①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29" y="1647851"/>
            <a:ext cx="8818942" cy="269149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733719" y="4392288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食材を美しく見せる照明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950" y="4777986"/>
            <a:ext cx="58293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60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8A08-32C6-47D5-85F1-6824EAE7AF9E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採光色②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1628801"/>
            <a:ext cx="8812088" cy="513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79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444E-1983-415A-8798-E42E1D70C664}" type="slidenum">
              <a:rPr lang="en-US" altLang="ja-JP"/>
              <a:pPr/>
              <a:t>15</a:t>
            </a:fld>
            <a:endParaRPr lang="en-US" altLang="ja-JP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回転ずしのレーン照明にダマされる</a:t>
            </a:r>
          </a:p>
        </p:txBody>
      </p:sp>
      <p:pic>
        <p:nvPicPr>
          <p:cNvPr id="37898" name="Picture 10" descr="P10207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910979"/>
            <a:ext cx="403225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9" name="Picture 11" descr="P10207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639" y="2082429"/>
            <a:ext cx="1800225" cy="119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0" name="Picture 12" descr="P102074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6" y="3280990"/>
            <a:ext cx="1800225" cy="119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1" name="Picture 13" descr="P102074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4839915"/>
            <a:ext cx="2663825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2" name="Picture 14" descr="P102075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4" y="4839915"/>
            <a:ext cx="2663825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3" name="Picture 15" descr="P102075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4" y="4839915"/>
            <a:ext cx="2663825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6195219" y="2045543"/>
            <a:ext cx="1909762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" panose="02020603050405020304" pitchFamily="18" charset="0"/>
              <a:buNone/>
            </a:pPr>
            <a:r>
              <a:rPr kumimoji="0" lang="ja-JP" altLang="en-US" dirty="0">
                <a:latin typeface="AR丸ゴシック体M" panose="020B0609010101010101" pitchFamily="49" charset="-128"/>
                <a:ea typeface="AR丸ゴシック体M" panose="020B0609010101010101" pitchFamily="49" charset="-128"/>
              </a:rPr>
              <a:t>照明器具によって</a:t>
            </a:r>
          </a:p>
          <a:p>
            <a:pPr algn="ctr">
              <a:buClr>
                <a:srgbClr val="000000"/>
              </a:buClr>
              <a:buSzPct val="100000"/>
              <a:buFont typeface="Times" panose="02020603050405020304" pitchFamily="18" charset="0"/>
              <a:buNone/>
            </a:pPr>
            <a:r>
              <a:rPr kumimoji="0" lang="ja-JP" altLang="en-US" dirty="0">
                <a:latin typeface="AR丸ゴシック体M" panose="020B0609010101010101" pitchFamily="49" charset="-128"/>
                <a:ea typeface="AR丸ゴシック体M" panose="020B0609010101010101" pitchFamily="49" charset="-128"/>
              </a:rPr>
              <a:t>表情が変わる</a:t>
            </a:r>
            <a:endParaRPr kumimoji="0" lang="en-US" altLang="ja-JP" dirty="0">
              <a:latin typeface="AR丸ゴシック体M" panose="020B0609010101010101" pitchFamily="49" charset="-128"/>
              <a:ea typeface="AR丸ゴシック体M" panose="020B0609010101010101" pitchFamily="49" charset="-128"/>
            </a:endParaRPr>
          </a:p>
          <a:p>
            <a:pPr algn="ctr">
              <a:buClr>
                <a:srgbClr val="000000"/>
              </a:buClr>
              <a:buSzPct val="100000"/>
              <a:buFont typeface="Times" panose="02020603050405020304" pitchFamily="18" charset="0"/>
              <a:buNone/>
            </a:pPr>
            <a:r>
              <a:rPr kumimoji="0" lang="ja-JP" altLang="en-US" dirty="0">
                <a:latin typeface="AR丸ゴシック体M" panose="020B0609010101010101" pitchFamily="49" charset="-128"/>
                <a:ea typeface="AR丸ゴシック体M" panose="020B0609010101010101" pitchFamily="49" charset="-128"/>
              </a:rPr>
              <a:t>寿司ネタ</a:t>
            </a:r>
          </a:p>
        </p:txBody>
      </p:sp>
      <p:sp>
        <p:nvSpPr>
          <p:cNvPr id="37905" name="AutoShape 17"/>
          <p:cNvSpPr>
            <a:spLocks noChangeArrowheads="1"/>
          </p:cNvSpPr>
          <p:nvPr/>
        </p:nvSpPr>
        <p:spPr bwMode="auto">
          <a:xfrm rot="10800000">
            <a:off x="8493125" y="3423866"/>
            <a:ext cx="744538" cy="792163"/>
          </a:xfrm>
          <a:custGeom>
            <a:avLst/>
            <a:gdLst>
              <a:gd name="G0" fmla="+- 16688 0 0"/>
              <a:gd name="G1" fmla="+- 2920 0 0"/>
              <a:gd name="G2" fmla="+- 12158 0 2920"/>
              <a:gd name="G3" fmla="+- G2 0 2920"/>
              <a:gd name="G4" fmla="*/ G3 32768 32059"/>
              <a:gd name="G5" fmla="*/ G4 1 2"/>
              <a:gd name="G6" fmla="+- 21600 0 16688"/>
              <a:gd name="G7" fmla="*/ G6 2920 6079"/>
              <a:gd name="G8" fmla="+- G7 16688 0"/>
              <a:gd name="T0" fmla="*/ 16688 w 21600"/>
              <a:gd name="T1" fmla="*/ 0 h 21600"/>
              <a:gd name="T2" fmla="*/ 16688 w 21600"/>
              <a:gd name="T3" fmla="*/ 12158 h 21600"/>
              <a:gd name="T4" fmla="*/ 3229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6688" y="0"/>
                </a:lnTo>
                <a:lnTo>
                  <a:pt x="16688" y="2920"/>
                </a:lnTo>
                <a:lnTo>
                  <a:pt x="12427" y="2920"/>
                </a:lnTo>
                <a:cubicBezTo>
                  <a:pt x="5564" y="2920"/>
                  <a:pt x="0" y="7056"/>
                  <a:pt x="0" y="12158"/>
                </a:cubicBezTo>
                <a:lnTo>
                  <a:pt x="0" y="21600"/>
                </a:lnTo>
                <a:lnTo>
                  <a:pt x="6458" y="21600"/>
                </a:lnTo>
                <a:lnTo>
                  <a:pt x="6458" y="12158"/>
                </a:lnTo>
                <a:cubicBezTo>
                  <a:pt x="6458" y="10545"/>
                  <a:pt x="9130" y="9238"/>
                  <a:pt x="12427" y="9238"/>
                </a:cubicBezTo>
                <a:lnTo>
                  <a:pt x="16688" y="9238"/>
                </a:lnTo>
                <a:lnTo>
                  <a:pt x="16688" y="121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7907" name="AutoShape 19"/>
          <p:cNvSpPr>
            <a:spLocks noChangeArrowheads="1"/>
          </p:cNvSpPr>
          <p:nvPr/>
        </p:nvSpPr>
        <p:spPr bwMode="auto">
          <a:xfrm>
            <a:off x="2135188" y="2028453"/>
            <a:ext cx="1693862" cy="582612"/>
          </a:xfrm>
          <a:prstGeom prst="downArrow">
            <a:avLst>
              <a:gd name="adj1" fmla="val 56509"/>
              <a:gd name="adj2" fmla="val 54769"/>
            </a:avLst>
          </a:prstGeom>
          <a:solidFill>
            <a:srgbClr val="FFFF99"/>
          </a:solidFill>
          <a:ln>
            <a:noFill/>
          </a:ln>
          <a:effectLst>
            <a:outerShdw dist="45791" dir="2021404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37908" name="AutoShape 20"/>
          <p:cNvSpPr>
            <a:spLocks noChangeArrowheads="1"/>
          </p:cNvSpPr>
          <p:nvPr/>
        </p:nvSpPr>
        <p:spPr bwMode="auto">
          <a:xfrm>
            <a:off x="4224338" y="2028453"/>
            <a:ext cx="1693862" cy="582612"/>
          </a:xfrm>
          <a:prstGeom prst="downArrow">
            <a:avLst>
              <a:gd name="adj1" fmla="val 56509"/>
              <a:gd name="adj2" fmla="val 54769"/>
            </a:avLst>
          </a:prstGeom>
          <a:solidFill>
            <a:srgbClr val="FFCC99"/>
          </a:solidFill>
          <a:ln>
            <a:noFill/>
          </a:ln>
          <a:effectLst>
            <a:outerShdw dist="45791" dir="2021404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4670425" y="2106240"/>
            <a:ext cx="793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ja-JP" altLang="en-US" sz="1200">
                <a:ea typeface="HGS創英角ｺﾞｼｯｸUB" panose="020B0900000000000000" pitchFamily="50" charset="-128"/>
              </a:rPr>
              <a:t>既存の光</a:t>
            </a:r>
          </a:p>
        </p:txBody>
      </p:sp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2481263" y="2106240"/>
            <a:ext cx="1022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ja-JP" altLang="en-US" sz="120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新規</a:t>
            </a:r>
            <a:r>
              <a:rPr kumimoji="0" lang="en-US" altLang="ja-JP" sz="120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LED</a:t>
            </a:r>
            <a:r>
              <a:rPr kumimoji="0" lang="ja-JP" altLang="en-US" sz="120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の光</a:t>
            </a:r>
          </a:p>
        </p:txBody>
      </p:sp>
      <p:sp>
        <p:nvSpPr>
          <p:cNvPr id="37911" name="Line 23"/>
          <p:cNvSpPr>
            <a:spLocks noChangeShapeType="1"/>
          </p:cNvSpPr>
          <p:nvPr/>
        </p:nvSpPr>
        <p:spPr bwMode="auto">
          <a:xfrm>
            <a:off x="7248525" y="5211390"/>
            <a:ext cx="2590800" cy="0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7912" name="Line 24"/>
          <p:cNvSpPr>
            <a:spLocks noChangeShapeType="1"/>
          </p:cNvSpPr>
          <p:nvPr/>
        </p:nvSpPr>
        <p:spPr bwMode="auto">
          <a:xfrm rot="-10800000">
            <a:off x="2279650" y="5211390"/>
            <a:ext cx="2592388" cy="0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7913" name="Rectangle 25"/>
          <p:cNvSpPr>
            <a:spLocks noChangeArrowheads="1"/>
          </p:cNvSpPr>
          <p:nvPr/>
        </p:nvSpPr>
        <p:spPr bwMode="auto">
          <a:xfrm>
            <a:off x="4455633" y="4997079"/>
            <a:ext cx="31854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0" lang="ja-JP" altLang="en-US">
                <a:solidFill>
                  <a:schemeClr val="bg1"/>
                </a:solidFill>
                <a:ea typeface="HGS創英角ｺﾞｼｯｸUB" panose="020B0900000000000000" pitchFamily="50" charset="-128"/>
              </a:rPr>
              <a:t>どんな光の色が美味しそうに</a:t>
            </a:r>
          </a:p>
          <a:p>
            <a:pPr algn="ctr"/>
            <a:r>
              <a:rPr kumimoji="0" lang="ja-JP" altLang="en-US">
                <a:solidFill>
                  <a:schemeClr val="bg1"/>
                </a:solidFill>
                <a:ea typeface="HGS創英角ｺﾞｼｯｸUB" panose="020B0900000000000000" pitchFamily="50" charset="-128"/>
              </a:rPr>
              <a:t>見せられるか？</a:t>
            </a:r>
          </a:p>
        </p:txBody>
      </p:sp>
    </p:spTree>
    <p:extLst>
      <p:ext uri="{BB962C8B-B14F-4D97-AF65-F5344CB8AC3E}">
        <p14:creationId xmlns:p14="http://schemas.microsoft.com/office/powerpoint/2010/main" val="217916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8A08-32C6-47D5-85F1-6824EAE7AF9E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レーン照明を極める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412" y="1772816"/>
            <a:ext cx="5269676" cy="352839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4088" y="1990425"/>
            <a:ext cx="2966124" cy="163169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4122" y="3796203"/>
            <a:ext cx="3057525" cy="176212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384136" y="5558327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取らせる仕掛け</a:t>
            </a:r>
          </a:p>
        </p:txBody>
      </p:sp>
    </p:spTree>
    <p:extLst>
      <p:ext uri="{BB962C8B-B14F-4D97-AF65-F5344CB8AC3E}">
        <p14:creationId xmlns:p14="http://schemas.microsoft.com/office/powerpoint/2010/main" val="1817670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8A08-32C6-47D5-85F1-6824EAE7AF9E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447" y="1793969"/>
            <a:ext cx="7343758" cy="454930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322718" y="476673"/>
            <a:ext cx="53655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dirty="0">
                <a:solidFill>
                  <a:schemeClr val="bg1"/>
                </a:solidFill>
              </a:rPr>
              <a:t>Ra</a:t>
            </a:r>
            <a:r>
              <a:rPr lang="ja-JP" altLang="en-US" sz="4400" dirty="0">
                <a:solidFill>
                  <a:schemeClr val="bg1"/>
                </a:solidFill>
              </a:rPr>
              <a:t>なんて気にしない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71482" y="1591712"/>
            <a:ext cx="6463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dirty="0"/>
              <a:t>全光束比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272722" y="1591712"/>
            <a:ext cx="3273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/>
              <a:t>Ra</a:t>
            </a:r>
            <a:endParaRPr lang="ja-JP" altLang="en-US" sz="900" dirty="0"/>
          </a:p>
        </p:txBody>
      </p:sp>
    </p:spTree>
    <p:extLst>
      <p:ext uri="{BB962C8B-B14F-4D97-AF65-F5344CB8AC3E}">
        <p14:creationId xmlns:p14="http://schemas.microsoft.com/office/powerpoint/2010/main" val="4251155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8A08-32C6-47D5-85F1-6824EAE7AF9E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客回転も速くするよう照度</a:t>
            </a:r>
            <a:r>
              <a:rPr lang="en-US" altLang="ja-JP" dirty="0"/>
              <a:t>UP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76" y="1654696"/>
            <a:ext cx="7576604" cy="501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57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8A08-32C6-47D5-85F1-6824EAE7AF9E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51549" y="2348880"/>
            <a:ext cx="62889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照明メーカーのショールームで</a:t>
            </a:r>
            <a:endParaRPr lang="en-US" altLang="ja-JP" sz="2800" dirty="0"/>
          </a:p>
          <a:p>
            <a:r>
              <a:rPr lang="ja-JP" altLang="en-US" sz="2800" dirty="0"/>
              <a:t>　　　　色温度と見え方の違いを体験</a:t>
            </a:r>
          </a:p>
        </p:txBody>
      </p:sp>
    </p:spTree>
    <p:extLst>
      <p:ext uri="{BB962C8B-B14F-4D97-AF65-F5344CB8AC3E}">
        <p14:creationId xmlns:p14="http://schemas.microsoft.com/office/powerpoint/2010/main" val="3367347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Line 14"/>
          <p:cNvSpPr>
            <a:spLocks noChangeShapeType="1"/>
          </p:cNvSpPr>
          <p:nvPr/>
        </p:nvSpPr>
        <p:spPr bwMode="auto">
          <a:xfrm>
            <a:off x="1774825" y="3838"/>
            <a:ext cx="8642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61A44A-CA4B-4D8A-834A-38BBA31780F8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  <p:pic>
        <p:nvPicPr>
          <p:cNvPr id="10250" name="Picture 10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908720"/>
            <a:ext cx="188595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角丸四角形吹き出し 6"/>
          <p:cNvSpPr/>
          <p:nvPr/>
        </p:nvSpPr>
        <p:spPr>
          <a:xfrm>
            <a:off x="4273378" y="1696269"/>
            <a:ext cx="5977359" cy="3168352"/>
          </a:xfrm>
          <a:prstGeom prst="wedgeRoundRectCallout">
            <a:avLst>
              <a:gd name="adj1" fmla="val -56576"/>
              <a:gd name="adj2" fmla="val -11521"/>
              <a:gd name="adj3" fmla="val 16667"/>
            </a:avLst>
          </a:prstGeom>
          <a:solidFill>
            <a:srgbClr val="DE96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/>
              <a:t>照明って、明るさだけでなく</a:t>
            </a:r>
            <a:endParaRPr lang="en-US" altLang="ja-JP" sz="2400" dirty="0"/>
          </a:p>
          <a:p>
            <a:pPr algn="ctr"/>
            <a:r>
              <a:rPr lang="ja-JP" altLang="en-US" sz="2400" dirty="0"/>
              <a:t>感じる感覚とか</a:t>
            </a:r>
            <a:endParaRPr lang="en-US" altLang="ja-JP" sz="2400" dirty="0"/>
          </a:p>
          <a:p>
            <a:pPr algn="ctr"/>
            <a:r>
              <a:rPr lang="ja-JP" altLang="en-US" sz="2400" dirty="0"/>
              <a:t>色も考えなければ　ならないんですね</a:t>
            </a:r>
            <a:endParaRPr lang="en-US" altLang="ja-JP" sz="2400" dirty="0"/>
          </a:p>
          <a:p>
            <a:pPr algn="ctr"/>
            <a:endParaRPr lang="en-US" altLang="ja-JP" sz="2400" dirty="0"/>
          </a:p>
          <a:p>
            <a:pPr algn="ctr"/>
            <a:r>
              <a:rPr lang="ja-JP" altLang="en-US" sz="2400" dirty="0"/>
              <a:t>食事が美味しく見える「色」ってあるのですか？</a:t>
            </a:r>
            <a:endParaRPr lang="en-US" altLang="ja-JP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367808" y="620688"/>
            <a:ext cx="12426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6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Q.</a:t>
            </a:r>
            <a:endParaRPr lang="ja-JP" altLang="en-US" sz="9600" dirty="0">
              <a:solidFill>
                <a:srgbClr val="FF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3627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41040B-F5E3-44B5-A8CF-E03301F692AB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見た目の「感覚」をつかむ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31" y="1761382"/>
            <a:ext cx="7326668" cy="486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パナソニック 高演色性蛍光灯 リアルクス 演色AAA 激安価格販売:アカリセンター">
            <a:extLst>
              <a:ext uri="{FF2B5EF4-FFF2-40B4-BE49-F238E27FC236}">
                <a16:creationId xmlns:a16="http://schemas.microsoft.com/office/drawing/2014/main" id="{0A1FEDAC-9D8A-4C5D-B762-F7C6378D5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3223283"/>
            <a:ext cx="344140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58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BA80A-E0F3-4FDC-9A8F-D8FF341F809E}" type="slidenum">
              <a:rPr lang="en-US" altLang="ja-JP"/>
              <a:pPr>
                <a:defRPr/>
              </a:pPr>
              <a:t>21</a:t>
            </a:fld>
            <a:endParaRPr lang="en-US" altLang="ja-JP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800" kern="0" dirty="0">
                <a:latin typeface="HG明朝B" pitchFamily="17" charset="-128"/>
                <a:ea typeface="HG明朝B" pitchFamily="17" charset="-128"/>
              </a:rPr>
              <a:t>複数メーカーの製品比較検証　</a:t>
            </a:r>
            <a:r>
              <a:rPr lang="en-US" altLang="ja-JP" sz="2800" kern="0" dirty="0">
                <a:latin typeface="HG明朝B" pitchFamily="17" charset="-128"/>
                <a:ea typeface="HG明朝B" pitchFamily="17" charset="-128"/>
              </a:rPr>
              <a:t>2010</a:t>
            </a:r>
            <a:r>
              <a:rPr lang="ja-JP" altLang="en-US" sz="2800" kern="0" dirty="0">
                <a:latin typeface="HG明朝B" pitchFamily="17" charset="-128"/>
                <a:ea typeface="HG明朝B" pitchFamily="17" charset="-128"/>
              </a:rPr>
              <a:t>年</a:t>
            </a:r>
            <a:r>
              <a:rPr lang="en-US" altLang="ja-JP" sz="2800" kern="0" dirty="0">
                <a:latin typeface="HG明朝B" pitchFamily="17" charset="-128"/>
                <a:ea typeface="HG明朝B" pitchFamily="17" charset="-128"/>
              </a:rPr>
              <a:t>12</a:t>
            </a:r>
            <a:r>
              <a:rPr lang="ja-JP" altLang="en-US" sz="2800" kern="0" dirty="0">
                <a:latin typeface="HG明朝B" pitchFamily="17" charset="-128"/>
                <a:ea typeface="HG明朝B" pitchFamily="17" charset="-128"/>
              </a:rPr>
              <a:t>月</a:t>
            </a:r>
            <a:endParaRPr lang="ja-JP" altLang="en-US" sz="2800" dirty="0"/>
          </a:p>
        </p:txBody>
      </p:sp>
      <p:pic>
        <p:nvPicPr>
          <p:cNvPr id="28677" name="Picture 2" descr="\\192.168.0.81\DesignShare\Lighting\1：ライティング\★★実験検証会\101221コイズミ照明にて\野口\DN（全体3）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797224"/>
            <a:ext cx="3424316" cy="256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2025676" y="4096589"/>
            <a:ext cx="663575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050" b="1" dirty="0">
                <a:solidFill>
                  <a:schemeClr val="bg1"/>
                </a:solidFill>
              </a:rPr>
              <a:t>4</a:t>
            </a:r>
            <a:r>
              <a:rPr lang="ja-JP" altLang="en-US" sz="1050" b="1" dirty="0">
                <a:solidFill>
                  <a:schemeClr val="bg1"/>
                </a:solidFill>
              </a:rPr>
              <a:t>社比較</a:t>
            </a:r>
          </a:p>
        </p:txBody>
      </p:sp>
      <p:sp>
        <p:nvSpPr>
          <p:cNvPr id="28679" name="テキスト ボックス 12"/>
          <p:cNvSpPr txBox="1">
            <a:spLocks noChangeArrowheads="1"/>
          </p:cNvSpPr>
          <p:nvPr/>
        </p:nvSpPr>
        <p:spPr bwMode="auto">
          <a:xfrm>
            <a:off x="3431705" y="4480158"/>
            <a:ext cx="4841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rgbClr val="FF0000"/>
                </a:solidFill>
              </a:rPr>
              <a:t>各社とも色、配光、強さのバラつきが大きい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867262" y="1995805"/>
            <a:ext cx="2760692" cy="369332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カタログ値と実射照度比較</a:t>
            </a:r>
          </a:p>
        </p:txBody>
      </p:sp>
      <p:sp>
        <p:nvSpPr>
          <p:cNvPr id="28681" name="テキスト ボックス 18"/>
          <p:cNvSpPr txBox="1">
            <a:spLocks noChangeArrowheads="1"/>
          </p:cNvSpPr>
          <p:nvPr/>
        </p:nvSpPr>
        <p:spPr bwMode="auto">
          <a:xfrm>
            <a:off x="6867262" y="2771614"/>
            <a:ext cx="2664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>
                <a:solidFill>
                  <a:schemeClr val="accent1">
                    <a:lumMod val="50000"/>
                  </a:schemeClr>
                </a:solidFill>
              </a:rPr>
              <a:t>色の見え方と実質照射光</a:t>
            </a:r>
            <a:endParaRPr lang="en-US" altLang="ja-JP" sz="1800" dirty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>
                <a:solidFill>
                  <a:schemeClr val="accent1">
                    <a:lumMod val="50000"/>
                  </a:schemeClr>
                </a:solidFill>
              </a:rPr>
              <a:t>の色比較</a:t>
            </a:r>
            <a:endParaRPr lang="en-US" altLang="ja-JP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682" name="テキスト ボックス 19"/>
          <p:cNvSpPr txBox="1">
            <a:spLocks noChangeArrowheads="1"/>
          </p:cNvSpPr>
          <p:nvPr/>
        </p:nvSpPr>
        <p:spPr bwMode="auto">
          <a:xfrm>
            <a:off x="6867262" y="3665841"/>
            <a:ext cx="27061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>
                <a:solidFill>
                  <a:schemeClr val="accent1">
                    <a:lumMod val="50000"/>
                  </a:schemeClr>
                </a:solidFill>
              </a:rPr>
              <a:t>シャープな光、柔らかい光</a:t>
            </a:r>
            <a:endParaRPr lang="en-US" altLang="ja-JP" sz="1800" dirty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>
                <a:solidFill>
                  <a:schemeClr val="accent1">
                    <a:lumMod val="50000"/>
                  </a:schemeClr>
                </a:solidFill>
              </a:rPr>
              <a:t>全体の調和</a:t>
            </a:r>
            <a:endParaRPr lang="en-US" altLang="ja-JP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8683" name="グループ化 20"/>
          <p:cNvGrpSpPr>
            <a:grpSpLocks/>
          </p:cNvGrpSpPr>
          <p:nvPr/>
        </p:nvGrpSpPr>
        <p:grpSpPr bwMode="auto">
          <a:xfrm>
            <a:off x="2689251" y="4978102"/>
            <a:ext cx="1214437" cy="1619250"/>
            <a:chOff x="785786" y="4929199"/>
            <a:chExt cx="1214448" cy="1619262"/>
          </a:xfrm>
        </p:grpSpPr>
        <p:pic>
          <p:nvPicPr>
            <p:cNvPr id="28699" name="Picture 6" descr="\\192.168.0.81\DesignShare\Lighting\1：ライティング\★★実験検証会\101221コイズミ照明にて\西村\ベース\東芝\IMG_2955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83380" y="5131606"/>
              <a:ext cx="1619262" cy="1214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700" name="Rectangle 45"/>
            <p:cNvSpPr>
              <a:spLocks noChangeArrowheads="1"/>
            </p:cNvSpPr>
            <p:nvPr/>
          </p:nvSpPr>
          <p:spPr bwMode="auto">
            <a:xfrm>
              <a:off x="785786" y="6215082"/>
              <a:ext cx="3873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ja-JP" sz="100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A</a:t>
              </a:r>
              <a:r>
                <a:rPr kumimoji="0" lang="ja-JP" altLang="en-US" sz="100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社</a:t>
              </a:r>
            </a:p>
          </p:txBody>
        </p:sp>
      </p:grpSp>
      <p:grpSp>
        <p:nvGrpSpPr>
          <p:cNvPr id="28684" name="グループ化 23"/>
          <p:cNvGrpSpPr>
            <a:grpSpLocks/>
          </p:cNvGrpSpPr>
          <p:nvPr/>
        </p:nvGrpSpPr>
        <p:grpSpPr bwMode="auto">
          <a:xfrm>
            <a:off x="4332312" y="4978102"/>
            <a:ext cx="1214438" cy="1619250"/>
            <a:chOff x="2143110" y="4929197"/>
            <a:chExt cx="1214446" cy="1619261"/>
          </a:xfrm>
        </p:grpSpPr>
        <p:pic>
          <p:nvPicPr>
            <p:cNvPr id="28697" name="Picture 3" descr="\\192.168.0.81\DesignShare\Lighting\1：ライティング\★★実験検証会\101221コイズミ照明にて\西村\ベース\遠藤\IMG_296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940702" y="5131605"/>
              <a:ext cx="1619261" cy="1214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8" name="Rectangle 46"/>
            <p:cNvSpPr>
              <a:spLocks noChangeArrowheads="1"/>
            </p:cNvSpPr>
            <p:nvPr/>
          </p:nvSpPr>
          <p:spPr bwMode="auto">
            <a:xfrm>
              <a:off x="2214546" y="6215082"/>
              <a:ext cx="391457" cy="246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ja-JP" sz="100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B</a:t>
              </a:r>
              <a:r>
                <a:rPr kumimoji="0" lang="ja-JP" altLang="en-US" sz="100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社</a:t>
              </a:r>
            </a:p>
          </p:txBody>
        </p:sp>
      </p:grpSp>
      <p:grpSp>
        <p:nvGrpSpPr>
          <p:cNvPr id="28685" name="グループ化 26"/>
          <p:cNvGrpSpPr>
            <a:grpSpLocks/>
          </p:cNvGrpSpPr>
          <p:nvPr/>
        </p:nvGrpSpPr>
        <p:grpSpPr bwMode="auto">
          <a:xfrm>
            <a:off x="5975376" y="4978102"/>
            <a:ext cx="1214437" cy="1619250"/>
            <a:chOff x="3714742" y="4929197"/>
            <a:chExt cx="1214447" cy="1619262"/>
          </a:xfrm>
        </p:grpSpPr>
        <p:pic>
          <p:nvPicPr>
            <p:cNvPr id="28695" name="Picture 5" descr="\\192.168.0.81\DesignShare\Lighting\1：ライティング\★★実験検証会\101221コイズミ照明にて\西村\ベース\大光電機\IMG_2959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12335" y="5131604"/>
              <a:ext cx="1619262" cy="1214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6" name="Rectangle 47"/>
            <p:cNvSpPr>
              <a:spLocks noChangeArrowheads="1"/>
            </p:cNvSpPr>
            <p:nvPr/>
          </p:nvSpPr>
          <p:spPr bwMode="auto">
            <a:xfrm>
              <a:off x="3714744" y="6215082"/>
              <a:ext cx="3937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ja-JP" sz="100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C</a:t>
              </a:r>
              <a:r>
                <a:rPr kumimoji="0" lang="ja-JP" altLang="en-US" sz="100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社</a:t>
              </a:r>
            </a:p>
          </p:txBody>
        </p:sp>
      </p:grpSp>
      <p:grpSp>
        <p:nvGrpSpPr>
          <p:cNvPr id="28686" name="グループ化 29"/>
          <p:cNvGrpSpPr>
            <a:grpSpLocks/>
          </p:cNvGrpSpPr>
          <p:nvPr/>
        </p:nvGrpSpPr>
        <p:grpSpPr bwMode="auto">
          <a:xfrm>
            <a:off x="7689876" y="4978102"/>
            <a:ext cx="1214437" cy="1619250"/>
            <a:chOff x="5000628" y="4929198"/>
            <a:chExt cx="1214446" cy="1619261"/>
          </a:xfrm>
        </p:grpSpPr>
        <p:pic>
          <p:nvPicPr>
            <p:cNvPr id="28693" name="Picture 4" descr="\\192.168.0.81\DesignShare\Lighting\1：ライティング\★★実験検証会\101221コイズミ照明にて\西村\ベース\コイズミ\ホワイトコーン\IMG_2952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798220" y="5131606"/>
              <a:ext cx="1619261" cy="1214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4" name="Rectangle 47"/>
            <p:cNvSpPr>
              <a:spLocks noChangeArrowheads="1"/>
            </p:cNvSpPr>
            <p:nvPr/>
          </p:nvSpPr>
          <p:spPr bwMode="auto">
            <a:xfrm>
              <a:off x="5000628" y="6215082"/>
              <a:ext cx="38985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ja-JP" sz="100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D</a:t>
              </a:r>
              <a:r>
                <a:rPr kumimoji="0" lang="ja-JP" altLang="en-US" sz="100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社</a:t>
              </a:r>
            </a:p>
          </p:txBody>
        </p:sp>
      </p:grpSp>
      <p:sp>
        <p:nvSpPr>
          <p:cNvPr id="34" name="円/楕円 33"/>
          <p:cNvSpPr/>
          <p:nvPr/>
        </p:nvSpPr>
        <p:spPr bwMode="auto">
          <a:xfrm>
            <a:off x="5663952" y="1834664"/>
            <a:ext cx="773038" cy="773038"/>
          </a:xfrm>
          <a:prstGeom prst="ellipse">
            <a:avLst/>
          </a:prstGeom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ja-JP" sz="1400" b="1" dirty="0">
              <a:solidFill>
                <a:schemeClr val="tx1"/>
              </a:solidFill>
              <a:latin typeface="HG明朝B" pitchFamily="17" charset="-128"/>
              <a:ea typeface="HG明朝B" pitchFamily="17" charset="-128"/>
            </a:endParaRPr>
          </a:p>
        </p:txBody>
      </p:sp>
      <p:sp>
        <p:nvSpPr>
          <p:cNvPr id="38" name="円/楕円 37"/>
          <p:cNvSpPr/>
          <p:nvPr/>
        </p:nvSpPr>
        <p:spPr bwMode="auto">
          <a:xfrm>
            <a:off x="5663952" y="2728580"/>
            <a:ext cx="773038" cy="773038"/>
          </a:xfrm>
          <a:prstGeom prst="ellipse">
            <a:avLst/>
          </a:prstGeom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ja-JP" sz="1400" dirty="0">
              <a:solidFill>
                <a:schemeClr val="tx1"/>
              </a:solidFill>
              <a:latin typeface="HG明朝B" pitchFamily="17" charset="-128"/>
              <a:ea typeface="HG明朝B" pitchFamily="17" charset="-128"/>
            </a:endParaRPr>
          </a:p>
        </p:txBody>
      </p:sp>
      <p:sp>
        <p:nvSpPr>
          <p:cNvPr id="39" name="円/楕円 38"/>
          <p:cNvSpPr/>
          <p:nvPr/>
        </p:nvSpPr>
        <p:spPr bwMode="auto">
          <a:xfrm>
            <a:off x="5683002" y="3604880"/>
            <a:ext cx="773038" cy="773038"/>
          </a:xfrm>
          <a:prstGeom prst="ellipse">
            <a:avLst/>
          </a:prstGeom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ja-JP" sz="1400" b="1" dirty="0">
              <a:solidFill>
                <a:schemeClr val="tx1"/>
              </a:solidFill>
              <a:latin typeface="HG明朝B" pitchFamily="17" charset="-128"/>
              <a:ea typeface="HG明朝B" pitchFamily="17" charset="-128"/>
            </a:endParaRPr>
          </a:p>
        </p:txBody>
      </p:sp>
      <p:sp>
        <p:nvSpPr>
          <p:cNvPr id="28690" name="テキスト ボックス 2"/>
          <p:cNvSpPr txBox="1">
            <a:spLocks noChangeArrowheads="1"/>
          </p:cNvSpPr>
          <p:nvPr/>
        </p:nvSpPr>
        <p:spPr bwMode="auto">
          <a:xfrm>
            <a:off x="5732303" y="2026285"/>
            <a:ext cx="646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照度</a:t>
            </a:r>
          </a:p>
        </p:txBody>
      </p:sp>
      <p:sp>
        <p:nvSpPr>
          <p:cNvPr id="28691" name="テキスト ボックス 3"/>
          <p:cNvSpPr txBox="1">
            <a:spLocks noChangeArrowheads="1"/>
          </p:cNvSpPr>
          <p:nvPr/>
        </p:nvSpPr>
        <p:spPr bwMode="auto">
          <a:xfrm>
            <a:off x="5616415" y="2934653"/>
            <a:ext cx="877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演色性</a:t>
            </a:r>
          </a:p>
        </p:txBody>
      </p:sp>
      <p:sp>
        <p:nvSpPr>
          <p:cNvPr id="28692" name="テキスト ボックス 4"/>
          <p:cNvSpPr txBox="1">
            <a:spLocks noChangeArrowheads="1"/>
          </p:cNvSpPr>
          <p:nvPr/>
        </p:nvSpPr>
        <p:spPr bwMode="auto">
          <a:xfrm>
            <a:off x="5551329" y="3823653"/>
            <a:ext cx="1008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バランス</a:t>
            </a:r>
          </a:p>
        </p:txBody>
      </p:sp>
    </p:spTree>
    <p:extLst>
      <p:ext uri="{BB962C8B-B14F-4D97-AF65-F5344CB8AC3E}">
        <p14:creationId xmlns:p14="http://schemas.microsoft.com/office/powerpoint/2010/main" val="4101222253"/>
      </p:ext>
    </p:extLst>
  </p:cSld>
  <p:clrMapOvr>
    <a:masterClrMapping/>
  </p:clrMapOvr>
  <p:transition spd="med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6BC4CE-412E-4023-9212-67D6E124E4CE}" type="slidenum">
              <a:rPr lang="en-US" altLang="ja-JP"/>
              <a:pPr>
                <a:defRPr/>
              </a:pPr>
              <a:t>22</a:t>
            </a:fld>
            <a:endParaRPr lang="en-US" altLang="ja-JP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26320" y="315207"/>
            <a:ext cx="8510740" cy="1054394"/>
          </a:xfrm>
        </p:spPr>
        <p:txBody>
          <a:bodyPr>
            <a:normAutofit fontScale="90000"/>
          </a:bodyPr>
          <a:lstStyle/>
          <a:p>
            <a:r>
              <a:rPr lang="ja-JP" altLang="en-US" kern="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複数メーカーの製品比較検証　</a:t>
            </a:r>
            <a:r>
              <a:rPr lang="en-US" altLang="ja-JP" kern="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2015</a:t>
            </a:r>
            <a:r>
              <a:rPr lang="ja-JP" altLang="en-US" kern="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</a:t>
            </a:r>
            <a:r>
              <a:rPr lang="en-US" altLang="ja-JP" kern="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12</a:t>
            </a:r>
            <a:r>
              <a:rPr lang="ja-JP" altLang="en-US" kern="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</a:t>
            </a:r>
            <a:endParaRPr kumimoji="1" lang="ja-JP" altLang="en-US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29702" name="Picture 4" descr="\\192.168.0.81\DesignShare\Lighting\1：ライティング\★★実験検証会\101221コイズミ照明にて\野口\UD（パナ2）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9" y="5201286"/>
            <a:ext cx="1857375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5" descr="\\192.168.0.81\DesignShare\Lighting\1：ライティング\★★実験検証会\101221コイズミ照明にて\野口\UD（遠藤1）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1" y="5201286"/>
            <a:ext cx="1857375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3" descr="\\192.168.0.81\DesignShare\Lighting\1：ライティング\★★実験検証会\101221コイズミ照明にて\野口\UD（コイズミ3）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26" y="5201286"/>
            <a:ext cx="1857375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8" descr="\\192.168.0.81\DesignShare\Lighting\1：ライティング\★★実験検証会\101221コイズミ照明にて\西村\ユニバーサル\全体\IMG_288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1734449"/>
            <a:ext cx="3457079" cy="259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2" descr="\\192.168.0.81\DesignShare\Lighting\1：ライティング\★★実験検証会\101221コイズミ照明にて\野口\UD（パナ2）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651" y="5201286"/>
            <a:ext cx="1857375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6" name="テキスト ボックス 12"/>
          <p:cNvSpPr txBox="1">
            <a:spLocks noChangeArrowheads="1"/>
          </p:cNvSpPr>
          <p:nvPr/>
        </p:nvSpPr>
        <p:spPr bwMode="auto">
          <a:xfrm>
            <a:off x="3609024" y="4430434"/>
            <a:ext cx="47720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000" dirty="0">
                <a:solidFill>
                  <a:srgbClr val="FF0000"/>
                </a:solidFill>
              </a:rPr>
              <a:t>各社とも大きなバラツキはなくなった。</a:t>
            </a:r>
            <a:endParaRPr lang="en-US" altLang="ja-JP" sz="2000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000" dirty="0">
                <a:solidFill>
                  <a:srgbClr val="FF0000"/>
                </a:solidFill>
              </a:rPr>
              <a:t>アイテム数や金額が比較検討の軸となる。</a:t>
            </a:r>
          </a:p>
        </p:txBody>
      </p:sp>
      <p:sp>
        <p:nvSpPr>
          <p:cNvPr id="27" name="円/楕円 26"/>
          <p:cNvSpPr/>
          <p:nvPr/>
        </p:nvSpPr>
        <p:spPr bwMode="auto">
          <a:xfrm>
            <a:off x="5663952" y="1834664"/>
            <a:ext cx="773038" cy="773038"/>
          </a:xfrm>
          <a:prstGeom prst="ellipse">
            <a:avLst/>
          </a:prstGeom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ja-JP" sz="1400" b="1" dirty="0">
              <a:solidFill>
                <a:schemeClr val="tx1"/>
              </a:solidFill>
              <a:latin typeface="HG明朝B" pitchFamily="17" charset="-128"/>
              <a:ea typeface="HG明朝B" pitchFamily="17" charset="-128"/>
            </a:endParaRPr>
          </a:p>
        </p:txBody>
      </p:sp>
      <p:sp>
        <p:nvSpPr>
          <p:cNvPr id="28" name="円/楕円 27"/>
          <p:cNvSpPr/>
          <p:nvPr/>
        </p:nvSpPr>
        <p:spPr bwMode="auto">
          <a:xfrm>
            <a:off x="5663952" y="2728580"/>
            <a:ext cx="773038" cy="773038"/>
          </a:xfrm>
          <a:prstGeom prst="ellipse">
            <a:avLst/>
          </a:prstGeom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ja-JP" sz="1400" b="1" dirty="0">
              <a:solidFill>
                <a:schemeClr val="tx1"/>
              </a:solidFill>
              <a:latin typeface="HG明朝B" pitchFamily="17" charset="-128"/>
              <a:ea typeface="HG明朝B" pitchFamily="17" charset="-128"/>
            </a:endParaRPr>
          </a:p>
        </p:txBody>
      </p:sp>
      <p:sp>
        <p:nvSpPr>
          <p:cNvPr id="29" name="円/楕円 28"/>
          <p:cNvSpPr/>
          <p:nvPr/>
        </p:nvSpPr>
        <p:spPr bwMode="auto">
          <a:xfrm>
            <a:off x="5683002" y="3604880"/>
            <a:ext cx="773038" cy="773038"/>
          </a:xfrm>
          <a:prstGeom prst="ellipse">
            <a:avLst/>
          </a:prstGeom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ja-JP" sz="1400" b="1" dirty="0">
              <a:solidFill>
                <a:schemeClr val="tx1"/>
              </a:solidFill>
              <a:latin typeface="HG明朝B" pitchFamily="17" charset="-128"/>
              <a:ea typeface="HG明朝B" pitchFamily="17" charset="-128"/>
            </a:endParaRPr>
          </a:p>
        </p:txBody>
      </p:sp>
      <p:sp>
        <p:nvSpPr>
          <p:cNvPr id="30" name="テキスト ボックス 2"/>
          <p:cNvSpPr txBox="1">
            <a:spLocks noChangeArrowheads="1"/>
          </p:cNvSpPr>
          <p:nvPr/>
        </p:nvSpPr>
        <p:spPr bwMode="auto">
          <a:xfrm>
            <a:off x="5732303" y="2026285"/>
            <a:ext cx="646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照度</a:t>
            </a:r>
          </a:p>
        </p:txBody>
      </p:sp>
      <p:sp>
        <p:nvSpPr>
          <p:cNvPr id="31" name="テキスト ボックス 3"/>
          <p:cNvSpPr txBox="1">
            <a:spLocks noChangeArrowheads="1"/>
          </p:cNvSpPr>
          <p:nvPr/>
        </p:nvSpPr>
        <p:spPr bwMode="auto">
          <a:xfrm>
            <a:off x="5616415" y="2934653"/>
            <a:ext cx="877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演色性</a:t>
            </a:r>
          </a:p>
        </p:txBody>
      </p:sp>
      <p:sp>
        <p:nvSpPr>
          <p:cNvPr id="32" name="テキスト ボックス 4"/>
          <p:cNvSpPr txBox="1">
            <a:spLocks noChangeArrowheads="1"/>
          </p:cNvSpPr>
          <p:nvPr/>
        </p:nvSpPr>
        <p:spPr bwMode="auto">
          <a:xfrm>
            <a:off x="5734496" y="3823653"/>
            <a:ext cx="6495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性能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867263" y="1995805"/>
            <a:ext cx="2161169" cy="369332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</a:t>
            </a:r>
            <a:r>
              <a:rPr lang="ja-JP" altLang="en-US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数と実測照度比較</a:t>
            </a:r>
            <a:endParaRPr lang="en-US" altLang="ja-JP" dirty="0">
              <a:solidFill>
                <a:schemeClr val="accent1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4" name="テキスト ボックス 18"/>
          <p:cNvSpPr txBox="1">
            <a:spLocks noChangeArrowheads="1"/>
          </p:cNvSpPr>
          <p:nvPr/>
        </p:nvSpPr>
        <p:spPr bwMode="auto">
          <a:xfrm>
            <a:off x="6867262" y="2812254"/>
            <a:ext cx="26869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</a:rPr>
              <a:t>色の再現性と実質照射光</a:t>
            </a:r>
            <a:endParaRPr lang="en-US" altLang="ja-JP" sz="1800" dirty="0">
              <a:solidFill>
                <a:schemeClr val="accent1">
                  <a:lumMod val="50000"/>
                </a:schemeClr>
              </a:solidFill>
              <a:latin typeface="ＭＳ Ｐゴシック" panose="020B060007020508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</a:rPr>
              <a:t>の色比較</a:t>
            </a:r>
            <a:endParaRPr lang="en-US" altLang="ja-JP" sz="1800" dirty="0">
              <a:solidFill>
                <a:schemeClr val="accent1">
                  <a:lumMod val="50000"/>
                </a:schemeClr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35" name="テキスト ボックス 19"/>
          <p:cNvSpPr txBox="1">
            <a:spLocks noChangeArrowheads="1"/>
          </p:cNvSpPr>
          <p:nvPr/>
        </p:nvSpPr>
        <p:spPr bwMode="auto">
          <a:xfrm>
            <a:off x="6867263" y="3811116"/>
            <a:ext cx="29754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</a:rPr>
              <a:t>機能性・反射効率・配光制御</a:t>
            </a:r>
            <a:endParaRPr lang="en-US" altLang="ja-JP" sz="1800" dirty="0">
              <a:solidFill>
                <a:schemeClr val="accent1">
                  <a:lumMod val="50000"/>
                </a:schemeClr>
              </a:solidFill>
              <a:latin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84018"/>
      </p:ext>
    </p:extLst>
  </p:cSld>
  <p:clrMapOvr>
    <a:masterClrMapping/>
  </p:clrMapOvr>
  <p:transition spd="med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09383EB1-ECE6-4F21-8308-715C78D02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1ED9E11-2A67-45E6-8DD9-115CEF956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8A08-32C6-47D5-85F1-6824EAE7AF9E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AA1837F-9E3D-4031-9EF5-E9DD6FC74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価格の違い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810F70B-3919-4CB7-9F3C-0F8824E5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714"/>
          <a:stretch/>
        </p:blipFill>
        <p:spPr>
          <a:xfrm>
            <a:off x="191344" y="1534125"/>
            <a:ext cx="3333750" cy="2976563"/>
          </a:xfrm>
          <a:prstGeom prst="rect">
            <a:avLst/>
          </a:prstGeom>
        </p:spPr>
      </p:pic>
      <p:pic>
        <p:nvPicPr>
          <p:cNvPr id="4098" name="Picture 2" descr="Amazon | パナソニック(Panasonic) ダウンライト LED φ125 本体 白 電球色 NNN61513WK | ベース照明器具 |  産業・研究開発用品 通販">
            <a:extLst>
              <a:ext uri="{FF2B5EF4-FFF2-40B4-BE49-F238E27FC236}">
                <a16:creationId xmlns:a16="http://schemas.microsoft.com/office/drawing/2014/main" id="{1A1A4439-CE21-4660-8A24-E9762E9D8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641" y="1624613"/>
            <a:ext cx="4048125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EDダウンライト・スポットライト AKシリーズ｜三菱電機 照明">
            <a:extLst>
              <a:ext uri="{FF2B5EF4-FFF2-40B4-BE49-F238E27FC236}">
                <a16:creationId xmlns:a16="http://schemas.microsoft.com/office/drawing/2014/main" id="{F5023E2D-960C-44EA-B623-A1FD4CD8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223" y="4509120"/>
            <a:ext cx="2386433" cy="226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NDO 遠藤照明 LEDグレアレスダウンライト(電源別売) ERD7535W :ERD7535W:ライトプロYahoo!店 - 通販 -  Yahoo!ショッピング">
            <a:extLst>
              <a:ext uri="{FF2B5EF4-FFF2-40B4-BE49-F238E27FC236}">
                <a16:creationId xmlns:a16="http://schemas.microsoft.com/office/drawing/2014/main" id="{13260219-048C-4FF8-BB4E-CC9B591A24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9"/>
          <a:stretch/>
        </p:blipFill>
        <p:spPr bwMode="auto">
          <a:xfrm>
            <a:off x="7446902" y="1624613"/>
            <a:ext cx="3152775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77CAB2B-5540-4A75-AECB-FE164E7AABFD}"/>
              </a:ext>
            </a:extLst>
          </p:cNvPr>
          <p:cNvSpPr txBox="1"/>
          <p:nvPr/>
        </p:nvSpPr>
        <p:spPr>
          <a:xfrm>
            <a:off x="1271464" y="4725144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3,400</a:t>
            </a:r>
            <a:r>
              <a:rPr kumimoji="1" lang="ja-JP" altLang="en-US" dirty="0"/>
              <a:t>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662C9A8-B6E7-41F0-B349-58872B0BE09C}"/>
              </a:ext>
            </a:extLst>
          </p:cNvPr>
          <p:cNvSpPr txBox="1"/>
          <p:nvPr/>
        </p:nvSpPr>
        <p:spPr>
          <a:xfrm>
            <a:off x="4805330" y="4725144"/>
            <a:ext cx="1142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10,000</a:t>
            </a:r>
            <a:r>
              <a:rPr kumimoji="1" lang="ja-JP" altLang="en-US" dirty="0"/>
              <a:t>円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E67C581-D64A-4437-A9D9-0B5AAB08F111}"/>
              </a:ext>
            </a:extLst>
          </p:cNvPr>
          <p:cNvSpPr txBox="1"/>
          <p:nvPr/>
        </p:nvSpPr>
        <p:spPr>
          <a:xfrm>
            <a:off x="8370806" y="4710340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15,000</a:t>
            </a:r>
            <a:r>
              <a:rPr kumimoji="1" lang="ja-JP" altLang="en-US" dirty="0"/>
              <a:t>円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CFA1B45-64EC-42EB-AACB-BBFD863E6A46}"/>
              </a:ext>
            </a:extLst>
          </p:cNvPr>
          <p:cNvSpPr txBox="1"/>
          <p:nvPr/>
        </p:nvSpPr>
        <p:spPr>
          <a:xfrm>
            <a:off x="4943872" y="5272982"/>
            <a:ext cx="753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</a:rPr>
              <a:t>3</a:t>
            </a:r>
            <a:r>
              <a:rPr kumimoji="1" lang="ja-JP" altLang="en-US" sz="2800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01DD7DD-003B-4F1B-9FA7-B17C1F6D3C62}"/>
              </a:ext>
            </a:extLst>
          </p:cNvPr>
          <p:cNvSpPr txBox="1"/>
          <p:nvPr/>
        </p:nvSpPr>
        <p:spPr>
          <a:xfrm>
            <a:off x="8534400" y="5273630"/>
            <a:ext cx="753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</a:rPr>
              <a:t>5</a:t>
            </a:r>
            <a:r>
              <a:rPr kumimoji="1" lang="ja-JP" altLang="en-US" sz="2800" dirty="0">
                <a:solidFill>
                  <a:srgbClr val="FF0000"/>
                </a:solidFill>
              </a:rPr>
              <a:t>倍</a:t>
            </a:r>
          </a:p>
        </p:txBody>
      </p:sp>
    </p:spTree>
    <p:extLst>
      <p:ext uri="{BB962C8B-B14F-4D97-AF65-F5344CB8AC3E}">
        <p14:creationId xmlns:p14="http://schemas.microsoft.com/office/powerpoint/2010/main" val="917707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8A08-32C6-47D5-85F1-6824EAE7AF9E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いままでの電球と</a:t>
            </a:r>
            <a:r>
              <a:rPr kumimoji="1"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LED</a:t>
            </a: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電球の違い</a:t>
            </a:r>
          </a:p>
        </p:txBody>
      </p:sp>
      <p:pic>
        <p:nvPicPr>
          <p:cNvPr id="5" name="Picture 4" descr="LED電球って本当にお得なの？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1844824"/>
            <a:ext cx="6264696" cy="442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24000" y="-138499"/>
            <a:ext cx="9257334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522" tIns="0" rIns="14283" bIns="0" numCol="1" anchor="ctr" anchorCtr="0" compatLnSpc="1">
            <a:prstTxWarp prst="textNoShape">
              <a:avLst/>
            </a:prstTxWarp>
            <a:spAutoFit/>
          </a:bodyPr>
          <a:lstStyle/>
          <a:p>
            <a:pPr indent="9144000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ja-JP" dirty="0"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3848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8A08-32C6-47D5-85F1-6824EAE7AF9E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何が違うのでしょうか？</a:t>
            </a:r>
            <a:endParaRPr kumimoji="1" lang="ja-JP" altLang="en-US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2423592" y="1844824"/>
            <a:ext cx="1440160" cy="122413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/>
              <a:t>寿命</a:t>
            </a:r>
          </a:p>
        </p:txBody>
      </p:sp>
      <p:sp>
        <p:nvSpPr>
          <p:cNvPr id="6" name="角丸四角形 5"/>
          <p:cNvSpPr/>
          <p:nvPr/>
        </p:nvSpPr>
        <p:spPr>
          <a:xfrm>
            <a:off x="4367808" y="1844824"/>
            <a:ext cx="1440160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/>
              <a:t>発熱</a:t>
            </a:r>
          </a:p>
        </p:txBody>
      </p:sp>
      <p:sp>
        <p:nvSpPr>
          <p:cNvPr id="7" name="角丸四角形 6"/>
          <p:cNvSpPr/>
          <p:nvPr/>
        </p:nvSpPr>
        <p:spPr>
          <a:xfrm>
            <a:off x="6384032" y="1844824"/>
            <a:ext cx="1440160" cy="12241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/>
              <a:t>調光</a:t>
            </a:r>
          </a:p>
        </p:txBody>
      </p:sp>
      <p:sp>
        <p:nvSpPr>
          <p:cNvPr id="8" name="角丸四角形 7"/>
          <p:cNvSpPr/>
          <p:nvPr/>
        </p:nvSpPr>
        <p:spPr>
          <a:xfrm>
            <a:off x="8256240" y="1844824"/>
            <a:ext cx="1440160" cy="122413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/>
              <a:t>重さ</a:t>
            </a:r>
          </a:p>
        </p:txBody>
      </p:sp>
      <p:sp>
        <p:nvSpPr>
          <p:cNvPr id="9" name="角丸四角形 8"/>
          <p:cNvSpPr/>
          <p:nvPr/>
        </p:nvSpPr>
        <p:spPr>
          <a:xfrm>
            <a:off x="2409183" y="3356992"/>
            <a:ext cx="1440160" cy="12241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色温度</a:t>
            </a:r>
          </a:p>
        </p:txBody>
      </p:sp>
      <p:sp>
        <p:nvSpPr>
          <p:cNvPr id="10" name="角丸四角形 9"/>
          <p:cNvSpPr/>
          <p:nvPr/>
        </p:nvSpPr>
        <p:spPr>
          <a:xfrm>
            <a:off x="4367808" y="3346158"/>
            <a:ext cx="1440160" cy="122413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/>
              <a:t>価格</a:t>
            </a:r>
          </a:p>
        </p:txBody>
      </p:sp>
      <p:sp>
        <p:nvSpPr>
          <p:cNvPr id="11" name="角丸四角形 10"/>
          <p:cNvSpPr/>
          <p:nvPr/>
        </p:nvSpPr>
        <p:spPr>
          <a:xfrm>
            <a:off x="6384032" y="3327230"/>
            <a:ext cx="1440160" cy="122413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/>
              <a:t>取付位置</a:t>
            </a:r>
            <a:endParaRPr lang="en-US" altLang="ja-JP" sz="2000" dirty="0"/>
          </a:p>
          <a:p>
            <a:pPr algn="ctr"/>
            <a:r>
              <a:rPr lang="ja-JP" altLang="en-US" sz="2000" dirty="0"/>
              <a:t>の応用</a:t>
            </a:r>
          </a:p>
        </p:txBody>
      </p:sp>
      <p:sp>
        <p:nvSpPr>
          <p:cNvPr id="12" name="角丸四角形 11"/>
          <p:cNvSpPr/>
          <p:nvPr/>
        </p:nvSpPr>
        <p:spPr>
          <a:xfrm>
            <a:off x="8256240" y="3284984"/>
            <a:ext cx="1440160" cy="12241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大きさ</a:t>
            </a:r>
            <a:endParaRPr lang="en-US" altLang="ja-JP" sz="2800" dirty="0"/>
          </a:p>
        </p:txBody>
      </p:sp>
      <p:sp>
        <p:nvSpPr>
          <p:cNvPr id="13" name="角丸四角形 12"/>
          <p:cNvSpPr/>
          <p:nvPr/>
        </p:nvSpPr>
        <p:spPr>
          <a:xfrm>
            <a:off x="2423592" y="4869160"/>
            <a:ext cx="1440160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省エネ</a:t>
            </a:r>
            <a:endParaRPr lang="en-US" altLang="ja-JP" sz="2800" dirty="0"/>
          </a:p>
        </p:txBody>
      </p:sp>
      <p:sp>
        <p:nvSpPr>
          <p:cNvPr id="14" name="角丸四角形 13"/>
          <p:cNvSpPr/>
          <p:nvPr/>
        </p:nvSpPr>
        <p:spPr>
          <a:xfrm>
            <a:off x="4367808" y="4869160"/>
            <a:ext cx="1440160" cy="122413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/>
              <a:t>衝撃</a:t>
            </a:r>
            <a:endParaRPr lang="en-US" altLang="ja-JP" sz="4000" dirty="0"/>
          </a:p>
        </p:txBody>
      </p:sp>
      <p:sp>
        <p:nvSpPr>
          <p:cNvPr id="15" name="角丸四角形 14"/>
          <p:cNvSpPr/>
          <p:nvPr/>
        </p:nvSpPr>
        <p:spPr>
          <a:xfrm>
            <a:off x="6384032" y="4854007"/>
            <a:ext cx="1440160" cy="122413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紫外線</a:t>
            </a:r>
            <a:endParaRPr lang="en-US" altLang="ja-JP" sz="2800" dirty="0"/>
          </a:p>
        </p:txBody>
      </p:sp>
      <p:sp>
        <p:nvSpPr>
          <p:cNvPr id="17" name="角丸四角形 16"/>
          <p:cNvSpPr/>
          <p:nvPr/>
        </p:nvSpPr>
        <p:spPr>
          <a:xfrm>
            <a:off x="8256240" y="4854007"/>
            <a:ext cx="1440160" cy="12241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/>
              <a:t>調色</a:t>
            </a:r>
          </a:p>
        </p:txBody>
      </p:sp>
    </p:spTree>
    <p:extLst>
      <p:ext uri="{BB962C8B-B14F-4D97-AF65-F5344CB8AC3E}">
        <p14:creationId xmlns:p14="http://schemas.microsoft.com/office/powerpoint/2010/main" val="3309778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8A08-32C6-47D5-85F1-6824EAE7AF9E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何が違うのでしょうか？</a:t>
            </a:r>
            <a:endParaRPr kumimoji="1" lang="ja-JP" altLang="en-US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2423592" y="1844824"/>
            <a:ext cx="1440160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指向性</a:t>
            </a:r>
          </a:p>
        </p:txBody>
      </p:sp>
      <p:sp>
        <p:nvSpPr>
          <p:cNvPr id="6" name="角丸四角形 5"/>
          <p:cNvSpPr/>
          <p:nvPr/>
        </p:nvSpPr>
        <p:spPr>
          <a:xfrm>
            <a:off x="4367808" y="1844824"/>
            <a:ext cx="1440160" cy="122413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眩しさ</a:t>
            </a:r>
          </a:p>
        </p:txBody>
      </p:sp>
      <p:sp>
        <p:nvSpPr>
          <p:cNvPr id="7" name="角丸四角形 6"/>
          <p:cNvSpPr/>
          <p:nvPr/>
        </p:nvSpPr>
        <p:spPr>
          <a:xfrm>
            <a:off x="6384032" y="1844824"/>
            <a:ext cx="1440160" cy="122413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/>
              <a:t>点滅回数</a:t>
            </a:r>
          </a:p>
        </p:txBody>
      </p:sp>
      <p:sp>
        <p:nvSpPr>
          <p:cNvPr id="8" name="角丸四角形 7"/>
          <p:cNvSpPr/>
          <p:nvPr/>
        </p:nvSpPr>
        <p:spPr>
          <a:xfrm>
            <a:off x="8256240" y="1844824"/>
            <a:ext cx="1440160" cy="12241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演色性</a:t>
            </a:r>
          </a:p>
        </p:txBody>
      </p:sp>
      <p:sp>
        <p:nvSpPr>
          <p:cNvPr id="9" name="角丸四角形 8"/>
          <p:cNvSpPr/>
          <p:nvPr/>
        </p:nvSpPr>
        <p:spPr>
          <a:xfrm>
            <a:off x="2409183" y="3356992"/>
            <a:ext cx="1440160" cy="122413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/>
              <a:t>光質</a:t>
            </a:r>
          </a:p>
        </p:txBody>
      </p:sp>
      <p:sp>
        <p:nvSpPr>
          <p:cNvPr id="11" name="角丸四角形 10"/>
          <p:cNvSpPr/>
          <p:nvPr/>
        </p:nvSpPr>
        <p:spPr>
          <a:xfrm>
            <a:off x="6384032" y="3327230"/>
            <a:ext cx="1440160" cy="12241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/>
              <a:t>発光効率</a:t>
            </a:r>
            <a:endParaRPr lang="en-US" altLang="ja-JP" sz="2000" dirty="0"/>
          </a:p>
        </p:txBody>
      </p:sp>
      <p:sp>
        <p:nvSpPr>
          <p:cNvPr id="12" name="角丸四角形 11"/>
          <p:cNvSpPr/>
          <p:nvPr/>
        </p:nvSpPr>
        <p:spPr>
          <a:xfrm>
            <a:off x="8256240" y="3284984"/>
            <a:ext cx="1440160" cy="12241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/>
              <a:t>周囲温度の影響</a:t>
            </a:r>
            <a:endParaRPr lang="en-US" altLang="ja-JP" sz="2000" dirty="0"/>
          </a:p>
        </p:txBody>
      </p:sp>
      <p:sp>
        <p:nvSpPr>
          <p:cNvPr id="13" name="角丸四角形 12"/>
          <p:cNvSpPr/>
          <p:nvPr/>
        </p:nvSpPr>
        <p:spPr>
          <a:xfrm>
            <a:off x="2423592" y="4869160"/>
            <a:ext cx="1440160" cy="122413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/>
              <a:t>構造</a:t>
            </a:r>
            <a:endParaRPr lang="en-US" altLang="ja-JP" sz="4000" dirty="0"/>
          </a:p>
        </p:txBody>
      </p:sp>
      <p:sp>
        <p:nvSpPr>
          <p:cNvPr id="14" name="角丸四角形 13"/>
          <p:cNvSpPr/>
          <p:nvPr/>
        </p:nvSpPr>
        <p:spPr>
          <a:xfrm>
            <a:off x="4367808" y="4869160"/>
            <a:ext cx="1440160" cy="122413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/>
              <a:t>発光原理</a:t>
            </a:r>
            <a:endParaRPr lang="en-US" altLang="ja-JP" sz="3200" dirty="0"/>
          </a:p>
        </p:txBody>
      </p:sp>
      <p:sp>
        <p:nvSpPr>
          <p:cNvPr id="15" name="角丸四角形 14"/>
          <p:cNvSpPr/>
          <p:nvPr/>
        </p:nvSpPr>
        <p:spPr>
          <a:xfrm>
            <a:off x="6384032" y="4854007"/>
            <a:ext cx="1440160" cy="122413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/>
              <a:t>演出</a:t>
            </a:r>
            <a:endParaRPr lang="en-US" altLang="ja-JP" sz="4000" dirty="0"/>
          </a:p>
        </p:txBody>
      </p:sp>
      <p:sp>
        <p:nvSpPr>
          <p:cNvPr id="16" name="角丸四角形 15"/>
          <p:cNvSpPr/>
          <p:nvPr/>
        </p:nvSpPr>
        <p:spPr>
          <a:xfrm>
            <a:off x="4367808" y="3356992"/>
            <a:ext cx="1440160" cy="12241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/>
              <a:t>点灯までの時間</a:t>
            </a:r>
            <a:endParaRPr lang="en-US" altLang="ja-JP" sz="2000" dirty="0"/>
          </a:p>
        </p:txBody>
      </p:sp>
      <p:sp>
        <p:nvSpPr>
          <p:cNvPr id="17" name="角丸四角形 16"/>
          <p:cNvSpPr/>
          <p:nvPr/>
        </p:nvSpPr>
        <p:spPr>
          <a:xfrm>
            <a:off x="8256240" y="4854007"/>
            <a:ext cx="1800200" cy="15301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照明器具</a:t>
            </a:r>
            <a:endParaRPr lang="en-US" altLang="ja-JP" sz="2800" dirty="0"/>
          </a:p>
          <a:p>
            <a:pPr algn="ctr"/>
            <a:r>
              <a:rPr lang="ja-JP" altLang="en-US" sz="2800" dirty="0"/>
              <a:t>の種類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3648867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8A08-32C6-47D5-85F1-6824EAE7AF9E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照明器具の種類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CC8DF5E-2F09-4B2B-9A67-6C76CEBCD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656" y="1628800"/>
            <a:ext cx="9793088" cy="506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293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8A08-32C6-47D5-85F1-6824EAE7AF9E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器具選定</a:t>
            </a:r>
          </a:p>
        </p:txBody>
      </p:sp>
      <p:graphicFrame>
        <p:nvGraphicFramePr>
          <p:cNvPr id="6" name="図表 5"/>
          <p:cNvGraphicFramePr/>
          <p:nvPr>
            <p:extLst>
              <p:ext uri="{D42A27DB-BD31-4B8C-83A1-F6EECF244321}">
                <p14:modId xmlns:p14="http://schemas.microsoft.com/office/powerpoint/2010/main" val="1511842706"/>
              </p:ext>
            </p:extLst>
          </p:nvPr>
        </p:nvGraphicFramePr>
        <p:xfrm>
          <a:off x="1992388" y="4725144"/>
          <a:ext cx="3600400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図表 7"/>
          <p:cNvGraphicFramePr/>
          <p:nvPr>
            <p:extLst>
              <p:ext uri="{D42A27DB-BD31-4B8C-83A1-F6EECF244321}">
                <p14:modId xmlns:p14="http://schemas.microsoft.com/office/powerpoint/2010/main" val="2289157653"/>
              </p:ext>
            </p:extLst>
          </p:nvPr>
        </p:nvGraphicFramePr>
        <p:xfrm>
          <a:off x="2825160" y="599480"/>
          <a:ext cx="684076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図表 8"/>
          <p:cNvGraphicFramePr/>
          <p:nvPr>
            <p:extLst>
              <p:ext uri="{D42A27DB-BD31-4B8C-83A1-F6EECF244321}">
                <p14:modId xmlns:p14="http://schemas.microsoft.com/office/powerpoint/2010/main" val="3973986845"/>
              </p:ext>
            </p:extLst>
          </p:nvPr>
        </p:nvGraphicFramePr>
        <p:xfrm>
          <a:off x="6744072" y="4725144"/>
          <a:ext cx="3672408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3143673" y="350100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明るさ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84792" y="3541649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光の色の</a:t>
            </a:r>
            <a:endParaRPr lang="en-US" altLang="ja-JP" dirty="0"/>
          </a:p>
          <a:p>
            <a:r>
              <a:rPr lang="ja-JP" altLang="en-US" dirty="0"/>
              <a:t>見え方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735960" y="3527297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モノの色の</a:t>
            </a:r>
            <a:endParaRPr lang="en-US" altLang="ja-JP" dirty="0"/>
          </a:p>
          <a:p>
            <a:r>
              <a:rPr lang="ja-JP" altLang="en-US" dirty="0"/>
              <a:t>見え方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146713" y="358228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眩しさ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386233" y="357212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広がり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36478" y="4723583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0" dirty="0"/>
              <a:t>+</a:t>
            </a:r>
            <a:endParaRPr lang="ja-JP" altLang="en-US" sz="8000" dirty="0"/>
          </a:p>
        </p:txBody>
      </p:sp>
    </p:spTree>
    <p:extLst>
      <p:ext uri="{BB962C8B-B14F-4D97-AF65-F5344CB8AC3E}">
        <p14:creationId xmlns:p14="http://schemas.microsoft.com/office/powerpoint/2010/main" val="2332047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Oval 3"/>
          <p:cNvSpPr>
            <a:spLocks noChangeArrowheads="1"/>
          </p:cNvSpPr>
          <p:nvPr/>
        </p:nvSpPr>
        <p:spPr bwMode="auto">
          <a:xfrm>
            <a:off x="7010401" y="3492005"/>
            <a:ext cx="1439863" cy="143986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7652" name="Oval 4"/>
          <p:cNvSpPr>
            <a:spLocks noChangeArrowheads="1"/>
          </p:cNvSpPr>
          <p:nvPr/>
        </p:nvSpPr>
        <p:spPr bwMode="auto">
          <a:xfrm>
            <a:off x="5192713" y="2945905"/>
            <a:ext cx="1439862" cy="143986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7653" name="Oval 5"/>
          <p:cNvSpPr>
            <a:spLocks noChangeArrowheads="1"/>
          </p:cNvSpPr>
          <p:nvPr/>
        </p:nvSpPr>
        <p:spPr bwMode="auto">
          <a:xfrm>
            <a:off x="3509963" y="3492005"/>
            <a:ext cx="1439862" cy="14398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7655" name="Oval 7"/>
          <p:cNvSpPr>
            <a:spLocks noChangeArrowheads="1"/>
          </p:cNvSpPr>
          <p:nvPr/>
        </p:nvSpPr>
        <p:spPr bwMode="auto">
          <a:xfrm>
            <a:off x="1760538" y="2793505"/>
            <a:ext cx="1439862" cy="143986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2037081" y="3260864"/>
            <a:ext cx="902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9pPr>
          </a:lstStyle>
          <a:p>
            <a:pPr eaLnBrk="1" hangingPunct="1"/>
            <a:r>
              <a:rPr lang="ja-JP" altLang="en-US" sz="1400" b="1" dirty="0">
                <a:latin typeface="Times New Roman" pitchFamily="18" charset="0"/>
                <a:ea typeface="HG丸ｺﾞｼｯｸM-PRO" pitchFamily="50" charset="-128"/>
              </a:rPr>
              <a:t>明るく</a:t>
            </a:r>
          </a:p>
          <a:p>
            <a:pPr eaLnBrk="1" hangingPunct="1"/>
            <a:r>
              <a:rPr lang="ja-JP" altLang="en-US" sz="1400" b="1" dirty="0">
                <a:latin typeface="Times New Roman" pitchFamily="18" charset="0"/>
                <a:ea typeface="HG丸ｺﾞｼｯｸM-PRO" pitchFamily="50" charset="-128"/>
              </a:rPr>
              <a:t>　したい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3692525" y="3949204"/>
            <a:ext cx="10823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9pPr>
          </a:lstStyle>
          <a:p>
            <a:pPr eaLnBrk="1" hangingPunct="1"/>
            <a:r>
              <a:rPr lang="ja-JP" altLang="en-US" sz="1400" b="1" dirty="0">
                <a:latin typeface="Times New Roman" pitchFamily="18" charset="0"/>
                <a:ea typeface="HG丸ｺﾞｼｯｸM-PRO" pitchFamily="50" charset="-128"/>
              </a:rPr>
              <a:t>きれいに</a:t>
            </a:r>
          </a:p>
          <a:p>
            <a:pPr eaLnBrk="1" hangingPunct="1"/>
            <a:r>
              <a:rPr lang="ja-JP" altLang="en-US" sz="1400" b="1" dirty="0">
                <a:latin typeface="Times New Roman" pitchFamily="18" charset="0"/>
                <a:ea typeface="HG丸ｺﾞｼｯｸM-PRO" pitchFamily="50" charset="-128"/>
              </a:rPr>
              <a:t>　見せたい</a:t>
            </a: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5466631" y="3403104"/>
            <a:ext cx="902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9pPr>
          </a:lstStyle>
          <a:p>
            <a:pPr algn="ctr" eaLnBrk="1" hangingPunct="1"/>
            <a:r>
              <a:rPr lang="ja-JP" altLang="en-US" sz="1400" b="1" dirty="0">
                <a:latin typeface="Times New Roman" pitchFamily="18" charset="0"/>
                <a:ea typeface="HG丸ｺﾞｼｯｸM-PRO" pitchFamily="50" charset="-128"/>
              </a:rPr>
              <a:t>電気代を</a:t>
            </a:r>
          </a:p>
          <a:p>
            <a:pPr algn="ctr" eaLnBrk="1" hangingPunct="1"/>
            <a:r>
              <a:rPr lang="ja-JP" altLang="en-US" sz="1400" b="1" dirty="0">
                <a:latin typeface="Times New Roman" pitchFamily="18" charset="0"/>
                <a:ea typeface="HG丸ｺﾞｼｯｸM-PRO" pitchFamily="50" charset="-128"/>
              </a:rPr>
              <a:t>抑えたい</a:t>
            </a:r>
          </a:p>
        </p:txBody>
      </p:sp>
      <p:sp>
        <p:nvSpPr>
          <p:cNvPr id="27660" name="Oval 12"/>
          <p:cNvSpPr>
            <a:spLocks noChangeArrowheads="1"/>
          </p:cNvSpPr>
          <p:nvPr/>
        </p:nvSpPr>
        <p:spPr bwMode="auto">
          <a:xfrm>
            <a:off x="8675688" y="2953842"/>
            <a:ext cx="1439862" cy="143986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7135813" y="3965079"/>
            <a:ext cx="12009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9pPr>
          </a:lstStyle>
          <a:p>
            <a:pPr algn="ctr" eaLnBrk="1" hangingPunct="1"/>
            <a:r>
              <a:rPr lang="ja-JP" altLang="en-US" sz="1400" b="1" dirty="0">
                <a:latin typeface="Times New Roman" pitchFamily="18" charset="0"/>
                <a:ea typeface="HG丸ｺﾞｼｯｸM-PRO" pitchFamily="50" charset="-128"/>
              </a:rPr>
              <a:t>安くしたい</a:t>
            </a:r>
          </a:p>
          <a:p>
            <a:pPr algn="ctr" eaLnBrk="1" hangingPunct="1"/>
            <a:r>
              <a:rPr lang="en-US" altLang="ja-JP" sz="1400" b="1" dirty="0">
                <a:latin typeface="Times New Roman" pitchFamily="18" charset="0"/>
                <a:ea typeface="HG丸ｺﾞｼｯｸM-PRO" pitchFamily="50" charset="-128"/>
              </a:rPr>
              <a:t>(</a:t>
            </a:r>
            <a:r>
              <a:rPr lang="ja-JP" altLang="en-US" sz="1400" b="1" dirty="0">
                <a:latin typeface="Times New Roman" pitchFamily="18" charset="0"/>
                <a:ea typeface="HG丸ｺﾞｼｯｸM-PRO" pitchFamily="50" charset="-128"/>
              </a:rPr>
              <a:t>イニシャル</a:t>
            </a:r>
            <a:r>
              <a:rPr lang="en-US" altLang="ja-JP" sz="1400" b="1" dirty="0">
                <a:latin typeface="Times New Roman" pitchFamily="18" charset="0"/>
                <a:ea typeface="HG丸ｺﾞｼｯｸM-PRO" pitchFamily="50" charset="-128"/>
              </a:rPr>
              <a:t>)</a:t>
            </a: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8769351" y="3403104"/>
            <a:ext cx="12618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9pPr>
          </a:lstStyle>
          <a:p>
            <a:pPr algn="ctr" eaLnBrk="1" hangingPunct="1"/>
            <a:r>
              <a:rPr lang="ja-JP" altLang="en-US" sz="1400" b="1" dirty="0">
                <a:latin typeface="Times New Roman" pitchFamily="18" charset="0"/>
                <a:ea typeface="HG丸ｺﾞｼｯｸM-PRO" pitchFamily="50" charset="-128"/>
              </a:rPr>
              <a:t>簡単に</a:t>
            </a:r>
            <a:endParaRPr lang="en-US" altLang="ja-JP" sz="1400" b="1" dirty="0">
              <a:latin typeface="Times New Roman" pitchFamily="18" charset="0"/>
              <a:ea typeface="HG丸ｺﾞｼｯｸM-PRO" pitchFamily="50" charset="-128"/>
            </a:endParaRPr>
          </a:p>
          <a:p>
            <a:pPr algn="ctr" eaLnBrk="1" hangingPunct="1"/>
            <a:r>
              <a:rPr lang="ja-JP" altLang="en-US" sz="1400" b="1" dirty="0">
                <a:latin typeface="Times New Roman" pitchFamily="18" charset="0"/>
                <a:ea typeface="HG丸ｺﾞｼｯｸM-PRO" pitchFamily="50" charset="-128"/>
              </a:rPr>
              <a:t>取り付けたい</a:t>
            </a:r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1942783" y="4554836"/>
            <a:ext cx="1091966" cy="30777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9pPr>
          </a:lstStyle>
          <a:p>
            <a:pPr eaLnBrk="1" hangingPunct="1"/>
            <a:r>
              <a:rPr lang="en-US" altLang="ja-JP" sz="1400" b="1" dirty="0">
                <a:solidFill>
                  <a:schemeClr val="accent1">
                    <a:lumMod val="50000"/>
                  </a:schemeClr>
                </a:solidFill>
                <a:latin typeface="BankGothic Lt BT" pitchFamily="34" charset="0"/>
                <a:ea typeface="HG丸ｺﾞｼｯｸM-PRO" pitchFamily="50" charset="-128"/>
              </a:rPr>
              <a:t>★</a:t>
            </a:r>
            <a:r>
              <a:rPr lang="ja-JP" altLang="en-US" sz="1400" b="1" dirty="0">
                <a:solidFill>
                  <a:schemeClr val="accent1">
                    <a:lumMod val="50000"/>
                  </a:schemeClr>
                </a:solidFill>
                <a:latin typeface="BankGothic Lt BT" pitchFamily="34" charset="0"/>
                <a:ea typeface="HG丸ｺﾞｼｯｸM-PRO" pitchFamily="50" charset="-128"/>
              </a:rPr>
              <a:t>光束</a:t>
            </a:r>
            <a:r>
              <a:rPr lang="en-US" altLang="ja-JP" sz="1400" b="1" dirty="0">
                <a:solidFill>
                  <a:schemeClr val="accent1">
                    <a:lumMod val="50000"/>
                  </a:schemeClr>
                </a:solidFill>
                <a:latin typeface="BankGothic Lt BT" pitchFamily="34" charset="0"/>
                <a:ea typeface="HG丸ｺﾞｼｯｸM-PRO" pitchFamily="50" charset="-128"/>
              </a:rPr>
              <a:t>(lm)</a:t>
            </a:r>
          </a:p>
        </p:txBody>
      </p:sp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3586163" y="4987430"/>
            <a:ext cx="1297278" cy="30777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9pPr>
          </a:lstStyle>
          <a:p>
            <a:pPr eaLnBrk="1" hangingPunct="1"/>
            <a:r>
              <a:rPr lang="en-US" altLang="ja-JP" sz="1400" b="1" dirty="0">
                <a:solidFill>
                  <a:schemeClr val="accent1">
                    <a:lumMod val="50000"/>
                  </a:schemeClr>
                </a:solidFill>
                <a:latin typeface="BankGothic Lt BT" pitchFamily="34" charset="0"/>
                <a:ea typeface="HG丸ｺﾞｼｯｸM-PRO" pitchFamily="50" charset="-128"/>
              </a:rPr>
              <a:t>★</a:t>
            </a:r>
            <a:r>
              <a:rPr lang="ja-JP" altLang="en-US" sz="1400" b="1" dirty="0">
                <a:solidFill>
                  <a:schemeClr val="accent1">
                    <a:lumMod val="50000"/>
                  </a:schemeClr>
                </a:solidFill>
                <a:latin typeface="BankGothic Lt BT" pitchFamily="34" charset="0"/>
                <a:ea typeface="HG丸ｺﾞｼｯｸM-PRO" pitchFamily="50" charset="-128"/>
              </a:rPr>
              <a:t>演色性</a:t>
            </a:r>
            <a:r>
              <a:rPr lang="en-US" altLang="ja-JP" sz="1400" b="1" dirty="0">
                <a:solidFill>
                  <a:schemeClr val="accent1">
                    <a:lumMod val="50000"/>
                  </a:schemeClr>
                </a:solidFill>
                <a:latin typeface="BankGothic Lt BT" pitchFamily="34" charset="0"/>
                <a:ea typeface="HG丸ｺﾞｼｯｸM-PRO" pitchFamily="50" charset="-128"/>
              </a:rPr>
              <a:t>(Ra)</a:t>
            </a:r>
          </a:p>
        </p:txBody>
      </p:sp>
      <p:sp>
        <p:nvSpPr>
          <p:cNvPr id="27665" name="Text Box 17"/>
          <p:cNvSpPr txBox="1">
            <a:spLocks noChangeArrowheads="1"/>
          </p:cNvSpPr>
          <p:nvPr/>
        </p:nvSpPr>
        <p:spPr bwMode="auto">
          <a:xfrm>
            <a:off x="3581400" y="5343030"/>
            <a:ext cx="1295400" cy="3143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9pPr>
          </a:lstStyle>
          <a:p>
            <a:pPr eaLnBrk="1" hangingPunct="1"/>
            <a:r>
              <a:rPr lang="en-US" altLang="ja-JP" sz="1400" b="1" dirty="0">
                <a:solidFill>
                  <a:schemeClr val="accent1">
                    <a:lumMod val="50000"/>
                  </a:schemeClr>
                </a:solidFill>
                <a:latin typeface="BankGothic Lt BT" pitchFamily="34" charset="0"/>
                <a:ea typeface="HG丸ｺﾞｼｯｸM-PRO" pitchFamily="50" charset="-128"/>
              </a:rPr>
              <a:t>★</a:t>
            </a:r>
            <a:r>
              <a:rPr lang="ja-JP" altLang="en-US" sz="1400" b="1" dirty="0">
                <a:solidFill>
                  <a:schemeClr val="accent1">
                    <a:lumMod val="50000"/>
                  </a:schemeClr>
                </a:solidFill>
                <a:latin typeface="BankGothic Lt BT" pitchFamily="34" charset="0"/>
                <a:ea typeface="HG丸ｺﾞｼｯｸM-PRO" pitchFamily="50" charset="-128"/>
              </a:rPr>
              <a:t>色温度</a:t>
            </a:r>
            <a:r>
              <a:rPr lang="en-US" altLang="ja-JP" sz="1400" b="1" dirty="0">
                <a:solidFill>
                  <a:schemeClr val="accent1">
                    <a:lumMod val="50000"/>
                  </a:schemeClr>
                </a:solidFill>
                <a:latin typeface="BankGothic Lt BT" pitchFamily="34" charset="0"/>
                <a:ea typeface="HG丸ｺﾞｼｯｸM-PRO" pitchFamily="50" charset="-128"/>
              </a:rPr>
              <a:t>(k)</a:t>
            </a:r>
          </a:p>
        </p:txBody>
      </p:sp>
      <p:sp>
        <p:nvSpPr>
          <p:cNvPr id="27666" name="Text Box 18"/>
          <p:cNvSpPr txBox="1">
            <a:spLocks noChangeArrowheads="1"/>
          </p:cNvSpPr>
          <p:nvPr/>
        </p:nvSpPr>
        <p:spPr bwMode="auto">
          <a:xfrm>
            <a:off x="5189538" y="4403230"/>
            <a:ext cx="1447800" cy="3143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9pPr>
          </a:lstStyle>
          <a:p>
            <a:pPr eaLnBrk="1" hangingPunct="1"/>
            <a:r>
              <a:rPr lang="en-US" altLang="ja-JP" sz="1400" b="1">
                <a:solidFill>
                  <a:schemeClr val="accent1">
                    <a:lumMod val="50000"/>
                  </a:schemeClr>
                </a:solidFill>
                <a:latin typeface="BankGothic Lt BT" pitchFamily="34" charset="0"/>
                <a:ea typeface="HG丸ｺﾞｼｯｸM-PRO" pitchFamily="50" charset="-128"/>
              </a:rPr>
              <a:t>★</a:t>
            </a:r>
            <a:r>
              <a:rPr lang="ja-JP" altLang="en-US" sz="1400" b="1">
                <a:solidFill>
                  <a:schemeClr val="accent1">
                    <a:lumMod val="50000"/>
                  </a:schemeClr>
                </a:solidFill>
                <a:latin typeface="BankGothic Lt BT" pitchFamily="34" charset="0"/>
                <a:ea typeface="HG丸ｺﾞｼｯｸM-PRO" pitchFamily="50" charset="-128"/>
              </a:rPr>
              <a:t>電力</a:t>
            </a:r>
            <a:r>
              <a:rPr lang="en-US" altLang="ja-JP" sz="1400" b="1">
                <a:solidFill>
                  <a:schemeClr val="accent1">
                    <a:lumMod val="50000"/>
                  </a:schemeClr>
                </a:solidFill>
                <a:latin typeface="BankGothic Lt BT" pitchFamily="34" charset="0"/>
                <a:ea typeface="HG丸ｺﾞｼｯｸM-PRO" pitchFamily="50" charset="-128"/>
              </a:rPr>
              <a:t>(W)</a:t>
            </a:r>
          </a:p>
        </p:txBody>
      </p:sp>
      <p:sp>
        <p:nvSpPr>
          <p:cNvPr id="27667" name="Text Box 19"/>
          <p:cNvSpPr txBox="1">
            <a:spLocks noChangeArrowheads="1"/>
          </p:cNvSpPr>
          <p:nvPr/>
        </p:nvSpPr>
        <p:spPr bwMode="auto">
          <a:xfrm>
            <a:off x="5181600" y="4774705"/>
            <a:ext cx="1447800" cy="3143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9pPr>
          </a:lstStyle>
          <a:p>
            <a:pPr eaLnBrk="1" hangingPunct="1"/>
            <a:r>
              <a:rPr lang="en-US" altLang="ja-JP" sz="1400" b="1">
                <a:solidFill>
                  <a:schemeClr val="accent1">
                    <a:lumMod val="50000"/>
                  </a:schemeClr>
                </a:solidFill>
                <a:latin typeface="BankGothic Lt BT" pitchFamily="34" charset="0"/>
                <a:ea typeface="HG丸ｺﾞｼｯｸM-PRO" pitchFamily="50" charset="-128"/>
              </a:rPr>
              <a:t>★</a:t>
            </a:r>
            <a:r>
              <a:rPr lang="ja-JP" altLang="en-US" sz="1400" b="1">
                <a:solidFill>
                  <a:schemeClr val="accent1">
                    <a:lumMod val="50000"/>
                  </a:schemeClr>
                </a:solidFill>
                <a:latin typeface="BankGothic Lt BT" pitchFamily="34" charset="0"/>
                <a:ea typeface="HG丸ｺﾞｼｯｸM-PRO" pitchFamily="50" charset="-128"/>
              </a:rPr>
              <a:t>効率</a:t>
            </a:r>
            <a:r>
              <a:rPr lang="en-US" altLang="ja-JP" sz="1400" b="1">
                <a:solidFill>
                  <a:schemeClr val="accent1">
                    <a:lumMod val="50000"/>
                  </a:schemeClr>
                </a:solidFill>
                <a:latin typeface="BankGothic Lt BT" pitchFamily="34" charset="0"/>
                <a:ea typeface="HG丸ｺﾞｼｯｸM-PRO" pitchFamily="50" charset="-128"/>
              </a:rPr>
              <a:t>(lm/W)</a:t>
            </a:r>
          </a:p>
        </p:txBody>
      </p:sp>
      <p:sp>
        <p:nvSpPr>
          <p:cNvPr id="27668" name="Text Box 20"/>
          <p:cNvSpPr txBox="1">
            <a:spLocks noChangeArrowheads="1"/>
          </p:cNvSpPr>
          <p:nvPr/>
        </p:nvSpPr>
        <p:spPr bwMode="auto">
          <a:xfrm>
            <a:off x="7035288" y="5223461"/>
            <a:ext cx="1811714" cy="800219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9pPr>
          </a:lstStyle>
          <a:p>
            <a:pPr eaLnBrk="1" hangingPunct="1"/>
            <a:r>
              <a:rPr lang="en-US" altLang="ja-JP" sz="1400" b="1" dirty="0">
                <a:solidFill>
                  <a:schemeClr val="accent1">
                    <a:lumMod val="50000"/>
                  </a:schemeClr>
                </a:solidFill>
                <a:latin typeface="BankGothic Lt BT" pitchFamily="34" charset="0"/>
                <a:ea typeface="HG丸ｺﾞｼｯｸM-PRO" pitchFamily="50" charset="-128"/>
              </a:rPr>
              <a:t>★</a:t>
            </a:r>
            <a:r>
              <a:rPr lang="ja-JP" altLang="en-US" sz="1400" b="1" dirty="0">
                <a:solidFill>
                  <a:schemeClr val="accent1">
                    <a:lumMod val="50000"/>
                  </a:schemeClr>
                </a:solidFill>
                <a:latin typeface="BankGothic Lt BT" pitchFamily="34" charset="0"/>
                <a:ea typeface="HG丸ｺﾞｼｯｸM-PRO" pitchFamily="50" charset="-128"/>
              </a:rPr>
              <a:t>コスト</a:t>
            </a:r>
          </a:p>
          <a:p>
            <a:pPr eaLnBrk="1" hangingPunct="1"/>
            <a:r>
              <a:rPr lang="ja-JP" altLang="en-US" sz="1400" b="1" dirty="0">
                <a:solidFill>
                  <a:schemeClr val="accent1">
                    <a:lumMod val="50000"/>
                  </a:schemeClr>
                </a:solidFill>
                <a:latin typeface="BankGothic Lt BT" pitchFamily="34" charset="0"/>
                <a:ea typeface="HG丸ｺﾞｼｯｸM-PRO" pitchFamily="50" charset="-128"/>
              </a:rPr>
              <a:t>パフォーマンス</a:t>
            </a:r>
            <a:endParaRPr lang="en-US" altLang="ja-JP" sz="1400" b="1" dirty="0">
              <a:solidFill>
                <a:schemeClr val="accent1">
                  <a:lumMod val="50000"/>
                </a:schemeClr>
              </a:solidFill>
              <a:latin typeface="BankGothic Lt BT" pitchFamily="34" charset="0"/>
              <a:ea typeface="HG丸ｺﾞｼｯｸM-PRO" pitchFamily="50" charset="-128"/>
            </a:endParaRPr>
          </a:p>
          <a:p>
            <a:pPr eaLnBrk="1" hangingPunct="1"/>
            <a:r>
              <a:rPr lang="ja-JP" altLang="en-US" b="1" dirty="0">
                <a:solidFill>
                  <a:schemeClr val="accent1">
                    <a:lumMod val="50000"/>
                  </a:schemeClr>
                </a:solidFill>
                <a:latin typeface="BankGothic Lt BT" pitchFamily="34" charset="0"/>
                <a:ea typeface="HG丸ｺﾞｼｯｸM-PRO" pitchFamily="50" charset="-128"/>
              </a:rPr>
              <a:t>★（落とし穴）</a:t>
            </a:r>
          </a:p>
        </p:txBody>
      </p:sp>
      <p:sp>
        <p:nvSpPr>
          <p:cNvPr id="27670" name="Text Box 22"/>
          <p:cNvSpPr txBox="1">
            <a:spLocks noChangeArrowheads="1"/>
          </p:cNvSpPr>
          <p:nvPr/>
        </p:nvSpPr>
        <p:spPr bwMode="auto">
          <a:xfrm>
            <a:off x="8769351" y="4610061"/>
            <a:ext cx="1517649" cy="30777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9pPr>
          </a:lstStyle>
          <a:p>
            <a:pPr eaLnBrk="1" hangingPunct="1"/>
            <a:r>
              <a:rPr lang="en-US" altLang="ja-JP" sz="1400" b="1" dirty="0">
                <a:solidFill>
                  <a:schemeClr val="accent1">
                    <a:lumMod val="50000"/>
                  </a:schemeClr>
                </a:solidFill>
                <a:latin typeface="BankGothic Lt BT" pitchFamily="34" charset="0"/>
                <a:ea typeface="HG丸ｺﾞｼｯｸM-PRO" pitchFamily="50" charset="-128"/>
              </a:rPr>
              <a:t>★</a:t>
            </a:r>
            <a:r>
              <a:rPr lang="ja-JP" altLang="en-US" sz="1400" b="1" dirty="0">
                <a:solidFill>
                  <a:schemeClr val="accent1">
                    <a:lumMod val="50000"/>
                  </a:schemeClr>
                </a:solidFill>
                <a:latin typeface="BankGothic Lt BT" pitchFamily="34" charset="0"/>
                <a:ea typeface="HG丸ｺﾞｼｯｸM-PRO" pitchFamily="50" charset="-128"/>
              </a:rPr>
              <a:t>メンテフリー</a:t>
            </a:r>
          </a:p>
        </p:txBody>
      </p:sp>
      <p:sp>
        <p:nvSpPr>
          <p:cNvPr id="27671" name="Text Box 23"/>
          <p:cNvSpPr txBox="1">
            <a:spLocks noChangeArrowheads="1"/>
          </p:cNvSpPr>
          <p:nvPr/>
        </p:nvSpPr>
        <p:spPr bwMode="auto">
          <a:xfrm>
            <a:off x="8930799" y="4997411"/>
            <a:ext cx="990600" cy="3143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9pPr>
          </a:lstStyle>
          <a:p>
            <a:pPr eaLnBrk="1" hangingPunct="1"/>
            <a:endParaRPr lang="ja-JP" altLang="en-US" sz="1400" b="1" dirty="0">
              <a:solidFill>
                <a:schemeClr val="accent1">
                  <a:lumMod val="50000"/>
                </a:schemeClr>
              </a:solidFill>
              <a:latin typeface="BankGothic Lt BT" pitchFamily="34" charset="0"/>
              <a:ea typeface="HG丸ｺﾞｼｯｸM-PRO" pitchFamily="50" charset="-128"/>
            </a:endParaRPr>
          </a:p>
        </p:txBody>
      </p:sp>
      <p:sp>
        <p:nvSpPr>
          <p:cNvPr id="27672" name="Text Box 24"/>
          <p:cNvSpPr txBox="1">
            <a:spLocks noChangeArrowheads="1"/>
          </p:cNvSpPr>
          <p:nvPr/>
        </p:nvSpPr>
        <p:spPr bwMode="auto">
          <a:xfrm>
            <a:off x="1944688" y="2219464"/>
            <a:ext cx="1073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9pPr>
          </a:lstStyle>
          <a:p>
            <a:pPr eaLnBrk="1" hangingPunct="1"/>
            <a:r>
              <a:rPr lang="ja-JP" altLang="en-US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HG丸ｺﾞｼｯｸM-PRO" pitchFamily="50" charset="-128"/>
              </a:rPr>
              <a:t>＜パワー＞</a:t>
            </a:r>
          </a:p>
        </p:txBody>
      </p:sp>
      <p:sp>
        <p:nvSpPr>
          <p:cNvPr id="27673" name="Text Box 25"/>
          <p:cNvSpPr txBox="1">
            <a:spLocks noChangeArrowheads="1"/>
          </p:cNvSpPr>
          <p:nvPr/>
        </p:nvSpPr>
        <p:spPr bwMode="auto">
          <a:xfrm>
            <a:off x="3682365" y="2895104"/>
            <a:ext cx="1073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9pPr>
          </a:lstStyle>
          <a:p>
            <a:pPr eaLnBrk="1" hangingPunct="1"/>
            <a:r>
              <a:rPr lang="ja-JP" altLang="en-US" sz="1400" b="1" dirty="0">
                <a:latin typeface="Times New Roman" pitchFamily="18" charset="0"/>
                <a:ea typeface="HG丸ｺﾞｼｯｸM-PRO" pitchFamily="50" charset="-128"/>
              </a:rPr>
              <a:t>＜演出性＞</a:t>
            </a:r>
          </a:p>
        </p:txBody>
      </p:sp>
      <p:sp>
        <p:nvSpPr>
          <p:cNvPr id="27674" name="Text Box 26"/>
          <p:cNvSpPr txBox="1">
            <a:spLocks noChangeArrowheads="1"/>
          </p:cNvSpPr>
          <p:nvPr/>
        </p:nvSpPr>
        <p:spPr bwMode="auto">
          <a:xfrm>
            <a:off x="5287963" y="2298839"/>
            <a:ext cx="1250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9pPr>
          </a:lstStyle>
          <a:p>
            <a:pPr eaLnBrk="1" hangingPunct="1"/>
            <a:r>
              <a:rPr lang="ja-JP" altLang="en-US" sz="1400" b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HG丸ｺﾞｼｯｸM-PRO" pitchFamily="50" charset="-128"/>
              </a:rPr>
              <a:t>＜省エネ性＞</a:t>
            </a:r>
          </a:p>
        </p:txBody>
      </p:sp>
      <p:sp>
        <p:nvSpPr>
          <p:cNvPr id="27675" name="Text Box 27"/>
          <p:cNvSpPr txBox="1">
            <a:spLocks noChangeArrowheads="1"/>
          </p:cNvSpPr>
          <p:nvPr/>
        </p:nvSpPr>
        <p:spPr bwMode="auto">
          <a:xfrm>
            <a:off x="7184390" y="2879229"/>
            <a:ext cx="1073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9pPr>
          </a:lstStyle>
          <a:p>
            <a:pPr eaLnBrk="1" hangingPunct="1"/>
            <a:r>
              <a:rPr lang="ja-JP" altLang="en-US" sz="1400" b="1">
                <a:latin typeface="Times New Roman" pitchFamily="18" charset="0"/>
                <a:ea typeface="HG丸ｺﾞｼｯｸM-PRO" pitchFamily="50" charset="-128"/>
              </a:rPr>
              <a:t>＜コスト＞</a:t>
            </a:r>
          </a:p>
        </p:txBody>
      </p:sp>
      <p:sp>
        <p:nvSpPr>
          <p:cNvPr id="27676" name="Text Box 28"/>
          <p:cNvSpPr txBox="1">
            <a:spLocks noChangeArrowheads="1"/>
          </p:cNvSpPr>
          <p:nvPr/>
        </p:nvSpPr>
        <p:spPr bwMode="auto">
          <a:xfrm>
            <a:off x="8854445" y="2330391"/>
            <a:ext cx="10823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9pPr>
          </a:lstStyle>
          <a:p>
            <a:pPr eaLnBrk="1" hangingPunct="1"/>
            <a:r>
              <a:rPr lang="ja-JP" altLang="en-US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HG丸ｺﾞｼｯｸM-PRO" pitchFamily="50" charset="-128"/>
              </a:rPr>
              <a:t>＜施工性＞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83700" y="312043"/>
            <a:ext cx="8381260" cy="1054394"/>
          </a:xfrm>
        </p:spPr>
        <p:txBody>
          <a:bodyPr/>
          <a:lstStyle/>
          <a:p>
            <a:r>
              <a:rPr lang="en-US" altLang="ja-JP" dirty="0">
                <a:latin typeface="Times New Roman" pitchFamily="18" charset="0"/>
                <a:ea typeface="HG丸ｺﾞｼｯｸM-PRO" pitchFamily="50" charset="-128"/>
              </a:rPr>
              <a:t>-</a:t>
            </a:r>
            <a:r>
              <a:rPr lang="ja-JP" altLang="en-US" dirty="0">
                <a:latin typeface="Times New Roman" pitchFamily="18" charset="0"/>
                <a:ea typeface="HG丸ｺﾞｼｯｸM-PRO" pitchFamily="50" charset="-128"/>
              </a:rPr>
              <a:t>　器具選定の際に考えること　</a:t>
            </a:r>
            <a:r>
              <a:rPr lang="en-US" altLang="ja-JP" dirty="0">
                <a:latin typeface="Times New Roman" pitchFamily="18" charset="0"/>
                <a:ea typeface="HG丸ｺﾞｼｯｸM-PRO" pitchFamily="50" charset="-128"/>
              </a:rPr>
              <a:t>-</a:t>
            </a:r>
            <a:endParaRPr kumimoji="1" lang="ja-JP" altLang="en-US" dirty="0"/>
          </a:p>
        </p:txBody>
      </p:sp>
      <p:sp>
        <p:nvSpPr>
          <p:cNvPr id="26" name="Text Box 17">
            <a:extLst>
              <a:ext uri="{FF2B5EF4-FFF2-40B4-BE49-F238E27FC236}">
                <a16:creationId xmlns:a16="http://schemas.microsoft.com/office/drawing/2014/main" id="{42C3C26D-0BFD-4F94-B82D-EC4408F87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5705178"/>
            <a:ext cx="1295400" cy="30777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HG平成丸ｺﾞｼｯｸ体W4" charset="-128"/>
              </a:defRPr>
            </a:lvl9pPr>
          </a:lstStyle>
          <a:p>
            <a:pPr eaLnBrk="1" hangingPunct="1"/>
            <a:r>
              <a:rPr lang="en-US" altLang="ja-JP" sz="1400" b="1" dirty="0">
                <a:solidFill>
                  <a:schemeClr val="accent1">
                    <a:lumMod val="50000"/>
                  </a:schemeClr>
                </a:solidFill>
                <a:latin typeface="BankGothic Lt BT" pitchFamily="34" charset="0"/>
                <a:ea typeface="HG丸ｺﾞｼｯｸM-PRO" pitchFamily="50" charset="-128"/>
              </a:rPr>
              <a:t>★</a:t>
            </a:r>
            <a:r>
              <a:rPr lang="ja-JP" altLang="en-US" sz="1400" b="1" dirty="0">
                <a:solidFill>
                  <a:schemeClr val="accent1">
                    <a:lumMod val="50000"/>
                  </a:schemeClr>
                </a:solidFill>
                <a:latin typeface="BankGothic Lt BT" pitchFamily="34" charset="0"/>
                <a:ea typeface="HG丸ｺﾞｼｯｸM-PRO" pitchFamily="50" charset="-128"/>
              </a:rPr>
              <a:t>調光</a:t>
            </a:r>
            <a:endParaRPr lang="en-US" altLang="ja-JP" sz="1400" b="1" dirty="0">
              <a:solidFill>
                <a:schemeClr val="accent1">
                  <a:lumMod val="50000"/>
                </a:schemeClr>
              </a:solidFill>
              <a:latin typeface="BankGothic Lt BT" pitchFamily="34" charset="0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3563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3" name="Line 14"/>
          <p:cNvSpPr>
            <a:spLocks noChangeShapeType="1"/>
          </p:cNvSpPr>
          <p:nvPr/>
        </p:nvSpPr>
        <p:spPr bwMode="auto">
          <a:xfrm>
            <a:off x="1774825" y="3838"/>
            <a:ext cx="8642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7EF50-2EB0-4702-9FE1-517D7B2BAE06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  <p:sp>
        <p:nvSpPr>
          <p:cNvPr id="3" name="角丸四角形吹き出し 2"/>
          <p:cNvSpPr/>
          <p:nvPr/>
        </p:nvSpPr>
        <p:spPr>
          <a:xfrm>
            <a:off x="4655841" y="3212977"/>
            <a:ext cx="5590425" cy="2421377"/>
          </a:xfrm>
          <a:prstGeom prst="wedgeRoundRectCallout">
            <a:avLst>
              <a:gd name="adj1" fmla="val -56968"/>
              <a:gd name="adj2" fmla="val -3116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色　は　「色温度」　の他に　「演色性」</a:t>
            </a:r>
            <a:endParaRPr lang="en-US" altLang="ja-JP" sz="24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lang="ja-JP" altLang="en-US" sz="2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があるんだ</a:t>
            </a:r>
            <a:endParaRPr lang="en-US" altLang="ja-JP" sz="24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endParaRPr lang="en-US" altLang="ja-JP" sz="24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lang="ja-JP" altLang="en-US" sz="2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一般的に「演色性」は　</a:t>
            </a:r>
            <a:r>
              <a:rPr lang="en-US" altLang="ja-JP" sz="2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Ra</a:t>
            </a:r>
            <a:r>
              <a:rPr lang="ja-JP" altLang="en-US" sz="2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の数値で</a:t>
            </a:r>
            <a:endParaRPr lang="en-US" altLang="ja-JP" sz="24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lang="ja-JP" altLang="en-US" sz="2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判断するが　実は　</a:t>
            </a:r>
            <a:r>
              <a:rPr lang="en-US" altLang="ja-JP" sz="2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</a:t>
            </a:r>
            <a:r>
              <a:rPr lang="ja-JP" altLang="en-US" sz="2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段階に</a:t>
            </a:r>
            <a:endParaRPr lang="en-US" altLang="ja-JP" sz="24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lang="ja-JP" altLang="en-US" sz="2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分かれているんだ</a:t>
            </a:r>
            <a:endParaRPr lang="en-US" altLang="ja-JP" sz="24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256732" y="188640"/>
            <a:ext cx="13099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600" dirty="0">
                <a:solidFill>
                  <a:srgbClr val="00B0F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A.</a:t>
            </a:r>
            <a:endParaRPr lang="ja-JP" altLang="en-US" sz="9600" dirty="0">
              <a:solidFill>
                <a:srgbClr val="00B0F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12290" name="Picture 2" descr="http://kids.wanpug.com/illust/illust14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512" y="1459335"/>
            <a:ext cx="2996332" cy="222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角丸四角形吹き出し 7"/>
          <p:cNvSpPr/>
          <p:nvPr/>
        </p:nvSpPr>
        <p:spPr>
          <a:xfrm>
            <a:off x="4806844" y="397114"/>
            <a:ext cx="5544616" cy="2397372"/>
          </a:xfrm>
          <a:prstGeom prst="wedgeRoundRectCallout">
            <a:avLst>
              <a:gd name="adj1" fmla="val -56774"/>
              <a:gd name="adj2" fmla="val 274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レストランの照明はどんなだったか覚えてるかい？</a:t>
            </a:r>
            <a:endParaRPr lang="en-US" altLang="ja-JP" sz="24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endParaRPr lang="en-US" altLang="ja-JP" sz="24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lang="ja-JP" altLang="en-US" sz="2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ホテル、ファミレス、居酒屋</a:t>
            </a:r>
            <a:endParaRPr lang="en-US" altLang="ja-JP" sz="24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lang="ja-JP" altLang="en-US" sz="2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光の色は何色だった？</a:t>
            </a:r>
            <a:endParaRPr lang="en-US" altLang="ja-JP" sz="24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9" name="角丸四角形吹き出し 8"/>
          <p:cNvSpPr/>
          <p:nvPr/>
        </p:nvSpPr>
        <p:spPr>
          <a:xfrm>
            <a:off x="2135560" y="5805265"/>
            <a:ext cx="6840760" cy="693185"/>
          </a:xfrm>
          <a:prstGeom prst="wedgeRoundRectCallout">
            <a:avLst>
              <a:gd name="adj1" fmla="val -24469"/>
              <a:gd name="adj2" fmla="val -1067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その前に、皆さんの家の食卓照明はどんなだい？</a:t>
            </a:r>
            <a:endParaRPr lang="en-US" altLang="ja-JP" sz="24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828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8A08-32C6-47D5-85F1-6824EAE7AF9E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LED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電球の特徴と選び方のポイント</a:t>
            </a:r>
            <a:endParaRPr kumimoji="1" lang="ja-JP" altLang="en-US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4098" name="Picture 2" descr="E26口金のイラス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2537302"/>
            <a:ext cx="2600325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ED電球の種類イラス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3060204"/>
            <a:ext cx="52387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5104480" y="5594047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E26</a:t>
            </a:r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866478" y="5594047"/>
            <a:ext cx="563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E17</a:t>
            </a:r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985557" y="5594047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E11</a:t>
            </a:r>
            <a:endParaRPr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949990" y="5594047"/>
            <a:ext cx="563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E17</a:t>
            </a:r>
            <a:endParaRPr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048328" y="5594047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E26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52996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8A08-32C6-47D5-85F1-6824EAE7AF9E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LED</a:t>
            </a: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電球比較</a:t>
            </a:r>
          </a:p>
        </p:txBody>
      </p:sp>
      <p:pic>
        <p:nvPicPr>
          <p:cNvPr id="13314" name="Picture 2" descr="クリックすると新しいウィンドウで開きます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10"/>
          <a:stretch/>
        </p:blipFill>
        <p:spPr bwMode="auto">
          <a:xfrm>
            <a:off x="1847528" y="2058186"/>
            <a:ext cx="349248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クリックすると新しいウィンドウで開きます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24"/>
          <a:stretch/>
        </p:blipFill>
        <p:spPr bwMode="auto">
          <a:xfrm>
            <a:off x="8333860" y="2058186"/>
            <a:ext cx="2033147" cy="376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クリックすると新しいウィンドウで開きます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4" r="15569"/>
          <a:stretch/>
        </p:blipFill>
        <p:spPr bwMode="auto">
          <a:xfrm>
            <a:off x="5519936" y="2076689"/>
            <a:ext cx="263144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円/楕円 4"/>
          <p:cNvSpPr/>
          <p:nvPr/>
        </p:nvSpPr>
        <p:spPr>
          <a:xfrm>
            <a:off x="5987936" y="2708920"/>
            <a:ext cx="864096" cy="8640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8976320" y="2420888"/>
            <a:ext cx="864096" cy="8640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135565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8A08-32C6-47D5-85F1-6824EAE7AF9E}" type="slidenum">
              <a:rPr kumimoji="1" lang="ja-JP" altLang="en-US" smtClean="0"/>
              <a:t>32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進化</a:t>
            </a:r>
            <a:endParaRPr kumimoji="1" lang="ja-JP" altLang="en-US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193033" y="2166816"/>
            <a:ext cx="1904689" cy="191025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4299286" y="2166816"/>
            <a:ext cx="1904689" cy="191025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6405539" y="2166816"/>
            <a:ext cx="1904689" cy="191025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8511792" y="2166816"/>
            <a:ext cx="1904689" cy="191025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822211" y="17032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電球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321727" y="168701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電球型蛍光灯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744574" y="1687010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電球型</a:t>
            </a:r>
            <a:r>
              <a:rPr lang="en-US" altLang="ja-JP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LED</a:t>
            </a:r>
            <a:endParaRPr lang="ja-JP" altLang="en-US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842010" y="1703242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一体型</a:t>
            </a:r>
            <a:r>
              <a:rPr lang="en-US" altLang="ja-JP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LED</a:t>
            </a:r>
            <a:endParaRPr lang="ja-JP" altLang="en-US" dirty="0">
              <a:latin typeface="AR P丸ゴシック体M" panose="020B0600010101010101" pitchFamily="50" charset="-128"/>
              <a:ea typeface="AR P丸ゴシック体M" panose="020B0600010101010101" pitchFamily="50" charset="-128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79537" y="2506866"/>
            <a:ext cx="1731677" cy="1150328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69709" y="2333111"/>
            <a:ext cx="1554283" cy="1554283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6"/>
          <a:stretch/>
        </p:blipFill>
        <p:spPr>
          <a:xfrm rot="10800000">
            <a:off x="6633374" y="2333111"/>
            <a:ext cx="1459574" cy="1554283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9" t="10845" r="20075" b="6651"/>
          <a:stretch/>
        </p:blipFill>
        <p:spPr>
          <a:xfrm>
            <a:off x="8695715" y="2471777"/>
            <a:ext cx="1579953" cy="1276948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2988922" y="431215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60W</a:t>
            </a:r>
            <a:endParaRPr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951757" y="431215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12W</a:t>
            </a:r>
            <a:endParaRPr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769901" y="431215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7W</a:t>
            </a:r>
            <a:r>
              <a:rPr lang="ja-JP" altLang="en-US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　</a:t>
            </a: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8W</a:t>
            </a:r>
            <a:endParaRPr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9157772" y="4312157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7W</a:t>
            </a:r>
            <a:endParaRPr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874813" y="4897513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800lm</a:t>
            </a:r>
            <a:endParaRPr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911978" y="4897513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800lm</a:t>
            </a:r>
            <a:endParaRPr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583954" y="4897513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400lm</a:t>
            </a:r>
            <a:r>
              <a:rPr lang="ja-JP" altLang="en-US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</a:t>
            </a: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810lm</a:t>
            </a:r>
            <a:endParaRPr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9112887" y="4897513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840lm</a:t>
            </a:r>
            <a:endParaRPr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738852" y="5517232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13.3lm/W</a:t>
            </a:r>
            <a:endParaRPr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701687" y="5517232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66.6lm/W</a:t>
            </a:r>
            <a:endParaRPr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359534" y="5517232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57.1lm/W</a:t>
            </a:r>
            <a:r>
              <a:rPr lang="ja-JP" altLang="en-US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</a:t>
            </a: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104lm/W</a:t>
            </a:r>
            <a:endParaRPr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8962204" y="5517232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120.0m/W</a:t>
            </a:r>
            <a:endParaRPr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703513" y="431215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電力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703513" y="489751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光束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703513" y="551723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>
                <a:latin typeface="AR P丸ゴシック体M" panose="020B0600010101010101" pitchFamily="50" charset="-128"/>
                <a:ea typeface="AR P丸ゴシック体M" panose="020B0600010101010101" pitchFamily="50" charset="-128"/>
              </a:rPr>
              <a:t>効率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D0E9F29-5354-4919-8CEA-105C82C56684}"/>
              </a:ext>
            </a:extLst>
          </p:cNvPr>
          <p:cNvSpPr txBox="1"/>
          <p:nvPr/>
        </p:nvSpPr>
        <p:spPr>
          <a:xfrm>
            <a:off x="1094013" y="426599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①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29702114-063E-4897-A057-EFCFAF549B23}"/>
              </a:ext>
            </a:extLst>
          </p:cNvPr>
          <p:cNvSpPr txBox="1"/>
          <p:nvPr/>
        </p:nvSpPr>
        <p:spPr>
          <a:xfrm>
            <a:off x="1096747" y="485134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②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C62E8D05-FFBC-4109-B2EB-E01AEA3AB3DF}"/>
              </a:ext>
            </a:extLst>
          </p:cNvPr>
          <p:cNvSpPr txBox="1"/>
          <p:nvPr/>
        </p:nvSpPr>
        <p:spPr>
          <a:xfrm>
            <a:off x="1093993" y="547106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③</a:t>
            </a:r>
          </a:p>
        </p:txBody>
      </p:sp>
    </p:spTree>
    <p:extLst>
      <p:ext uri="{BB962C8B-B14F-4D97-AF65-F5344CB8AC3E}">
        <p14:creationId xmlns:p14="http://schemas.microsoft.com/office/powerpoint/2010/main" val="10242146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9EAA4AEA-9499-4187-89B3-2F721D3C1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680FF19-58D5-4085-8B40-07E051994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8A08-32C6-47D5-85F1-6824EAE7AF9E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B62F60DF-527A-40C3-A1B4-F6F29E4E8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器具効率　</a:t>
            </a:r>
            <a:r>
              <a:rPr kumimoji="1" lang="en-US" altLang="ja-JP" dirty="0" err="1"/>
              <a:t>lm</a:t>
            </a:r>
            <a:r>
              <a:rPr kumimoji="1" lang="en-US" altLang="ja-JP" dirty="0"/>
              <a:t>/w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E019F46-62AF-49A8-97E6-92BC0BF8E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1784599"/>
            <a:ext cx="2599556" cy="439561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311BC9C-43AB-42D3-A0E7-3BB4B7C4A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635" y="2444757"/>
            <a:ext cx="1707099" cy="95860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847EDBD-5786-4634-B6F1-C1FC54330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5760" y="3405388"/>
            <a:ext cx="3088111" cy="277482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40688D-094D-4CC4-9331-AAF9DDE134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5840" y="2031354"/>
            <a:ext cx="1797174" cy="123420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BCCB4BB-EDE9-4BE8-BECC-F98AC4CFDC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2830" y="3405387"/>
            <a:ext cx="3911722" cy="279408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20C63FC-414B-44C5-BA09-E1B5B35E2F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2567" y="2018337"/>
            <a:ext cx="2232248" cy="123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814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8A08-32C6-47D5-85F1-6824EAE7AF9E}" type="slidenum">
              <a:rPr kumimoji="1" lang="ja-JP" altLang="en-US" smtClean="0"/>
              <a:t>34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配光角度①</a:t>
            </a:r>
          </a:p>
        </p:txBody>
      </p:sp>
      <p:pic>
        <p:nvPicPr>
          <p:cNvPr id="1026" name="Picture 2" descr="光の広がり方イメー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427" y="2328464"/>
            <a:ext cx="8624171" cy="282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800427" y="2310534"/>
            <a:ext cx="86241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dirty="0"/>
              <a:t>■　光の広がり方イメージ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315724" y="4787860"/>
            <a:ext cx="10502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dirty="0"/>
              <a:t>約</a:t>
            </a:r>
            <a:r>
              <a:rPr lang="en-US" altLang="ja-JP" dirty="0"/>
              <a:t>300</a:t>
            </a:r>
            <a:r>
              <a:rPr lang="ja-JP" altLang="en-US" dirty="0"/>
              <a:t>度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439816" y="4787860"/>
            <a:ext cx="10502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dirty="0"/>
              <a:t>約</a:t>
            </a:r>
            <a:r>
              <a:rPr lang="en-US" altLang="ja-JP" dirty="0"/>
              <a:t>260</a:t>
            </a:r>
            <a:r>
              <a:rPr lang="ja-JP" altLang="en-US" dirty="0"/>
              <a:t>度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600057" y="4787860"/>
            <a:ext cx="10531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dirty="0"/>
              <a:t>約</a:t>
            </a:r>
            <a:r>
              <a:rPr lang="en-US" altLang="ja-JP" dirty="0"/>
              <a:t>120</a:t>
            </a:r>
            <a:r>
              <a:rPr lang="ja-JP" altLang="en-US" dirty="0"/>
              <a:t>度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832304" y="4725144"/>
            <a:ext cx="10502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約</a:t>
            </a:r>
            <a:r>
              <a:rPr lang="en-US" altLang="ja-JP" dirty="0">
                <a:solidFill>
                  <a:srgbClr val="FF0000"/>
                </a:solidFill>
              </a:rPr>
              <a:t>260</a:t>
            </a:r>
            <a:r>
              <a:rPr lang="ja-JP" altLang="en-US" dirty="0">
                <a:solidFill>
                  <a:srgbClr val="FF0000"/>
                </a:solidFill>
              </a:rPr>
              <a:t>度</a:t>
            </a:r>
          </a:p>
        </p:txBody>
      </p:sp>
    </p:spTree>
    <p:extLst>
      <p:ext uri="{BB962C8B-B14F-4D97-AF65-F5344CB8AC3E}">
        <p14:creationId xmlns:p14="http://schemas.microsoft.com/office/powerpoint/2010/main" val="6100817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8A08-32C6-47D5-85F1-6824EAE7AF9E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配光角度②</a:t>
            </a:r>
          </a:p>
        </p:txBody>
      </p:sp>
      <p:pic>
        <p:nvPicPr>
          <p:cNvPr id="3074" name="Picture 2" descr="用途に応じて選べる3種類の配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064" y="1910662"/>
            <a:ext cx="2344425" cy="19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HDL22213D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50" y="4221882"/>
            <a:ext cx="200025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36" y="1965928"/>
            <a:ext cx="2667000" cy="1524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467" y="1965928"/>
            <a:ext cx="2667000" cy="1524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37" y="4386373"/>
            <a:ext cx="5673131" cy="149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730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8A08-32C6-47D5-85F1-6824EAE7AF9E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可視光の範囲</a:t>
            </a:r>
          </a:p>
        </p:txBody>
      </p:sp>
      <p:pic>
        <p:nvPicPr>
          <p:cNvPr id="7" name="Picture 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r="10454" b="14084"/>
          <a:stretch>
            <a:fillRect/>
          </a:stretch>
        </p:blipFill>
        <p:spPr bwMode="auto">
          <a:xfrm>
            <a:off x="1683192" y="1650702"/>
            <a:ext cx="1339850" cy="97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5" b="7183"/>
          <a:stretch/>
        </p:blipFill>
        <p:spPr bwMode="auto">
          <a:xfrm>
            <a:off x="1681779" y="2629490"/>
            <a:ext cx="1333500" cy="154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1"/>
          <a:stretch/>
        </p:blipFill>
        <p:spPr bwMode="auto">
          <a:xfrm>
            <a:off x="1681780" y="4170044"/>
            <a:ext cx="1355725" cy="1151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 descr="https://www.optex-fa.jp/tech_guide/photo_guide/img/img31.jpg?t=201501141348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9" y="1844824"/>
            <a:ext cx="4975815" cy="29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4635230" y="4990902"/>
            <a:ext cx="3720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可視光線の波長は</a:t>
            </a:r>
            <a:r>
              <a:rPr lang="en-US" altLang="ja-JP" dirty="0"/>
              <a:t>380nm</a:t>
            </a:r>
            <a:r>
              <a:rPr lang="ja-JP" altLang="en-US" dirty="0"/>
              <a:t>～</a:t>
            </a:r>
            <a:r>
              <a:rPr lang="en-US" altLang="ja-JP" dirty="0"/>
              <a:t>780nm</a:t>
            </a:r>
            <a:endParaRPr lang="ja-JP" altLang="en-US" dirty="0"/>
          </a:p>
        </p:txBody>
      </p:sp>
      <p:pic>
        <p:nvPicPr>
          <p:cNvPr id="14338" name="Picture 2" descr="クリックすると新しいウィンドウで開きます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0" t="38412" r="13409"/>
          <a:stretch/>
        </p:blipFill>
        <p:spPr bwMode="auto">
          <a:xfrm>
            <a:off x="1681779" y="5360234"/>
            <a:ext cx="1355724" cy="130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5376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4EF74533-D116-4547-A547-0358363CC92F}" type="slidenum">
              <a:rPr lang="en-US" altLang="ja-JP"/>
              <a:pPr>
                <a:defRPr/>
              </a:pPr>
              <a:t>37</a:t>
            </a:fld>
            <a:endParaRPr lang="en-US" altLang="ja-JP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最後に</a:t>
            </a:r>
          </a:p>
        </p:txBody>
      </p:sp>
      <p:sp>
        <p:nvSpPr>
          <p:cNvPr id="27653" name="Rectangle 37"/>
          <p:cNvSpPr>
            <a:spLocks noChangeArrowheads="1"/>
          </p:cNvSpPr>
          <p:nvPr/>
        </p:nvSpPr>
        <p:spPr bwMode="auto">
          <a:xfrm>
            <a:off x="2052557" y="1828165"/>
            <a:ext cx="3122774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>
              <a:buFontTx/>
              <a:buNone/>
            </a:pPr>
            <a:r>
              <a:rPr lang="ja-JP" altLang="en-US" sz="3600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</a:rPr>
              <a:t>照明の単位　</a:t>
            </a:r>
            <a:r>
              <a:rPr lang="ja-JP" altLang="en-US" sz="2400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</a:rPr>
              <a:t>は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59026" y="2492897"/>
            <a:ext cx="74606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光束（ｌｍ）、輝度、光度（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cd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）、照度（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Lx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色温度（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K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）、演色（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Ra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）、消費電力（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）、発光効率（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lm/W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</a:p>
        </p:txBody>
      </p:sp>
      <p:sp>
        <p:nvSpPr>
          <p:cNvPr id="34" name="Rectangle 37"/>
          <p:cNvSpPr>
            <a:spLocks noChangeArrowheads="1"/>
          </p:cNvSpPr>
          <p:nvPr/>
        </p:nvSpPr>
        <p:spPr bwMode="auto">
          <a:xfrm>
            <a:off x="2052557" y="3606165"/>
            <a:ext cx="3122774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>
              <a:buFontTx/>
              <a:buNone/>
            </a:pPr>
            <a:r>
              <a:rPr lang="ja-JP" altLang="en-US" sz="3600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</a:rPr>
              <a:t>表現　</a:t>
            </a:r>
            <a:r>
              <a:rPr lang="ja-JP" altLang="en-US" sz="2400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</a:rPr>
              <a:t>は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259025" y="4293097"/>
            <a:ext cx="5577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あかるさ感　と　メリハリ度　と　キラキラ度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Rectangle 37"/>
          <p:cNvSpPr>
            <a:spLocks noChangeArrowheads="1"/>
          </p:cNvSpPr>
          <p:nvPr/>
        </p:nvSpPr>
        <p:spPr bwMode="auto">
          <a:xfrm>
            <a:off x="2052557" y="4869161"/>
            <a:ext cx="3122774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>
              <a:buFontTx/>
              <a:buNone/>
            </a:pPr>
            <a:r>
              <a:rPr lang="ja-JP" altLang="en-US" sz="3600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</a:rPr>
              <a:t>器具の選定　</a:t>
            </a:r>
            <a:r>
              <a:rPr lang="ja-JP" altLang="en-US" sz="2400" dirty="0">
                <a:solidFill>
                  <a:schemeClr val="accent1">
                    <a:lumMod val="50000"/>
                  </a:schemeClr>
                </a:solidFill>
                <a:latin typeface="ＭＳ Ｐゴシック" panose="020B0600070205080204" pitchFamily="50" charset="-128"/>
              </a:rPr>
              <a:t>は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259026" y="5524829"/>
            <a:ext cx="75664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消費電力、器具の形状、開口寸法、色、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配光角度、色温度、グレア、取付位置、調光機能を考える</a:t>
            </a:r>
          </a:p>
        </p:txBody>
      </p:sp>
    </p:spTree>
    <p:extLst>
      <p:ext uri="{BB962C8B-B14F-4D97-AF65-F5344CB8AC3E}">
        <p14:creationId xmlns:p14="http://schemas.microsoft.com/office/powerpoint/2010/main" val="33996378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8A08-32C6-47D5-85F1-6824EAE7AF9E}" type="slidenum">
              <a:rPr kumimoji="1" lang="ja-JP" altLang="en-US" smtClean="0"/>
              <a:t>38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次回は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439816" y="1916832"/>
            <a:ext cx="36503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LED</a:t>
            </a:r>
            <a:r>
              <a:rPr lang="ja-JP" altLang="en-US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照明の特徴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503713" y="3140968"/>
            <a:ext cx="4511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LED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照明の発光原理　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〜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知っておくべきこと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03713" y="3663026"/>
            <a:ext cx="17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本当の寿命とは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503713" y="4185084"/>
            <a:ext cx="2970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火傷するほど熱い　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LED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照明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503713" y="4707142"/>
            <a:ext cx="196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従来光源との違い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503712" y="5229200"/>
            <a:ext cx="224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応用編　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〜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いろいろ</a:t>
            </a: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184232" y="5229200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etc</a:t>
            </a: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7023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8A08-32C6-47D5-85F1-6824EAE7AF9E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食卓照明の色と質</a:t>
            </a:r>
          </a:p>
        </p:txBody>
      </p:sp>
      <p:pic>
        <p:nvPicPr>
          <p:cNvPr id="12290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276873"/>
            <a:ext cx="4967908" cy="331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7396589" y="1889284"/>
            <a:ext cx="877163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dirty="0"/>
              <a:t>電球色</a:t>
            </a:r>
            <a:endParaRPr lang="en-US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204315" y="1907540"/>
            <a:ext cx="646331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dirty="0"/>
              <a:t>白色</a:t>
            </a:r>
            <a:endParaRPr lang="en-US" altLang="ja-JP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112970" y="2596644"/>
            <a:ext cx="574196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LED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332980" y="2607300"/>
            <a:ext cx="646331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dirty="0"/>
              <a:t>電球</a:t>
            </a:r>
            <a:endParaRPr lang="en-US" altLang="ja-JP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520757" y="2585988"/>
            <a:ext cx="877163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dirty="0"/>
              <a:t>蛍光灯</a:t>
            </a:r>
            <a:endParaRPr lang="en-US" altLang="ja-JP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426904" y="3288336"/>
            <a:ext cx="1107996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dirty="0"/>
              <a:t>一灯全体</a:t>
            </a:r>
            <a:endParaRPr lang="en-US" altLang="ja-JP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881148" y="3284984"/>
            <a:ext cx="1107996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dirty="0"/>
              <a:t>多灯全体</a:t>
            </a:r>
            <a:endParaRPr lang="en-US" altLang="ja-JP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634653" y="3998694"/>
            <a:ext cx="156966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dirty="0"/>
              <a:t>ダウンライト</a:t>
            </a:r>
            <a:endParaRPr lang="en-US" altLang="ja-JP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994707" y="4528398"/>
            <a:ext cx="1338828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dirty="0"/>
              <a:t>ペンダント</a:t>
            </a:r>
            <a:endParaRPr lang="en-US" altLang="ja-JP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534900" y="4528398"/>
            <a:ext cx="1800493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dirty="0"/>
              <a:t>スポットライト</a:t>
            </a:r>
            <a:endParaRPr lang="en-US" altLang="ja-JP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9303159" y="5799380"/>
            <a:ext cx="646331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dirty="0"/>
              <a:t>直付</a:t>
            </a:r>
            <a:endParaRPr lang="en-US" altLang="ja-JP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096318" y="5799380"/>
            <a:ext cx="646331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dirty="0"/>
              <a:t>埋込</a:t>
            </a:r>
            <a:endParaRPr lang="en-US" altLang="ja-JP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172990" y="5281478"/>
            <a:ext cx="2031325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dirty="0"/>
              <a:t>配線ダクトレール</a:t>
            </a:r>
            <a:endParaRPr lang="en-US" altLang="ja-JP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453229" y="5784885"/>
            <a:ext cx="1005403" cy="584775"/>
          </a:xfrm>
          <a:prstGeom prst="rect">
            <a:avLst/>
          </a:prstGeom>
          <a:solidFill>
            <a:srgbClr val="FF99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sz="3200" dirty="0"/>
              <a:t>調光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808897" y="5784884"/>
            <a:ext cx="2646878" cy="584775"/>
          </a:xfrm>
          <a:prstGeom prst="rect">
            <a:avLst/>
          </a:prstGeom>
          <a:solidFill>
            <a:srgbClr val="FF99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sz="3200" dirty="0"/>
              <a:t>意匠デザイン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877439" y="5776705"/>
            <a:ext cx="1415772" cy="584775"/>
          </a:xfrm>
          <a:prstGeom prst="rect">
            <a:avLst/>
          </a:prstGeom>
          <a:solidFill>
            <a:srgbClr val="FF99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sz="3200" dirty="0"/>
              <a:t>直接光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409105" y="5719884"/>
            <a:ext cx="288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/>
              <a:t>+</a:t>
            </a:r>
            <a:endParaRPr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407528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91BEC1C-C44F-4A9D-8061-967E4018A9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98" b="8248"/>
          <a:stretch/>
        </p:blipFill>
        <p:spPr>
          <a:xfrm>
            <a:off x="479376" y="260648"/>
            <a:ext cx="11048982" cy="621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0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902E87A-D04C-405A-889A-87BC47DB1BAD}"/>
              </a:ext>
            </a:extLst>
          </p:cNvPr>
          <p:cNvSpPr txBox="1"/>
          <p:nvPr/>
        </p:nvSpPr>
        <p:spPr>
          <a:xfrm>
            <a:off x="3756257" y="2459504"/>
            <a:ext cx="46794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>
                <a:solidFill>
                  <a:schemeClr val="bg1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北欧と日本の</a:t>
            </a:r>
            <a:endParaRPr kumimoji="1" lang="en-US" altLang="ja-JP" sz="6000" dirty="0">
              <a:solidFill>
                <a:schemeClr val="bg1"/>
              </a:solidFill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r>
              <a:rPr lang="ja-JP" altLang="en-US" sz="6000" dirty="0">
                <a:solidFill>
                  <a:schemeClr val="bg1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決定的な違い</a:t>
            </a:r>
            <a:endParaRPr kumimoji="1" lang="ja-JP" altLang="en-US" sz="6000" dirty="0">
              <a:solidFill>
                <a:schemeClr val="bg1"/>
              </a:solidFill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386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8A08-32C6-47D5-85F1-6824EAE7AF9E}" type="slidenum">
              <a:rPr lang="ja-JP" altLang="en-US" smtClean="0">
                <a:solidFill>
                  <a:srgbClr val="534949"/>
                </a:solidFill>
                <a:latin typeface="HGP明朝B" panose="02020800000000000000" pitchFamily="18" charset="-128"/>
                <a:ea typeface="HGP明朝B" panose="02020800000000000000" pitchFamily="18" charset="-128"/>
              </a:rPr>
              <a:pPr/>
              <a:t>7</a:t>
            </a:fld>
            <a:endParaRPr lang="ja-JP" altLang="en-US">
              <a:solidFill>
                <a:srgbClr val="534949"/>
              </a:solidFill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59" y="490178"/>
            <a:ext cx="5155756" cy="5195493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1094417" y="5771853"/>
            <a:ext cx="3480440" cy="558398"/>
          </a:xfrm>
          <a:prstGeom prst="rect">
            <a:avLst/>
          </a:prstGeom>
          <a:noFill/>
        </p:spPr>
        <p:txBody>
          <a:bodyPr wrap="none" tIns="32659" bIns="32659" rtlCol="0">
            <a:spAutoFit/>
          </a:bodyPr>
          <a:lstStyle/>
          <a:p>
            <a:r>
              <a:rPr lang="en-US" altLang="ja-JP" sz="3200" dirty="0">
                <a:solidFill>
                  <a:srgbClr val="202020"/>
                </a:solidFill>
                <a:latin typeface="HGP明朝B" panose="02020800000000000000" pitchFamily="18" charset="-128"/>
                <a:ea typeface="HGP明朝B" panose="02020800000000000000" pitchFamily="18" charset="-128"/>
              </a:rPr>
              <a:t>20</a:t>
            </a:r>
            <a:r>
              <a:rPr lang="ja-JP" altLang="en-US" sz="3200" dirty="0">
                <a:solidFill>
                  <a:srgbClr val="202020"/>
                </a:solidFill>
                <a:latin typeface="HGP明朝B" panose="02020800000000000000" pitchFamily="18" charset="-128"/>
                <a:ea typeface="HGP明朝B" panose="02020800000000000000" pitchFamily="18" charset="-128"/>
              </a:rPr>
              <a:t>ルクス</a:t>
            </a:r>
            <a:r>
              <a:rPr lang="en-US" altLang="ja-JP" sz="3200" dirty="0">
                <a:solidFill>
                  <a:srgbClr val="202020"/>
                </a:solidFill>
                <a:latin typeface="HGP明朝B" panose="02020800000000000000" pitchFamily="18" charset="-128"/>
                <a:ea typeface="HGP明朝B" panose="02020800000000000000" pitchFamily="18" charset="-128"/>
              </a:rPr>
              <a:t>〜50</a:t>
            </a:r>
            <a:r>
              <a:rPr lang="ja-JP" altLang="en-US" sz="3200" dirty="0">
                <a:solidFill>
                  <a:srgbClr val="202020"/>
                </a:solidFill>
                <a:latin typeface="HGP明朝B" panose="02020800000000000000" pitchFamily="18" charset="-128"/>
                <a:ea typeface="HGP明朝B" panose="02020800000000000000" pitchFamily="18" charset="-128"/>
              </a:rPr>
              <a:t>ルクス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772285" y="5771556"/>
            <a:ext cx="4692310" cy="558398"/>
          </a:xfrm>
          <a:prstGeom prst="rect">
            <a:avLst/>
          </a:prstGeom>
          <a:noFill/>
        </p:spPr>
        <p:txBody>
          <a:bodyPr wrap="none" tIns="32659" bIns="32659" rtlCol="0">
            <a:spAutoFit/>
          </a:bodyPr>
          <a:lstStyle/>
          <a:p>
            <a:r>
              <a:rPr lang="en-US" altLang="ja-JP" sz="3200" dirty="0">
                <a:solidFill>
                  <a:srgbClr val="202020"/>
                </a:solidFill>
                <a:latin typeface="HGP明朝B" panose="02020800000000000000" pitchFamily="18" charset="-128"/>
                <a:ea typeface="HGP明朝B" panose="02020800000000000000" pitchFamily="18" charset="-128"/>
              </a:rPr>
              <a:t>300</a:t>
            </a:r>
            <a:r>
              <a:rPr lang="ja-JP" altLang="en-US" sz="3200" dirty="0">
                <a:solidFill>
                  <a:srgbClr val="202020"/>
                </a:solidFill>
                <a:latin typeface="HGP明朝B" panose="02020800000000000000" pitchFamily="18" charset="-128"/>
                <a:ea typeface="HGP明朝B" panose="02020800000000000000" pitchFamily="18" charset="-128"/>
              </a:rPr>
              <a:t>ルクス～</a:t>
            </a:r>
            <a:r>
              <a:rPr lang="en-US" altLang="ja-JP" sz="3200" dirty="0">
                <a:solidFill>
                  <a:srgbClr val="202020"/>
                </a:solidFill>
                <a:latin typeface="HGP明朝B" panose="02020800000000000000" pitchFamily="18" charset="-128"/>
                <a:ea typeface="HGP明朝B" panose="02020800000000000000" pitchFamily="18" charset="-128"/>
              </a:rPr>
              <a:t>500</a:t>
            </a:r>
            <a:r>
              <a:rPr lang="ja-JP" altLang="en-US" sz="3200" dirty="0">
                <a:solidFill>
                  <a:srgbClr val="202020"/>
                </a:solidFill>
                <a:latin typeface="HGP明朝B" panose="02020800000000000000" pitchFamily="18" charset="-128"/>
                <a:ea typeface="HGP明朝B" panose="02020800000000000000" pitchFamily="18" charset="-128"/>
              </a:rPr>
              <a:t>ルクス以上</a:t>
            </a:r>
          </a:p>
        </p:txBody>
      </p:sp>
      <p:pic>
        <p:nvPicPr>
          <p:cNvPr id="4102" name="Picture 6" descr="ãåºèº«å®é£ãã®ç»åæ¤ç´¢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817" y="499301"/>
            <a:ext cx="5177246" cy="517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263307" y="527749"/>
            <a:ext cx="1313180" cy="743064"/>
          </a:xfrm>
          <a:prstGeom prst="rect">
            <a:avLst/>
          </a:prstGeom>
          <a:noFill/>
        </p:spPr>
        <p:txBody>
          <a:bodyPr wrap="none" tIns="32659" bIns="32659" rtlCol="0">
            <a:spAutoFit/>
          </a:bodyPr>
          <a:lstStyle/>
          <a:p>
            <a:r>
              <a:rPr lang="ja-JP" altLang="en-US" sz="4400" dirty="0">
                <a:solidFill>
                  <a:schemeClr val="bg1"/>
                </a:solidFill>
                <a:latin typeface="HGP明朝B" panose="02020800000000000000" pitchFamily="18" charset="-128"/>
                <a:ea typeface="HGP明朝B" panose="02020800000000000000" pitchFamily="18" charset="-128"/>
              </a:rPr>
              <a:t>北欧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0322983" y="438389"/>
            <a:ext cx="1313180" cy="743064"/>
          </a:xfrm>
          <a:prstGeom prst="rect">
            <a:avLst/>
          </a:prstGeom>
          <a:noFill/>
        </p:spPr>
        <p:txBody>
          <a:bodyPr wrap="none" tIns="32659" bIns="32659" rtlCol="0">
            <a:spAutoFit/>
          </a:bodyPr>
          <a:lstStyle/>
          <a:p>
            <a:r>
              <a:rPr lang="ja-JP" altLang="en-US" sz="4400" dirty="0">
                <a:latin typeface="HGP明朝B" panose="02020800000000000000" pitchFamily="18" charset="-128"/>
                <a:ea typeface="HGP明朝B" panose="02020800000000000000" pitchFamily="18" charset="-128"/>
              </a:rPr>
              <a:t>日本</a:t>
            </a:r>
          </a:p>
        </p:txBody>
      </p:sp>
    </p:spTree>
    <p:extLst>
      <p:ext uri="{BB962C8B-B14F-4D97-AF65-F5344CB8AC3E}">
        <p14:creationId xmlns:p14="http://schemas.microsoft.com/office/powerpoint/2010/main" val="80374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6FE442FB-325B-4CE1-B97F-27E26C85A36D}"/>
              </a:ext>
            </a:extLst>
          </p:cNvPr>
          <p:cNvSpPr/>
          <p:nvPr/>
        </p:nvSpPr>
        <p:spPr>
          <a:xfrm>
            <a:off x="7824192" y="2761123"/>
            <a:ext cx="3600400" cy="290012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04755AB5-72E5-40C5-9034-CC6423A3E252}"/>
              </a:ext>
            </a:extLst>
          </p:cNvPr>
          <p:cNvSpPr/>
          <p:nvPr/>
        </p:nvSpPr>
        <p:spPr>
          <a:xfrm>
            <a:off x="3996239" y="4049496"/>
            <a:ext cx="2607760" cy="260776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C7E795F2-CC2B-42BA-A31D-F53B535CBAB7}"/>
              </a:ext>
            </a:extLst>
          </p:cNvPr>
          <p:cNvSpPr/>
          <p:nvPr/>
        </p:nvSpPr>
        <p:spPr>
          <a:xfrm>
            <a:off x="3814804" y="1045269"/>
            <a:ext cx="3431709" cy="343170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7480B86B-39CC-42EE-86E5-CA513E4DD8F6}"/>
              </a:ext>
            </a:extLst>
          </p:cNvPr>
          <p:cNvSpPr/>
          <p:nvPr/>
        </p:nvSpPr>
        <p:spPr>
          <a:xfrm>
            <a:off x="250406" y="1147753"/>
            <a:ext cx="4608512" cy="460851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灯り計画　</a:t>
            </a:r>
            <a:r>
              <a:rPr kumimoji="1" lang="en-US" altLang="ja-JP"/>
              <a:t>Lighting</a:t>
            </a:r>
            <a:r>
              <a:rPr kumimoji="1" lang="ja-JP" altLang="en-US"/>
              <a:t>　</a:t>
            </a:r>
            <a:r>
              <a:rPr kumimoji="1" lang="en-US" altLang="ja-JP"/>
              <a:t>Planning</a:t>
            </a:r>
            <a:r>
              <a:rPr kumimoji="1" lang="ja-JP" altLang="en-US"/>
              <a:t>　</a:t>
            </a:r>
            <a:r>
              <a:rPr kumimoji="1" lang="en-US" altLang="ja-JP"/>
              <a:t>Service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8A08-32C6-47D5-85F1-6824EAE7AF9E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98099" y="483244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気を付けることは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56957" y="2822347"/>
            <a:ext cx="37753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000" dirty="0"/>
              <a:t>料理を美味しく</a:t>
            </a:r>
            <a:endParaRPr lang="en-US" altLang="ja-JP" sz="4000" dirty="0"/>
          </a:p>
          <a:p>
            <a:pPr algn="ctr"/>
            <a:r>
              <a:rPr lang="ja-JP" altLang="en-US" sz="4000" dirty="0"/>
              <a:t>見せること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85966" y="5001165"/>
            <a:ext cx="34163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/>
              <a:t>照度をコントロール</a:t>
            </a:r>
            <a:endParaRPr lang="en-US" altLang="ja-JP" sz="2800" dirty="0"/>
          </a:p>
          <a:p>
            <a:pPr algn="ctr"/>
            <a:r>
              <a:rPr lang="ja-JP" altLang="en-US" sz="2800" dirty="0"/>
              <a:t>すること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858918" y="2269895"/>
            <a:ext cx="18261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雰囲気を</a:t>
            </a:r>
            <a:endParaRPr lang="en-US" altLang="ja-JP" sz="3200" dirty="0"/>
          </a:p>
          <a:p>
            <a:r>
              <a:rPr lang="ja-JP" altLang="en-US" sz="3200" dirty="0"/>
              <a:t>作ること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685673" y="205633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ポイントは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458644" y="3637954"/>
            <a:ext cx="2492990" cy="1015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6000" dirty="0">
                <a:solidFill>
                  <a:schemeClr val="bg1"/>
                </a:solidFill>
              </a:rPr>
              <a:t>演色性</a:t>
            </a:r>
          </a:p>
        </p:txBody>
      </p:sp>
    </p:spTree>
    <p:extLst>
      <p:ext uri="{BB962C8B-B14F-4D97-AF65-F5344CB8AC3E}">
        <p14:creationId xmlns:p14="http://schemas.microsoft.com/office/powerpoint/2010/main" val="292829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776" y="1670328"/>
            <a:ext cx="7992888" cy="497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テキスト ボックス 2"/>
          <p:cNvSpPr txBox="1">
            <a:spLocks noChangeArrowheads="1"/>
          </p:cNvSpPr>
          <p:nvPr/>
        </p:nvSpPr>
        <p:spPr bwMode="auto">
          <a:xfrm>
            <a:off x="8904312" y="1670328"/>
            <a:ext cx="155363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000">
                <a:latin typeface="Arial" pitchFamily="34" charset="0"/>
              </a:rPr>
              <a:t>コニカミノルタ</a:t>
            </a:r>
            <a:r>
              <a:rPr lang="en-US" altLang="ja-JP" sz="1000">
                <a:latin typeface="Arial" pitchFamily="34" charset="0"/>
              </a:rPr>
              <a:t>HP</a:t>
            </a:r>
            <a:r>
              <a:rPr lang="ja-JP" altLang="en-US" sz="1000">
                <a:latin typeface="Arial" pitchFamily="34" charset="0"/>
              </a:rPr>
              <a:t>より引用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C68161-B051-407E-B72E-2745E1929465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演色性とは</a:t>
            </a:r>
          </a:p>
        </p:txBody>
      </p:sp>
    </p:spTree>
    <p:extLst>
      <p:ext uri="{BB962C8B-B14F-4D97-AF65-F5344CB8AC3E}">
        <p14:creationId xmlns:p14="http://schemas.microsoft.com/office/powerpoint/2010/main" val="5221750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グリッド">
  <a:themeElements>
    <a:clrScheme name="グリッド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グリッド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グリッド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4240</TotalTime>
  <Words>2894</Words>
  <Application>Microsoft Office PowerPoint</Application>
  <PresentationFormat>ワイド画面</PresentationFormat>
  <Paragraphs>559</Paragraphs>
  <Slides>38</Slides>
  <Notes>38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20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38</vt:i4>
      </vt:variant>
    </vt:vector>
  </HeadingPairs>
  <TitlesOfParts>
    <vt:vector size="59" baseType="lpstr">
      <vt:lpstr>AR P丸ゴシック体M</vt:lpstr>
      <vt:lpstr>Arial Unicode MS</vt:lpstr>
      <vt:lpstr>AR丸ゴシック体M</vt:lpstr>
      <vt:lpstr>BankGothic Lt BT</vt:lpstr>
      <vt:lpstr>HGPｺﾞｼｯｸE</vt:lpstr>
      <vt:lpstr>HGP創英角ｺﾞｼｯｸUB</vt:lpstr>
      <vt:lpstr>HGP明朝B</vt:lpstr>
      <vt:lpstr>HGP明朝E</vt:lpstr>
      <vt:lpstr>HG丸ｺﾞｼｯｸM-PRO</vt:lpstr>
      <vt:lpstr>HG創英角ｺﾞｼｯｸUB</vt:lpstr>
      <vt:lpstr>HG明朝B</vt:lpstr>
      <vt:lpstr>ＭＳ Ｐゴシック</vt:lpstr>
      <vt:lpstr>Arial</vt:lpstr>
      <vt:lpstr>Calibri</vt:lpstr>
      <vt:lpstr>Franklin Gothic Medium</vt:lpstr>
      <vt:lpstr>Times</vt:lpstr>
      <vt:lpstr>Times New Roman</vt:lpstr>
      <vt:lpstr>Verdana</vt:lpstr>
      <vt:lpstr>Wingdings</vt:lpstr>
      <vt:lpstr>Wingdings 2</vt:lpstr>
      <vt:lpstr>グリッド</vt:lpstr>
      <vt:lpstr>色を操る時代</vt:lpstr>
      <vt:lpstr>PowerPoint プレゼンテーション</vt:lpstr>
      <vt:lpstr>PowerPoint プレゼンテーション</vt:lpstr>
      <vt:lpstr>食卓照明の色と質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演色性とは</vt:lpstr>
      <vt:lpstr>100に近いほど自然に見えるっていうけど</vt:lpstr>
      <vt:lpstr>PowerPoint プレゼンテーション</vt:lpstr>
      <vt:lpstr>PowerPoint プレゼンテーション</vt:lpstr>
      <vt:lpstr>採光色①</vt:lpstr>
      <vt:lpstr>採光色②</vt:lpstr>
      <vt:lpstr>回転ずしのレーン照明にダマされる</vt:lpstr>
      <vt:lpstr>レーン照明を極める</vt:lpstr>
      <vt:lpstr>PowerPoint プレゼンテーション</vt:lpstr>
      <vt:lpstr>客回転も速くするよう照度UP</vt:lpstr>
      <vt:lpstr>PowerPoint プレゼンテーション</vt:lpstr>
      <vt:lpstr>見た目の「感覚」をつかむ</vt:lpstr>
      <vt:lpstr>複数メーカーの製品比較検証　2010年12月</vt:lpstr>
      <vt:lpstr>複数メーカーの製品比較検証　2015年12月</vt:lpstr>
      <vt:lpstr>価格の違い</vt:lpstr>
      <vt:lpstr>いままでの電球とLED電球の違い</vt:lpstr>
      <vt:lpstr>何が違うのでしょうか？</vt:lpstr>
      <vt:lpstr>何が違うのでしょうか？</vt:lpstr>
      <vt:lpstr>照明器具の種類</vt:lpstr>
      <vt:lpstr>器具選定</vt:lpstr>
      <vt:lpstr>-　器具選定の際に考えること　-</vt:lpstr>
      <vt:lpstr>LED電球の特徴と選び方のポイント</vt:lpstr>
      <vt:lpstr>LED電球比較</vt:lpstr>
      <vt:lpstr>進化</vt:lpstr>
      <vt:lpstr>器具効率　lm/w</vt:lpstr>
      <vt:lpstr>配光角度①</vt:lpstr>
      <vt:lpstr>配光角度②</vt:lpstr>
      <vt:lpstr>可視光の範囲</vt:lpstr>
      <vt:lpstr>最後に</vt:lpstr>
      <vt:lpstr>次回は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住宅照明の基礎講座</dc:title>
  <dc:creator>慎一</dc:creator>
  <cp:lastModifiedBy>三原慎一</cp:lastModifiedBy>
  <cp:revision>144</cp:revision>
  <cp:lastPrinted>2015-12-07T09:05:55Z</cp:lastPrinted>
  <dcterms:created xsi:type="dcterms:W3CDTF">2015-11-07T01:00:18Z</dcterms:created>
  <dcterms:modified xsi:type="dcterms:W3CDTF">2021-03-24T12:40:27Z</dcterms:modified>
</cp:coreProperties>
</file>