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50" r:id="rId2"/>
  </p:sldMasterIdLst>
  <p:notesMasterIdLst>
    <p:notesMasterId r:id="rId39"/>
  </p:notesMasterIdLst>
  <p:sldIdLst>
    <p:sldId id="256" r:id="rId3"/>
    <p:sldId id="290" r:id="rId4"/>
    <p:sldId id="295" r:id="rId5"/>
    <p:sldId id="304" r:id="rId6"/>
    <p:sldId id="269" r:id="rId7"/>
    <p:sldId id="302" r:id="rId8"/>
    <p:sldId id="270" r:id="rId9"/>
    <p:sldId id="301" r:id="rId10"/>
    <p:sldId id="297" r:id="rId11"/>
    <p:sldId id="258" r:id="rId12"/>
    <p:sldId id="261" r:id="rId13"/>
    <p:sldId id="278" r:id="rId14"/>
    <p:sldId id="277" r:id="rId15"/>
    <p:sldId id="305" r:id="rId16"/>
    <p:sldId id="299" r:id="rId17"/>
    <p:sldId id="300" r:id="rId18"/>
    <p:sldId id="323" r:id="rId19"/>
    <p:sldId id="263" r:id="rId20"/>
    <p:sldId id="257" r:id="rId21"/>
    <p:sldId id="303" r:id="rId22"/>
    <p:sldId id="322" r:id="rId23"/>
    <p:sldId id="264" r:id="rId24"/>
    <p:sldId id="306" r:id="rId25"/>
    <p:sldId id="307" r:id="rId26"/>
    <p:sldId id="308" r:id="rId27"/>
    <p:sldId id="430" r:id="rId28"/>
    <p:sldId id="431" r:id="rId29"/>
    <p:sldId id="432" r:id="rId30"/>
    <p:sldId id="282" r:id="rId31"/>
    <p:sldId id="310" r:id="rId32"/>
    <p:sldId id="311" r:id="rId33"/>
    <p:sldId id="298" r:id="rId34"/>
    <p:sldId id="312" r:id="rId35"/>
    <p:sldId id="313" r:id="rId36"/>
    <p:sldId id="315" r:id="rId37"/>
    <p:sldId id="316" r:id="rId3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8472CA7-961B-4F79-9645-D1FB534489F8}">
          <p14:sldIdLst>
            <p14:sldId id="256"/>
            <p14:sldId id="290"/>
            <p14:sldId id="295"/>
            <p14:sldId id="304"/>
            <p14:sldId id="269"/>
            <p14:sldId id="302"/>
            <p14:sldId id="270"/>
            <p14:sldId id="301"/>
            <p14:sldId id="297"/>
            <p14:sldId id="258"/>
            <p14:sldId id="261"/>
            <p14:sldId id="278"/>
            <p14:sldId id="277"/>
            <p14:sldId id="305"/>
            <p14:sldId id="299"/>
            <p14:sldId id="300"/>
            <p14:sldId id="323"/>
            <p14:sldId id="263"/>
            <p14:sldId id="257"/>
            <p14:sldId id="303"/>
            <p14:sldId id="322"/>
            <p14:sldId id="264"/>
            <p14:sldId id="306"/>
            <p14:sldId id="307"/>
            <p14:sldId id="308"/>
            <p14:sldId id="430"/>
            <p14:sldId id="431"/>
            <p14:sldId id="432"/>
            <p14:sldId id="282"/>
            <p14:sldId id="310"/>
            <p14:sldId id="311"/>
            <p14:sldId id="298"/>
            <p14:sldId id="312"/>
            <p14:sldId id="313"/>
            <p14:sldId id="315"/>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BFD"/>
    <a:srgbClr val="F8BC73"/>
    <a:srgbClr val="FF6F26"/>
    <a:srgbClr val="FFFFAB"/>
    <a:srgbClr val="CCFFFF"/>
    <a:srgbClr val="FFCCFF"/>
    <a:srgbClr val="EF93BC"/>
    <a:srgbClr val="9FE6FF"/>
    <a:srgbClr val="0425C9"/>
    <a:srgbClr val="009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95" autoAdjust="0"/>
    <p:restoredTop sz="69882" autoAdjust="0"/>
  </p:normalViewPr>
  <p:slideViewPr>
    <p:cSldViewPr>
      <p:cViewPr varScale="1">
        <p:scale>
          <a:sx n="79" d="100"/>
          <a:sy n="79" d="100"/>
        </p:scale>
        <p:origin x="1632" y="9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三原慎一" userId="5f70cbe7-f4c8-4824-9758-2abefef14823" providerId="ADAL" clId="{B9D80D49-9DFD-40A2-B73A-0A649F445D08}"/>
    <pc:docChg chg="custSel modSld">
      <pc:chgData name="三原慎一" userId="5f70cbe7-f4c8-4824-9758-2abefef14823" providerId="ADAL" clId="{B9D80D49-9DFD-40A2-B73A-0A649F445D08}" dt="2021-01-31T06:06:18.289" v="3766" actId="20577"/>
      <pc:docMkLst>
        <pc:docMk/>
      </pc:docMkLst>
      <pc:sldChg chg="modNotesTx">
        <pc:chgData name="三原慎一" userId="5f70cbe7-f4c8-4824-9758-2abefef14823" providerId="ADAL" clId="{B9D80D49-9DFD-40A2-B73A-0A649F445D08}" dt="2021-01-31T05:12:17.125" v="1095" actId="20577"/>
        <pc:sldMkLst>
          <pc:docMk/>
          <pc:sldMk cId="117412532" sldId="258"/>
        </pc:sldMkLst>
      </pc:sldChg>
      <pc:sldChg chg="modNotesTx">
        <pc:chgData name="三原慎一" userId="5f70cbe7-f4c8-4824-9758-2abefef14823" providerId="ADAL" clId="{B9D80D49-9DFD-40A2-B73A-0A649F445D08}" dt="2021-01-31T05:13:06.694" v="1195" actId="20577"/>
        <pc:sldMkLst>
          <pc:docMk/>
          <pc:sldMk cId="4030650326" sldId="261"/>
        </pc:sldMkLst>
      </pc:sldChg>
      <pc:sldChg chg="modNotesTx">
        <pc:chgData name="三原慎一" userId="5f70cbe7-f4c8-4824-9758-2abefef14823" providerId="ADAL" clId="{B9D80D49-9DFD-40A2-B73A-0A649F445D08}" dt="2021-01-31T05:19:49.207" v="1820" actId="20577"/>
        <pc:sldMkLst>
          <pc:docMk/>
          <pc:sldMk cId="3930241695" sldId="263"/>
        </pc:sldMkLst>
      </pc:sldChg>
      <pc:sldChg chg="modNotesTx">
        <pc:chgData name="三原慎一" userId="5f70cbe7-f4c8-4824-9758-2abefef14823" providerId="ADAL" clId="{B9D80D49-9DFD-40A2-B73A-0A649F445D08}" dt="2021-01-31T05:28:26.555" v="1868" actId="20577"/>
        <pc:sldMkLst>
          <pc:docMk/>
          <pc:sldMk cId="142751480" sldId="264"/>
        </pc:sldMkLst>
      </pc:sldChg>
      <pc:sldChg chg="modNotesTx">
        <pc:chgData name="三原慎一" userId="5f70cbe7-f4c8-4824-9758-2abefef14823" providerId="ADAL" clId="{B9D80D49-9DFD-40A2-B73A-0A649F445D08}" dt="2021-01-31T05:05:56.245" v="482" actId="20577"/>
        <pc:sldMkLst>
          <pc:docMk/>
          <pc:sldMk cId="3802306038" sldId="270"/>
        </pc:sldMkLst>
      </pc:sldChg>
      <pc:sldChg chg="modNotesTx">
        <pc:chgData name="三原慎一" userId="5f70cbe7-f4c8-4824-9758-2abefef14823" providerId="ADAL" clId="{B9D80D49-9DFD-40A2-B73A-0A649F445D08}" dt="2021-01-31T06:03:40.002" v="3764" actId="20577"/>
        <pc:sldMkLst>
          <pc:docMk/>
          <pc:sldMk cId="833506056" sldId="272"/>
        </pc:sldMkLst>
      </pc:sldChg>
      <pc:sldChg chg="delSp mod modNotesTx">
        <pc:chgData name="三原慎一" userId="5f70cbe7-f4c8-4824-9758-2abefef14823" providerId="ADAL" clId="{B9D80D49-9DFD-40A2-B73A-0A649F445D08}" dt="2021-01-31T05:50:56.982" v="3485" actId="20577"/>
        <pc:sldMkLst>
          <pc:docMk/>
          <pc:sldMk cId="698085671" sldId="283"/>
        </pc:sldMkLst>
        <pc:spChg chg="del">
          <ac:chgData name="三原慎一" userId="5f70cbe7-f4c8-4824-9758-2abefef14823" providerId="ADAL" clId="{B9D80D49-9DFD-40A2-B73A-0A649F445D08}" dt="2021-01-31T05:49:10.012" v="3295" actId="478"/>
          <ac:spMkLst>
            <pc:docMk/>
            <pc:sldMk cId="698085671" sldId="283"/>
            <ac:spMk id="12" creationId="{00000000-0000-0000-0000-000000000000}"/>
          </ac:spMkLst>
        </pc:spChg>
      </pc:sldChg>
      <pc:sldChg chg="modNotesTx">
        <pc:chgData name="三原慎一" userId="5f70cbe7-f4c8-4824-9758-2abefef14823" providerId="ADAL" clId="{B9D80D49-9DFD-40A2-B73A-0A649F445D08}" dt="2021-01-31T05:17:29.902" v="1551" actId="20577"/>
        <pc:sldMkLst>
          <pc:docMk/>
          <pc:sldMk cId="2069793111" sldId="299"/>
        </pc:sldMkLst>
      </pc:sldChg>
      <pc:sldChg chg="modNotesTx">
        <pc:chgData name="三原慎一" userId="5f70cbe7-f4c8-4824-9758-2abefef14823" providerId="ADAL" clId="{B9D80D49-9DFD-40A2-B73A-0A649F445D08}" dt="2021-01-31T05:18:22.786" v="1643" actId="20577"/>
        <pc:sldMkLst>
          <pc:docMk/>
          <pc:sldMk cId="3912629887" sldId="300"/>
        </pc:sldMkLst>
      </pc:sldChg>
      <pc:sldChg chg="modNotesTx">
        <pc:chgData name="三原慎一" userId="5f70cbe7-f4c8-4824-9758-2abefef14823" providerId="ADAL" clId="{B9D80D49-9DFD-40A2-B73A-0A649F445D08}" dt="2021-01-31T05:07:05.480" v="553" actId="20577"/>
        <pc:sldMkLst>
          <pc:docMk/>
          <pc:sldMk cId="1457907114" sldId="301"/>
        </pc:sldMkLst>
      </pc:sldChg>
      <pc:sldChg chg="modNotesTx">
        <pc:chgData name="三原慎一" userId="5f70cbe7-f4c8-4824-9758-2abefef14823" providerId="ADAL" clId="{B9D80D49-9DFD-40A2-B73A-0A649F445D08}" dt="2021-01-31T05:02:27" v="174" actId="20577"/>
        <pc:sldMkLst>
          <pc:docMk/>
          <pc:sldMk cId="1939630426" sldId="302"/>
        </pc:sldMkLst>
      </pc:sldChg>
      <pc:sldChg chg="modNotesTx">
        <pc:chgData name="三原慎一" userId="5f70cbe7-f4c8-4824-9758-2abefef14823" providerId="ADAL" clId="{B9D80D49-9DFD-40A2-B73A-0A649F445D08}" dt="2021-01-31T05:21:08.124" v="1825" actId="20577"/>
        <pc:sldMkLst>
          <pc:docMk/>
          <pc:sldMk cId="3535757455" sldId="303"/>
        </pc:sldMkLst>
      </pc:sldChg>
      <pc:sldChg chg="modNotesTx">
        <pc:chgData name="三原慎一" userId="5f70cbe7-f4c8-4824-9758-2abefef14823" providerId="ADAL" clId="{B9D80D49-9DFD-40A2-B73A-0A649F445D08}" dt="2021-01-31T05:31:48.862" v="1869"/>
        <pc:sldMkLst>
          <pc:docMk/>
          <pc:sldMk cId="1237366493" sldId="306"/>
        </pc:sldMkLst>
      </pc:sldChg>
      <pc:sldChg chg="modNotesTx">
        <pc:chgData name="三原慎一" userId="5f70cbe7-f4c8-4824-9758-2abefef14823" providerId="ADAL" clId="{B9D80D49-9DFD-40A2-B73A-0A649F445D08}" dt="2021-01-31T05:32:45.579" v="1872" actId="20577"/>
        <pc:sldMkLst>
          <pc:docMk/>
          <pc:sldMk cId="1682911173" sldId="307"/>
        </pc:sldMkLst>
      </pc:sldChg>
      <pc:sldChg chg="modNotesTx">
        <pc:chgData name="三原慎一" userId="5f70cbe7-f4c8-4824-9758-2abefef14823" providerId="ADAL" clId="{B9D80D49-9DFD-40A2-B73A-0A649F445D08}" dt="2021-01-31T05:38:48.228" v="2341" actId="20577"/>
        <pc:sldMkLst>
          <pc:docMk/>
          <pc:sldMk cId="29500048" sldId="313"/>
        </pc:sldMkLst>
      </pc:sldChg>
      <pc:sldChg chg="modNotesTx">
        <pc:chgData name="三原慎一" userId="5f70cbe7-f4c8-4824-9758-2abefef14823" providerId="ADAL" clId="{B9D80D49-9DFD-40A2-B73A-0A649F445D08}" dt="2021-01-31T05:40:02.149" v="2441" actId="20577"/>
        <pc:sldMkLst>
          <pc:docMk/>
          <pc:sldMk cId="1120671533" sldId="316"/>
        </pc:sldMkLst>
      </pc:sldChg>
      <pc:sldChg chg="modNotesTx">
        <pc:chgData name="三原慎一" userId="5f70cbe7-f4c8-4824-9758-2abefef14823" providerId="ADAL" clId="{B9D80D49-9DFD-40A2-B73A-0A649F445D08}" dt="2021-01-31T05:43:31.284" v="2810" actId="20577"/>
        <pc:sldMkLst>
          <pc:docMk/>
          <pc:sldMk cId="1701740166" sldId="318"/>
        </pc:sldMkLst>
      </pc:sldChg>
      <pc:sldChg chg="modNotesTx">
        <pc:chgData name="三原慎一" userId="5f70cbe7-f4c8-4824-9758-2abefef14823" providerId="ADAL" clId="{B9D80D49-9DFD-40A2-B73A-0A649F445D08}" dt="2021-01-31T05:44:35.591" v="2883" actId="20577"/>
        <pc:sldMkLst>
          <pc:docMk/>
          <pc:sldMk cId="785604484" sldId="319"/>
        </pc:sldMkLst>
      </pc:sldChg>
      <pc:sldChg chg="modNotesTx">
        <pc:chgData name="三原慎一" userId="5f70cbe7-f4c8-4824-9758-2abefef14823" providerId="ADAL" clId="{B9D80D49-9DFD-40A2-B73A-0A649F445D08}" dt="2021-01-31T05:26:23.378" v="1859" actId="20577"/>
        <pc:sldMkLst>
          <pc:docMk/>
          <pc:sldMk cId="4143787264" sldId="322"/>
        </pc:sldMkLst>
      </pc:sldChg>
      <pc:sldChg chg="modNotesTx">
        <pc:chgData name="三原慎一" userId="5f70cbe7-f4c8-4824-9758-2abefef14823" providerId="ADAL" clId="{B9D80D49-9DFD-40A2-B73A-0A649F445D08}" dt="2021-01-31T05:43:49.165" v="2842" actId="20577"/>
        <pc:sldMkLst>
          <pc:docMk/>
          <pc:sldMk cId="2810634115" sldId="324"/>
        </pc:sldMkLst>
      </pc:sldChg>
      <pc:sldChg chg="modNotesTx">
        <pc:chgData name="三原慎一" userId="5f70cbe7-f4c8-4824-9758-2abefef14823" providerId="ADAL" clId="{B9D80D49-9DFD-40A2-B73A-0A649F445D08}" dt="2021-01-31T05:47:31.775" v="3115"/>
        <pc:sldMkLst>
          <pc:docMk/>
          <pc:sldMk cId="2075955425" sldId="328"/>
        </pc:sldMkLst>
      </pc:sldChg>
      <pc:sldChg chg="modNotesTx">
        <pc:chgData name="三原慎一" userId="5f70cbe7-f4c8-4824-9758-2abefef14823" providerId="ADAL" clId="{B9D80D49-9DFD-40A2-B73A-0A649F445D08}" dt="2021-01-31T05:47:23.887" v="3114" actId="20577"/>
        <pc:sldMkLst>
          <pc:docMk/>
          <pc:sldMk cId="3099816067" sldId="329"/>
        </pc:sldMkLst>
      </pc:sldChg>
      <pc:sldChg chg="modNotesTx">
        <pc:chgData name="三原慎一" userId="5f70cbe7-f4c8-4824-9758-2abefef14823" providerId="ADAL" clId="{B9D80D49-9DFD-40A2-B73A-0A649F445D08}" dt="2021-01-31T05:54:13.328" v="3736" actId="6549"/>
        <pc:sldMkLst>
          <pc:docMk/>
          <pc:sldMk cId="2275459376" sldId="337"/>
        </pc:sldMkLst>
      </pc:sldChg>
      <pc:sldChg chg="modSp mod modNotesTx">
        <pc:chgData name="三原慎一" userId="5f70cbe7-f4c8-4824-9758-2abefef14823" providerId="ADAL" clId="{B9D80D49-9DFD-40A2-B73A-0A649F445D08}" dt="2021-01-31T06:00:37.193" v="3755" actId="20577"/>
        <pc:sldMkLst>
          <pc:docMk/>
          <pc:sldMk cId="843630444" sldId="338"/>
        </pc:sldMkLst>
        <pc:spChg chg="mod">
          <ac:chgData name="三原慎一" userId="5f70cbe7-f4c8-4824-9758-2abefef14823" providerId="ADAL" clId="{B9D80D49-9DFD-40A2-B73A-0A649F445D08}" dt="2021-01-31T05:56:26.444" v="3742"/>
          <ac:spMkLst>
            <pc:docMk/>
            <pc:sldMk cId="843630444" sldId="338"/>
            <ac:spMk id="6" creationId="{00000000-0000-0000-0000-000000000000}"/>
          </ac:spMkLst>
        </pc:spChg>
        <pc:spChg chg="mod">
          <ac:chgData name="三原慎一" userId="5f70cbe7-f4c8-4824-9758-2abefef14823" providerId="ADAL" clId="{B9D80D49-9DFD-40A2-B73A-0A649F445D08}" dt="2021-01-31T05:56:32.453" v="3748"/>
          <ac:spMkLst>
            <pc:docMk/>
            <pc:sldMk cId="843630444" sldId="338"/>
            <ac:spMk id="7" creationId="{00000000-0000-0000-0000-000000000000}"/>
          </ac:spMkLst>
        </pc:spChg>
        <pc:spChg chg="mod">
          <ac:chgData name="三原慎一" userId="5f70cbe7-f4c8-4824-9758-2abefef14823" providerId="ADAL" clId="{B9D80D49-9DFD-40A2-B73A-0A649F445D08}" dt="2021-01-31T05:56:39.261" v="3752" actId="20577"/>
          <ac:spMkLst>
            <pc:docMk/>
            <pc:sldMk cId="843630444" sldId="338"/>
            <ac:spMk id="8" creationId="{00000000-0000-0000-0000-000000000000}"/>
          </ac:spMkLst>
        </pc:spChg>
      </pc:sldChg>
      <pc:sldChg chg="modNotesTx">
        <pc:chgData name="三原慎一" userId="5f70cbe7-f4c8-4824-9758-2abefef14823" providerId="ADAL" clId="{B9D80D49-9DFD-40A2-B73A-0A649F445D08}" dt="2021-01-31T06:06:18.289" v="3766" actId="20577"/>
        <pc:sldMkLst>
          <pc:docMk/>
          <pc:sldMk cId="1765697437" sldId="339"/>
        </pc:sldMkLst>
      </pc:sldChg>
      <pc:sldChg chg="modNotesTx">
        <pc:chgData name="三原慎一" userId="5f70cbe7-f4c8-4824-9758-2abefef14823" providerId="ADAL" clId="{B9D80D49-9DFD-40A2-B73A-0A649F445D08}" dt="2021-01-31T05:47:51.966" v="3152" actId="20577"/>
        <pc:sldMkLst>
          <pc:docMk/>
          <pc:sldMk cId="603383040" sldId="340"/>
        </pc:sldMkLst>
      </pc:sldChg>
      <pc:sldChg chg="modNotesTx">
        <pc:chgData name="三原慎一" userId="5f70cbe7-f4c8-4824-9758-2abefef14823" providerId="ADAL" clId="{B9D80D49-9DFD-40A2-B73A-0A649F445D08}" dt="2021-01-31T05:48:31.383" v="3236" actId="20577"/>
        <pc:sldMkLst>
          <pc:docMk/>
          <pc:sldMk cId="4243759168" sldId="341"/>
        </pc:sldMkLst>
      </pc:sldChg>
      <pc:sldChg chg="modNotesTx">
        <pc:chgData name="三原慎一" userId="5f70cbe7-f4c8-4824-9758-2abefef14823" providerId="ADAL" clId="{B9D80D49-9DFD-40A2-B73A-0A649F445D08}" dt="2021-01-31T05:51:53.135" v="3615" actId="20577"/>
        <pc:sldMkLst>
          <pc:docMk/>
          <pc:sldMk cId="4278107821" sldId="342"/>
        </pc:sldMkLst>
      </pc:sldChg>
      <pc:sldChg chg="modNotesTx">
        <pc:chgData name="三原慎一" userId="5f70cbe7-f4c8-4824-9758-2abefef14823" providerId="ADAL" clId="{B9D80D49-9DFD-40A2-B73A-0A649F445D08}" dt="2021-01-31T05:52:28.990" v="3719" actId="20577"/>
        <pc:sldMkLst>
          <pc:docMk/>
          <pc:sldMk cId="1861327776" sldId="345"/>
        </pc:sldMkLst>
      </pc:sldChg>
      <pc:sldChg chg="delSp mod modNotesTx">
        <pc:chgData name="三原慎一" userId="5f70cbe7-f4c8-4824-9758-2abefef14823" providerId="ADAL" clId="{B9D80D49-9DFD-40A2-B73A-0A649F445D08}" dt="2021-01-31T05:50:18.744" v="3399" actId="20577"/>
        <pc:sldMkLst>
          <pc:docMk/>
          <pc:sldMk cId="868038690" sldId="350"/>
        </pc:sldMkLst>
        <pc:spChg chg="del">
          <ac:chgData name="三原慎一" userId="5f70cbe7-f4c8-4824-9758-2abefef14823" providerId="ADAL" clId="{B9D80D49-9DFD-40A2-B73A-0A649F445D08}" dt="2021-01-31T05:48:36.923" v="3237" actId="478"/>
          <ac:spMkLst>
            <pc:docMk/>
            <pc:sldMk cId="868038690" sldId="350"/>
            <ac:spMk id="15" creationId="{00000000-0000-0000-0000-000000000000}"/>
          </ac:spMkLst>
        </pc:spChg>
      </pc:sldChg>
      <pc:sldChg chg="modNotesTx">
        <pc:chgData name="三原慎一" userId="5f70cbe7-f4c8-4824-9758-2abefef14823" providerId="ADAL" clId="{B9D80D49-9DFD-40A2-B73A-0A649F445D08}" dt="2021-01-31T05:53:35.680" v="3735" actId="6549"/>
        <pc:sldMkLst>
          <pc:docMk/>
          <pc:sldMk cId="2825982876" sldId="357"/>
        </pc:sldMkLst>
      </pc:sldChg>
      <pc:sldChg chg="modNotesTx">
        <pc:chgData name="三原慎一" userId="5f70cbe7-f4c8-4824-9758-2abefef14823" providerId="ADAL" clId="{B9D80D49-9DFD-40A2-B73A-0A649F445D08}" dt="2021-01-31T05:34:57.826" v="1873" actId="20577"/>
        <pc:sldMkLst>
          <pc:docMk/>
          <pc:sldMk cId="3361427181" sldId="430"/>
        </pc:sldMkLst>
      </pc:sldChg>
      <pc:sldChg chg="modNotesTx">
        <pc:chgData name="三原慎一" userId="5f70cbe7-f4c8-4824-9758-2abefef14823" providerId="ADAL" clId="{B9D80D49-9DFD-40A2-B73A-0A649F445D08}" dt="2021-01-31T05:36:27.900" v="2093" actId="20577"/>
        <pc:sldMkLst>
          <pc:docMk/>
          <pc:sldMk cId="3923943327" sldId="432"/>
        </pc:sldMkLst>
      </pc:sldChg>
      <pc:sldChg chg="modNotesTx">
        <pc:chgData name="三原慎一" userId="5f70cbe7-f4c8-4824-9758-2abefef14823" providerId="ADAL" clId="{B9D80D49-9DFD-40A2-B73A-0A649F445D08}" dt="2021-01-31T05:41:37.014" v="2579" actId="20577"/>
        <pc:sldMkLst>
          <pc:docMk/>
          <pc:sldMk cId="3330045803" sldId="433"/>
        </pc:sldMkLst>
      </pc:sldChg>
      <pc:sldChg chg="modNotesTx">
        <pc:chgData name="三原慎一" userId="5f70cbe7-f4c8-4824-9758-2abefef14823" providerId="ADAL" clId="{B9D80D49-9DFD-40A2-B73A-0A649F445D08}" dt="2021-01-31T05:42:11.496" v="2632" actId="20577"/>
        <pc:sldMkLst>
          <pc:docMk/>
          <pc:sldMk cId="2320842696" sldId="434"/>
        </pc:sldMkLst>
      </pc:sldChg>
      <pc:sldChg chg="modNotesTx">
        <pc:chgData name="三原慎一" userId="5f70cbe7-f4c8-4824-9758-2abefef14823" providerId="ADAL" clId="{B9D80D49-9DFD-40A2-B73A-0A649F445D08}" dt="2021-01-31T05:45:00.693" v="2949" actId="20577"/>
        <pc:sldMkLst>
          <pc:docMk/>
          <pc:sldMk cId="2551216293" sldId="719"/>
        </pc:sldMkLst>
      </pc:sldChg>
      <pc:sldChg chg="modNotesTx">
        <pc:chgData name="三原慎一" userId="5f70cbe7-f4c8-4824-9758-2abefef14823" providerId="ADAL" clId="{B9D80D49-9DFD-40A2-B73A-0A649F445D08}" dt="2021-01-31T05:45:09.520" v="2950"/>
        <pc:sldMkLst>
          <pc:docMk/>
          <pc:sldMk cId="323376094" sldId="720"/>
        </pc:sldMkLst>
      </pc:sldChg>
      <pc:sldChg chg="modNotesTx">
        <pc:chgData name="三原慎一" userId="5f70cbe7-f4c8-4824-9758-2abefef14823" providerId="ADAL" clId="{B9D80D49-9DFD-40A2-B73A-0A649F445D08}" dt="2021-01-31T05:45:25.051" v="2976" actId="20577"/>
        <pc:sldMkLst>
          <pc:docMk/>
          <pc:sldMk cId="3442803119" sldId="721"/>
        </pc:sldMkLst>
      </pc:sldChg>
    </pc:docChg>
  </pc:docChgLst>
  <pc:docChgLst>
    <pc:chgData name="三原慎一" userId="5f70cbe7-f4c8-4824-9758-2abefef14823" providerId="ADAL" clId="{C905A038-7329-4C15-BD0F-477D35FD70AE}"/>
    <pc:docChg chg="delSld modSection">
      <pc:chgData name="三原慎一" userId="5f70cbe7-f4c8-4824-9758-2abefef14823" providerId="ADAL" clId="{C905A038-7329-4C15-BD0F-477D35FD70AE}" dt="2021-03-24T12:43:19.887" v="0" actId="47"/>
      <pc:docMkLst>
        <pc:docMk/>
      </pc:docMkLst>
      <pc:sldChg chg="del">
        <pc:chgData name="三原慎一" userId="5f70cbe7-f4c8-4824-9758-2abefef14823" providerId="ADAL" clId="{C905A038-7329-4C15-BD0F-477D35FD70AE}" dt="2021-03-24T12:43:19.887" v="0" actId="47"/>
        <pc:sldMkLst>
          <pc:docMk/>
          <pc:sldMk cId="833506056" sldId="272"/>
        </pc:sldMkLst>
      </pc:sldChg>
      <pc:sldChg chg="del">
        <pc:chgData name="三原慎一" userId="5f70cbe7-f4c8-4824-9758-2abefef14823" providerId="ADAL" clId="{C905A038-7329-4C15-BD0F-477D35FD70AE}" dt="2021-03-24T12:43:19.887" v="0" actId="47"/>
        <pc:sldMkLst>
          <pc:docMk/>
          <pc:sldMk cId="593003331" sldId="273"/>
        </pc:sldMkLst>
      </pc:sldChg>
      <pc:sldChg chg="del">
        <pc:chgData name="三原慎一" userId="5f70cbe7-f4c8-4824-9758-2abefef14823" providerId="ADAL" clId="{C905A038-7329-4C15-BD0F-477D35FD70AE}" dt="2021-03-24T12:43:19.887" v="0" actId="47"/>
        <pc:sldMkLst>
          <pc:docMk/>
          <pc:sldMk cId="1909118706" sldId="280"/>
        </pc:sldMkLst>
      </pc:sldChg>
      <pc:sldChg chg="del">
        <pc:chgData name="三原慎一" userId="5f70cbe7-f4c8-4824-9758-2abefef14823" providerId="ADAL" clId="{C905A038-7329-4C15-BD0F-477D35FD70AE}" dt="2021-03-24T12:43:19.887" v="0" actId="47"/>
        <pc:sldMkLst>
          <pc:docMk/>
          <pc:sldMk cId="698085671" sldId="283"/>
        </pc:sldMkLst>
      </pc:sldChg>
      <pc:sldChg chg="del">
        <pc:chgData name="三原慎一" userId="5f70cbe7-f4c8-4824-9758-2abefef14823" providerId="ADAL" clId="{C905A038-7329-4C15-BD0F-477D35FD70AE}" dt="2021-03-24T12:43:19.887" v="0" actId="47"/>
        <pc:sldMkLst>
          <pc:docMk/>
          <pc:sldMk cId="3468152474" sldId="317"/>
        </pc:sldMkLst>
      </pc:sldChg>
      <pc:sldChg chg="del">
        <pc:chgData name="三原慎一" userId="5f70cbe7-f4c8-4824-9758-2abefef14823" providerId="ADAL" clId="{C905A038-7329-4C15-BD0F-477D35FD70AE}" dt="2021-03-24T12:43:19.887" v="0" actId="47"/>
        <pc:sldMkLst>
          <pc:docMk/>
          <pc:sldMk cId="1701740166" sldId="318"/>
        </pc:sldMkLst>
      </pc:sldChg>
      <pc:sldChg chg="del">
        <pc:chgData name="三原慎一" userId="5f70cbe7-f4c8-4824-9758-2abefef14823" providerId="ADAL" clId="{C905A038-7329-4C15-BD0F-477D35FD70AE}" dt="2021-03-24T12:43:19.887" v="0" actId="47"/>
        <pc:sldMkLst>
          <pc:docMk/>
          <pc:sldMk cId="785604484" sldId="319"/>
        </pc:sldMkLst>
      </pc:sldChg>
      <pc:sldChg chg="del">
        <pc:chgData name="三原慎一" userId="5f70cbe7-f4c8-4824-9758-2abefef14823" providerId="ADAL" clId="{C905A038-7329-4C15-BD0F-477D35FD70AE}" dt="2021-03-24T12:43:19.887" v="0" actId="47"/>
        <pc:sldMkLst>
          <pc:docMk/>
          <pc:sldMk cId="2810634115" sldId="324"/>
        </pc:sldMkLst>
      </pc:sldChg>
      <pc:sldChg chg="del">
        <pc:chgData name="三原慎一" userId="5f70cbe7-f4c8-4824-9758-2abefef14823" providerId="ADAL" clId="{C905A038-7329-4C15-BD0F-477D35FD70AE}" dt="2021-03-24T12:43:19.887" v="0" actId="47"/>
        <pc:sldMkLst>
          <pc:docMk/>
          <pc:sldMk cId="2075955425" sldId="328"/>
        </pc:sldMkLst>
      </pc:sldChg>
      <pc:sldChg chg="del">
        <pc:chgData name="三原慎一" userId="5f70cbe7-f4c8-4824-9758-2abefef14823" providerId="ADAL" clId="{C905A038-7329-4C15-BD0F-477D35FD70AE}" dt="2021-03-24T12:43:19.887" v="0" actId="47"/>
        <pc:sldMkLst>
          <pc:docMk/>
          <pc:sldMk cId="3099816067" sldId="329"/>
        </pc:sldMkLst>
      </pc:sldChg>
      <pc:sldChg chg="del">
        <pc:chgData name="三原慎一" userId="5f70cbe7-f4c8-4824-9758-2abefef14823" providerId="ADAL" clId="{C905A038-7329-4C15-BD0F-477D35FD70AE}" dt="2021-03-24T12:43:19.887" v="0" actId="47"/>
        <pc:sldMkLst>
          <pc:docMk/>
          <pc:sldMk cId="2793227923" sldId="332"/>
        </pc:sldMkLst>
      </pc:sldChg>
      <pc:sldChg chg="del">
        <pc:chgData name="三原慎一" userId="5f70cbe7-f4c8-4824-9758-2abefef14823" providerId="ADAL" clId="{C905A038-7329-4C15-BD0F-477D35FD70AE}" dt="2021-03-24T12:43:19.887" v="0" actId="47"/>
        <pc:sldMkLst>
          <pc:docMk/>
          <pc:sldMk cId="3491022995" sldId="334"/>
        </pc:sldMkLst>
      </pc:sldChg>
      <pc:sldChg chg="del">
        <pc:chgData name="三原慎一" userId="5f70cbe7-f4c8-4824-9758-2abefef14823" providerId="ADAL" clId="{C905A038-7329-4C15-BD0F-477D35FD70AE}" dt="2021-03-24T12:43:19.887" v="0" actId="47"/>
        <pc:sldMkLst>
          <pc:docMk/>
          <pc:sldMk cId="543675765" sldId="335"/>
        </pc:sldMkLst>
      </pc:sldChg>
      <pc:sldChg chg="del">
        <pc:chgData name="三原慎一" userId="5f70cbe7-f4c8-4824-9758-2abefef14823" providerId="ADAL" clId="{C905A038-7329-4C15-BD0F-477D35FD70AE}" dt="2021-03-24T12:43:19.887" v="0" actId="47"/>
        <pc:sldMkLst>
          <pc:docMk/>
          <pc:sldMk cId="1368751124" sldId="336"/>
        </pc:sldMkLst>
      </pc:sldChg>
      <pc:sldChg chg="del">
        <pc:chgData name="三原慎一" userId="5f70cbe7-f4c8-4824-9758-2abefef14823" providerId="ADAL" clId="{C905A038-7329-4C15-BD0F-477D35FD70AE}" dt="2021-03-24T12:43:19.887" v="0" actId="47"/>
        <pc:sldMkLst>
          <pc:docMk/>
          <pc:sldMk cId="2275459376" sldId="337"/>
        </pc:sldMkLst>
      </pc:sldChg>
      <pc:sldChg chg="del">
        <pc:chgData name="三原慎一" userId="5f70cbe7-f4c8-4824-9758-2abefef14823" providerId="ADAL" clId="{C905A038-7329-4C15-BD0F-477D35FD70AE}" dt="2021-03-24T12:43:19.887" v="0" actId="47"/>
        <pc:sldMkLst>
          <pc:docMk/>
          <pc:sldMk cId="843630444" sldId="338"/>
        </pc:sldMkLst>
      </pc:sldChg>
      <pc:sldChg chg="del">
        <pc:chgData name="三原慎一" userId="5f70cbe7-f4c8-4824-9758-2abefef14823" providerId="ADAL" clId="{C905A038-7329-4C15-BD0F-477D35FD70AE}" dt="2021-03-24T12:43:19.887" v="0" actId="47"/>
        <pc:sldMkLst>
          <pc:docMk/>
          <pc:sldMk cId="1765697437" sldId="339"/>
        </pc:sldMkLst>
      </pc:sldChg>
      <pc:sldChg chg="del">
        <pc:chgData name="三原慎一" userId="5f70cbe7-f4c8-4824-9758-2abefef14823" providerId="ADAL" clId="{C905A038-7329-4C15-BD0F-477D35FD70AE}" dt="2021-03-24T12:43:19.887" v="0" actId="47"/>
        <pc:sldMkLst>
          <pc:docMk/>
          <pc:sldMk cId="603383040" sldId="340"/>
        </pc:sldMkLst>
      </pc:sldChg>
      <pc:sldChg chg="del">
        <pc:chgData name="三原慎一" userId="5f70cbe7-f4c8-4824-9758-2abefef14823" providerId="ADAL" clId="{C905A038-7329-4C15-BD0F-477D35FD70AE}" dt="2021-03-24T12:43:19.887" v="0" actId="47"/>
        <pc:sldMkLst>
          <pc:docMk/>
          <pc:sldMk cId="4243759168" sldId="341"/>
        </pc:sldMkLst>
      </pc:sldChg>
      <pc:sldChg chg="del">
        <pc:chgData name="三原慎一" userId="5f70cbe7-f4c8-4824-9758-2abefef14823" providerId="ADAL" clId="{C905A038-7329-4C15-BD0F-477D35FD70AE}" dt="2021-03-24T12:43:19.887" v="0" actId="47"/>
        <pc:sldMkLst>
          <pc:docMk/>
          <pc:sldMk cId="4278107821" sldId="342"/>
        </pc:sldMkLst>
      </pc:sldChg>
      <pc:sldChg chg="del">
        <pc:chgData name="三原慎一" userId="5f70cbe7-f4c8-4824-9758-2abefef14823" providerId="ADAL" clId="{C905A038-7329-4C15-BD0F-477D35FD70AE}" dt="2021-03-24T12:43:19.887" v="0" actId="47"/>
        <pc:sldMkLst>
          <pc:docMk/>
          <pc:sldMk cId="1861327776" sldId="345"/>
        </pc:sldMkLst>
      </pc:sldChg>
      <pc:sldChg chg="del">
        <pc:chgData name="三原慎一" userId="5f70cbe7-f4c8-4824-9758-2abefef14823" providerId="ADAL" clId="{C905A038-7329-4C15-BD0F-477D35FD70AE}" dt="2021-03-24T12:43:19.887" v="0" actId="47"/>
        <pc:sldMkLst>
          <pc:docMk/>
          <pc:sldMk cId="739074732" sldId="346"/>
        </pc:sldMkLst>
      </pc:sldChg>
      <pc:sldChg chg="del">
        <pc:chgData name="三原慎一" userId="5f70cbe7-f4c8-4824-9758-2abefef14823" providerId="ADAL" clId="{C905A038-7329-4C15-BD0F-477D35FD70AE}" dt="2021-03-24T12:43:19.887" v="0" actId="47"/>
        <pc:sldMkLst>
          <pc:docMk/>
          <pc:sldMk cId="688078281" sldId="347"/>
        </pc:sldMkLst>
      </pc:sldChg>
      <pc:sldChg chg="del">
        <pc:chgData name="三原慎一" userId="5f70cbe7-f4c8-4824-9758-2abefef14823" providerId="ADAL" clId="{C905A038-7329-4C15-BD0F-477D35FD70AE}" dt="2021-03-24T12:43:19.887" v="0" actId="47"/>
        <pc:sldMkLst>
          <pc:docMk/>
          <pc:sldMk cId="3490904271" sldId="348"/>
        </pc:sldMkLst>
      </pc:sldChg>
      <pc:sldChg chg="del">
        <pc:chgData name="三原慎一" userId="5f70cbe7-f4c8-4824-9758-2abefef14823" providerId="ADAL" clId="{C905A038-7329-4C15-BD0F-477D35FD70AE}" dt="2021-03-24T12:43:19.887" v="0" actId="47"/>
        <pc:sldMkLst>
          <pc:docMk/>
          <pc:sldMk cId="1369442129" sldId="349"/>
        </pc:sldMkLst>
      </pc:sldChg>
      <pc:sldChg chg="del">
        <pc:chgData name="三原慎一" userId="5f70cbe7-f4c8-4824-9758-2abefef14823" providerId="ADAL" clId="{C905A038-7329-4C15-BD0F-477D35FD70AE}" dt="2021-03-24T12:43:19.887" v="0" actId="47"/>
        <pc:sldMkLst>
          <pc:docMk/>
          <pc:sldMk cId="868038690" sldId="350"/>
        </pc:sldMkLst>
      </pc:sldChg>
      <pc:sldChg chg="del">
        <pc:chgData name="三原慎一" userId="5f70cbe7-f4c8-4824-9758-2abefef14823" providerId="ADAL" clId="{C905A038-7329-4C15-BD0F-477D35FD70AE}" dt="2021-03-24T12:43:19.887" v="0" actId="47"/>
        <pc:sldMkLst>
          <pc:docMk/>
          <pc:sldMk cId="1649993583" sldId="356"/>
        </pc:sldMkLst>
      </pc:sldChg>
      <pc:sldChg chg="del">
        <pc:chgData name="三原慎一" userId="5f70cbe7-f4c8-4824-9758-2abefef14823" providerId="ADAL" clId="{C905A038-7329-4C15-BD0F-477D35FD70AE}" dt="2021-03-24T12:43:19.887" v="0" actId="47"/>
        <pc:sldMkLst>
          <pc:docMk/>
          <pc:sldMk cId="2825982876" sldId="357"/>
        </pc:sldMkLst>
      </pc:sldChg>
      <pc:sldChg chg="del">
        <pc:chgData name="三原慎一" userId="5f70cbe7-f4c8-4824-9758-2abefef14823" providerId="ADAL" clId="{C905A038-7329-4C15-BD0F-477D35FD70AE}" dt="2021-03-24T12:43:19.887" v="0" actId="47"/>
        <pc:sldMkLst>
          <pc:docMk/>
          <pc:sldMk cId="3330045803" sldId="433"/>
        </pc:sldMkLst>
      </pc:sldChg>
      <pc:sldChg chg="del">
        <pc:chgData name="三原慎一" userId="5f70cbe7-f4c8-4824-9758-2abefef14823" providerId="ADAL" clId="{C905A038-7329-4C15-BD0F-477D35FD70AE}" dt="2021-03-24T12:43:19.887" v="0" actId="47"/>
        <pc:sldMkLst>
          <pc:docMk/>
          <pc:sldMk cId="2320842696" sldId="434"/>
        </pc:sldMkLst>
      </pc:sldChg>
      <pc:sldChg chg="del">
        <pc:chgData name="三原慎一" userId="5f70cbe7-f4c8-4824-9758-2abefef14823" providerId="ADAL" clId="{C905A038-7329-4C15-BD0F-477D35FD70AE}" dt="2021-03-24T12:43:19.887" v="0" actId="47"/>
        <pc:sldMkLst>
          <pc:docMk/>
          <pc:sldMk cId="1788466320" sldId="715"/>
        </pc:sldMkLst>
      </pc:sldChg>
      <pc:sldChg chg="del">
        <pc:chgData name="三原慎一" userId="5f70cbe7-f4c8-4824-9758-2abefef14823" providerId="ADAL" clId="{C905A038-7329-4C15-BD0F-477D35FD70AE}" dt="2021-03-24T12:43:19.887" v="0" actId="47"/>
        <pc:sldMkLst>
          <pc:docMk/>
          <pc:sldMk cId="1703397763" sldId="716"/>
        </pc:sldMkLst>
      </pc:sldChg>
      <pc:sldChg chg="del">
        <pc:chgData name="三原慎一" userId="5f70cbe7-f4c8-4824-9758-2abefef14823" providerId="ADAL" clId="{C905A038-7329-4C15-BD0F-477D35FD70AE}" dt="2021-03-24T12:43:19.887" v="0" actId="47"/>
        <pc:sldMkLst>
          <pc:docMk/>
          <pc:sldMk cId="1693490421" sldId="717"/>
        </pc:sldMkLst>
      </pc:sldChg>
      <pc:sldChg chg="del">
        <pc:chgData name="三原慎一" userId="5f70cbe7-f4c8-4824-9758-2abefef14823" providerId="ADAL" clId="{C905A038-7329-4C15-BD0F-477D35FD70AE}" dt="2021-03-24T12:43:19.887" v="0" actId="47"/>
        <pc:sldMkLst>
          <pc:docMk/>
          <pc:sldMk cId="3638304294" sldId="718"/>
        </pc:sldMkLst>
      </pc:sldChg>
      <pc:sldChg chg="del">
        <pc:chgData name="三原慎一" userId="5f70cbe7-f4c8-4824-9758-2abefef14823" providerId="ADAL" clId="{C905A038-7329-4C15-BD0F-477D35FD70AE}" dt="2021-03-24T12:43:19.887" v="0" actId="47"/>
        <pc:sldMkLst>
          <pc:docMk/>
          <pc:sldMk cId="2551216293" sldId="719"/>
        </pc:sldMkLst>
      </pc:sldChg>
      <pc:sldChg chg="del">
        <pc:chgData name="三原慎一" userId="5f70cbe7-f4c8-4824-9758-2abefef14823" providerId="ADAL" clId="{C905A038-7329-4C15-BD0F-477D35FD70AE}" dt="2021-03-24T12:43:19.887" v="0" actId="47"/>
        <pc:sldMkLst>
          <pc:docMk/>
          <pc:sldMk cId="323376094" sldId="720"/>
        </pc:sldMkLst>
      </pc:sldChg>
      <pc:sldChg chg="del">
        <pc:chgData name="三原慎一" userId="5f70cbe7-f4c8-4824-9758-2abefef14823" providerId="ADAL" clId="{C905A038-7329-4C15-BD0F-477D35FD70AE}" dt="2021-03-24T12:43:19.887" v="0" actId="47"/>
        <pc:sldMkLst>
          <pc:docMk/>
          <pc:sldMk cId="3442803119" sldId="721"/>
        </pc:sldMkLst>
      </pc:sldChg>
      <pc:sldChg chg="del">
        <pc:chgData name="三原慎一" userId="5f70cbe7-f4c8-4824-9758-2abefef14823" providerId="ADAL" clId="{C905A038-7329-4C15-BD0F-477D35FD70AE}" dt="2021-03-24T12:43:19.887" v="0" actId="47"/>
        <pc:sldMkLst>
          <pc:docMk/>
          <pc:sldMk cId="1579373138" sldId="722"/>
        </pc:sldMkLst>
      </pc:sldChg>
      <pc:sldChg chg="del">
        <pc:chgData name="三原慎一" userId="5f70cbe7-f4c8-4824-9758-2abefef14823" providerId="ADAL" clId="{C905A038-7329-4C15-BD0F-477D35FD70AE}" dt="2021-03-24T12:43:19.887" v="0" actId="47"/>
        <pc:sldMkLst>
          <pc:docMk/>
          <pc:sldMk cId="3348445757" sldId="724"/>
        </pc:sldMkLst>
      </pc:sldChg>
      <pc:sldChg chg="del">
        <pc:chgData name="三原慎一" userId="5f70cbe7-f4c8-4824-9758-2abefef14823" providerId="ADAL" clId="{C905A038-7329-4C15-BD0F-477D35FD70AE}" dt="2021-03-24T12:43:19.887" v="0" actId="47"/>
        <pc:sldMkLst>
          <pc:docMk/>
          <pc:sldMk cId="175098888" sldId="725"/>
        </pc:sldMkLst>
      </pc:sldChg>
      <pc:sldChg chg="del">
        <pc:chgData name="三原慎一" userId="5f70cbe7-f4c8-4824-9758-2abefef14823" providerId="ADAL" clId="{C905A038-7329-4C15-BD0F-477D35FD70AE}" dt="2021-03-24T12:43:19.887" v="0" actId="47"/>
        <pc:sldMkLst>
          <pc:docMk/>
          <pc:sldMk cId="486066141" sldId="726"/>
        </pc:sldMkLst>
      </pc:sldChg>
    </pc:docChg>
  </pc:docChgLst>
  <pc:docChgLst>
    <pc:chgData name="三原慎一" userId="5f70cbe7-f4c8-4824-9758-2abefef14823" providerId="ADAL" clId="{CC308FDC-3ECC-45CB-8706-797CE7EFCA03}"/>
    <pc:docChg chg="undo custSel addSld delSld modSld sldOrd modSection">
      <pc:chgData name="三原慎一" userId="5f70cbe7-f4c8-4824-9758-2abefef14823" providerId="ADAL" clId="{CC308FDC-3ECC-45CB-8706-797CE7EFCA03}" dt="2021-01-27T03:01:40.164" v="2925" actId="207"/>
      <pc:docMkLst>
        <pc:docMk/>
      </pc:docMkLst>
      <pc:sldChg chg="modSp mod">
        <pc:chgData name="三原慎一" userId="5f70cbe7-f4c8-4824-9758-2abefef14823" providerId="ADAL" clId="{CC308FDC-3ECC-45CB-8706-797CE7EFCA03}" dt="2021-01-26T23:46:17.251" v="1088" actId="1076"/>
        <pc:sldMkLst>
          <pc:docMk/>
          <pc:sldMk cId="1347493602" sldId="256"/>
        </pc:sldMkLst>
        <pc:spChg chg="mod">
          <ac:chgData name="三原慎一" userId="5f70cbe7-f4c8-4824-9758-2abefef14823" providerId="ADAL" clId="{CC308FDC-3ECC-45CB-8706-797CE7EFCA03}" dt="2021-01-26T23:46:17.251" v="1088" actId="1076"/>
          <ac:spMkLst>
            <pc:docMk/>
            <pc:sldMk cId="1347493602" sldId="256"/>
            <ac:spMk id="4" creationId="{00000000-0000-0000-0000-000000000000}"/>
          </ac:spMkLst>
        </pc:spChg>
        <pc:picChg chg="mod">
          <ac:chgData name="三原慎一" userId="5f70cbe7-f4c8-4824-9758-2abefef14823" providerId="ADAL" clId="{CC308FDC-3ECC-45CB-8706-797CE7EFCA03}" dt="2021-01-26T23:46:03.327" v="1085" actId="1076"/>
          <ac:picMkLst>
            <pc:docMk/>
            <pc:sldMk cId="1347493602" sldId="256"/>
            <ac:picMk id="11" creationId="{00000000-0000-0000-0000-000000000000}"/>
          </ac:picMkLst>
        </pc:picChg>
        <pc:picChg chg="mod">
          <ac:chgData name="三原慎一" userId="5f70cbe7-f4c8-4824-9758-2abefef14823" providerId="ADAL" clId="{CC308FDC-3ECC-45CB-8706-797CE7EFCA03}" dt="2021-01-26T23:45:58.895" v="1084" actId="1076"/>
          <ac:picMkLst>
            <pc:docMk/>
            <pc:sldMk cId="1347493602" sldId="256"/>
            <ac:picMk id="12" creationId="{00000000-0000-0000-0000-000000000000}"/>
          </ac:picMkLst>
        </pc:picChg>
      </pc:sldChg>
      <pc:sldChg chg="delSp modSp mod">
        <pc:chgData name="三原慎一" userId="5f70cbe7-f4c8-4824-9758-2abefef14823" providerId="ADAL" clId="{CC308FDC-3ECC-45CB-8706-797CE7EFCA03}" dt="2021-01-27T00:15:12.454" v="1447" actId="1076"/>
        <pc:sldMkLst>
          <pc:docMk/>
          <pc:sldMk cId="2907535143" sldId="257"/>
        </pc:sldMkLst>
        <pc:spChg chg="mod">
          <ac:chgData name="三原慎一" userId="5f70cbe7-f4c8-4824-9758-2abefef14823" providerId="ADAL" clId="{CC308FDC-3ECC-45CB-8706-797CE7EFCA03}" dt="2021-01-27T00:15:12.454" v="1447" actId="1076"/>
          <ac:spMkLst>
            <pc:docMk/>
            <pc:sldMk cId="2907535143" sldId="257"/>
            <ac:spMk id="2"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3"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5"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0"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2"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3" creationId="{00000000-0000-0000-0000-000000000000}"/>
          </ac:spMkLst>
        </pc:spChg>
        <pc:spChg chg="del">
          <ac:chgData name="三原慎一" userId="5f70cbe7-f4c8-4824-9758-2abefef14823" providerId="ADAL" clId="{CC308FDC-3ECC-45CB-8706-797CE7EFCA03}" dt="2021-01-27T00:14:01.822" v="1423" actId="478"/>
          <ac:spMkLst>
            <pc:docMk/>
            <pc:sldMk cId="2907535143" sldId="257"/>
            <ac:spMk id="14"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7"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9" creationId="{00000000-0000-0000-0000-000000000000}"/>
          </ac:spMkLst>
        </pc:spChg>
        <pc:picChg chg="mod">
          <ac:chgData name="三原慎一" userId="5f70cbe7-f4c8-4824-9758-2abefef14823" providerId="ADAL" clId="{CC308FDC-3ECC-45CB-8706-797CE7EFCA03}" dt="2021-01-27T00:15:05.684" v="1446" actId="1038"/>
          <ac:picMkLst>
            <pc:docMk/>
            <pc:sldMk cId="2907535143" sldId="257"/>
            <ac:picMk id="6" creationId="{00000000-0000-0000-0000-000000000000}"/>
          </ac:picMkLst>
        </pc:picChg>
        <pc:picChg chg="mod">
          <ac:chgData name="三原慎一" userId="5f70cbe7-f4c8-4824-9758-2abefef14823" providerId="ADAL" clId="{CC308FDC-3ECC-45CB-8706-797CE7EFCA03}" dt="2021-01-27T00:15:05.684" v="1446" actId="1038"/>
          <ac:picMkLst>
            <pc:docMk/>
            <pc:sldMk cId="2907535143" sldId="257"/>
            <ac:picMk id="7" creationId="{00000000-0000-0000-0000-000000000000}"/>
          </ac:picMkLst>
        </pc:picChg>
        <pc:picChg chg="mod">
          <ac:chgData name="三原慎一" userId="5f70cbe7-f4c8-4824-9758-2abefef14823" providerId="ADAL" clId="{CC308FDC-3ECC-45CB-8706-797CE7EFCA03}" dt="2021-01-27T00:15:05.684" v="1446" actId="1038"/>
          <ac:picMkLst>
            <pc:docMk/>
            <pc:sldMk cId="2907535143" sldId="257"/>
            <ac:picMk id="8" creationId="{00000000-0000-0000-0000-000000000000}"/>
          </ac:picMkLst>
        </pc:picChg>
        <pc:cxnChg chg="mod">
          <ac:chgData name="三原慎一" userId="5f70cbe7-f4c8-4824-9758-2abefef14823" providerId="ADAL" clId="{CC308FDC-3ECC-45CB-8706-797CE7EFCA03}" dt="2021-01-27T00:15:05.684" v="1446" actId="1038"/>
          <ac:cxnSpMkLst>
            <pc:docMk/>
            <pc:sldMk cId="2907535143" sldId="257"/>
            <ac:cxnSpMk id="18" creationId="{00000000-0000-0000-0000-000000000000}"/>
          </ac:cxnSpMkLst>
        </pc:cxnChg>
      </pc:sldChg>
      <pc:sldChg chg="addSp delSp modSp mod ord delAnim modAnim">
        <pc:chgData name="三原慎一" userId="5f70cbe7-f4c8-4824-9758-2abefef14823" providerId="ADAL" clId="{CC308FDC-3ECC-45CB-8706-797CE7EFCA03}" dt="2021-01-27T00:02:28.414" v="1352"/>
        <pc:sldMkLst>
          <pc:docMk/>
          <pc:sldMk cId="117412532" sldId="258"/>
        </pc:sldMkLst>
        <pc:spChg chg="mod">
          <ac:chgData name="三原慎一" userId="5f70cbe7-f4c8-4824-9758-2abefef14823" providerId="ADAL" clId="{CC308FDC-3ECC-45CB-8706-797CE7EFCA03}" dt="2021-01-25T05:47:30.474" v="256"/>
          <ac:spMkLst>
            <pc:docMk/>
            <pc:sldMk cId="117412532" sldId="258"/>
            <ac:spMk id="3" creationId="{00000000-0000-0000-0000-000000000000}"/>
          </ac:spMkLst>
        </pc:spChg>
        <pc:spChg chg="del">
          <ac:chgData name="三原慎一" userId="5f70cbe7-f4c8-4824-9758-2abefef14823" providerId="ADAL" clId="{CC308FDC-3ECC-45CB-8706-797CE7EFCA03}" dt="2021-01-25T05:50:07.746" v="286" actId="478"/>
          <ac:spMkLst>
            <pc:docMk/>
            <pc:sldMk cId="117412532" sldId="258"/>
            <ac:spMk id="10" creationId="{00000000-0000-0000-0000-000000000000}"/>
          </ac:spMkLst>
        </pc:spChg>
        <pc:spChg chg="mod">
          <ac:chgData name="三原慎一" userId="5f70cbe7-f4c8-4824-9758-2abefef14823" providerId="ADAL" clId="{CC308FDC-3ECC-45CB-8706-797CE7EFCA03}" dt="2021-01-25T05:44:39.482" v="223" actId="1076"/>
          <ac:spMkLst>
            <pc:docMk/>
            <pc:sldMk cId="117412532" sldId="258"/>
            <ac:spMk id="33" creationId="{00000000-0000-0000-0000-000000000000}"/>
          </ac:spMkLst>
        </pc:spChg>
        <pc:spChg chg="del">
          <ac:chgData name="三原慎一" userId="5f70cbe7-f4c8-4824-9758-2abefef14823" providerId="ADAL" clId="{CC308FDC-3ECC-45CB-8706-797CE7EFCA03}" dt="2021-01-27T00:01:25.012" v="1337" actId="478"/>
          <ac:spMkLst>
            <pc:docMk/>
            <pc:sldMk cId="117412532" sldId="258"/>
            <ac:spMk id="43" creationId="{00000000-0000-0000-0000-000000000000}"/>
          </ac:spMkLst>
        </pc:spChg>
        <pc:spChg chg="add mod">
          <ac:chgData name="三原慎一" userId="5f70cbe7-f4c8-4824-9758-2abefef14823" providerId="ADAL" clId="{CC308FDC-3ECC-45CB-8706-797CE7EFCA03}" dt="2021-01-25T05:44:26.443" v="221"/>
          <ac:spMkLst>
            <pc:docMk/>
            <pc:sldMk cId="117412532" sldId="258"/>
            <ac:spMk id="44" creationId="{31DD2EE2-E286-4450-B11B-574CF9703AE1}"/>
          </ac:spMkLst>
        </pc:spChg>
        <pc:spChg chg="del mod">
          <ac:chgData name="三原慎一" userId="5f70cbe7-f4c8-4824-9758-2abefef14823" providerId="ADAL" clId="{CC308FDC-3ECC-45CB-8706-797CE7EFCA03}" dt="2021-01-25T05:52:39.396" v="332" actId="478"/>
          <ac:spMkLst>
            <pc:docMk/>
            <pc:sldMk cId="117412532" sldId="258"/>
            <ac:spMk id="45" creationId="{00000000-0000-0000-0000-000000000000}"/>
          </ac:spMkLst>
        </pc:spChg>
        <pc:spChg chg="mod">
          <ac:chgData name="三原慎一" userId="5f70cbe7-f4c8-4824-9758-2abefef14823" providerId="ADAL" clId="{CC308FDC-3ECC-45CB-8706-797CE7EFCA03}" dt="2021-01-25T05:52:30.568" v="331" actId="20577"/>
          <ac:spMkLst>
            <pc:docMk/>
            <pc:sldMk cId="117412532" sldId="258"/>
            <ac:spMk id="46" creationId="{00000000-0000-0000-0000-000000000000}"/>
          </ac:spMkLst>
        </pc:spChg>
        <pc:spChg chg="del">
          <ac:chgData name="三原慎一" userId="5f70cbe7-f4c8-4824-9758-2abefef14823" providerId="ADAL" clId="{CC308FDC-3ECC-45CB-8706-797CE7EFCA03}" dt="2021-01-25T05:43:46.545" v="207" actId="478"/>
          <ac:spMkLst>
            <pc:docMk/>
            <pc:sldMk cId="117412532" sldId="258"/>
            <ac:spMk id="47" creationId="{00000000-0000-0000-0000-000000000000}"/>
          </ac:spMkLst>
        </pc:spChg>
        <pc:spChg chg="add mod">
          <ac:chgData name="三原慎一" userId="5f70cbe7-f4c8-4824-9758-2abefef14823" providerId="ADAL" clId="{CC308FDC-3ECC-45CB-8706-797CE7EFCA03}" dt="2021-01-25T05:47:01.609" v="248" actId="1076"/>
          <ac:spMkLst>
            <pc:docMk/>
            <pc:sldMk cId="117412532" sldId="258"/>
            <ac:spMk id="50" creationId="{5FC85551-7CCD-4CA9-847C-78436B894410}"/>
          </ac:spMkLst>
        </pc:spChg>
        <pc:spChg chg="add del mod">
          <ac:chgData name="三原慎一" userId="5f70cbe7-f4c8-4824-9758-2abefef14823" providerId="ADAL" clId="{CC308FDC-3ECC-45CB-8706-797CE7EFCA03}" dt="2021-01-25T05:52:39.396" v="332" actId="478"/>
          <ac:spMkLst>
            <pc:docMk/>
            <pc:sldMk cId="117412532" sldId="258"/>
            <ac:spMk id="51" creationId="{42DCDAC2-5AE2-4C46-8CFE-3B2126A3FEE0}"/>
          </ac:spMkLst>
        </pc:spChg>
        <pc:spChg chg="add mod">
          <ac:chgData name="三原慎一" userId="5f70cbe7-f4c8-4824-9758-2abefef14823" providerId="ADAL" clId="{CC308FDC-3ECC-45CB-8706-797CE7EFCA03}" dt="2021-01-25T05:52:50.810" v="339"/>
          <ac:spMkLst>
            <pc:docMk/>
            <pc:sldMk cId="117412532" sldId="258"/>
            <ac:spMk id="52" creationId="{582A2C66-1F06-483A-A0A8-53B16F27D51B}"/>
          </ac:spMkLst>
        </pc:spChg>
        <pc:spChg chg="add mod">
          <ac:chgData name="三原慎一" userId="5f70cbe7-f4c8-4824-9758-2abefef14823" providerId="ADAL" clId="{CC308FDC-3ECC-45CB-8706-797CE7EFCA03}" dt="2021-01-25T05:53:05.360" v="345"/>
          <ac:spMkLst>
            <pc:docMk/>
            <pc:sldMk cId="117412532" sldId="258"/>
            <ac:spMk id="53" creationId="{A1332DD0-51A9-42DA-9ED7-B9EADF590065}"/>
          </ac:spMkLst>
        </pc:spChg>
        <pc:spChg chg="del topLvl">
          <ac:chgData name="三原慎一" userId="5f70cbe7-f4c8-4824-9758-2abefef14823" providerId="ADAL" clId="{CC308FDC-3ECC-45CB-8706-797CE7EFCA03}" dt="2021-01-25T05:45:01.025" v="225" actId="478"/>
          <ac:spMkLst>
            <pc:docMk/>
            <pc:sldMk cId="117412532" sldId="258"/>
            <ac:spMk id="62482" creationId="{00000000-0000-0000-0000-000000000000}"/>
          </ac:spMkLst>
        </pc:spChg>
        <pc:spChg chg="mod">
          <ac:chgData name="三原慎一" userId="5f70cbe7-f4c8-4824-9758-2abefef14823" providerId="ADAL" clId="{CC308FDC-3ECC-45CB-8706-797CE7EFCA03}" dt="2021-01-25T05:48:22.720" v="275"/>
          <ac:spMkLst>
            <pc:docMk/>
            <pc:sldMk cId="117412532" sldId="258"/>
            <ac:spMk id="62489"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0"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1"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2" creationId="{00000000-0000-0000-0000-000000000000}"/>
          </ac:spMkLst>
        </pc:spChg>
        <pc:spChg chg="mod">
          <ac:chgData name="三原慎一" userId="5f70cbe7-f4c8-4824-9758-2abefef14823" providerId="ADAL" clId="{CC308FDC-3ECC-45CB-8706-797CE7EFCA03}" dt="2021-01-27T00:02:13.602" v="1341" actId="1076"/>
          <ac:spMkLst>
            <pc:docMk/>
            <pc:sldMk cId="117412532" sldId="258"/>
            <ac:spMk id="62495" creationId="{00000000-0000-0000-0000-000000000000}"/>
          </ac:spMkLst>
        </pc:spChg>
        <pc:spChg chg="mod">
          <ac:chgData name="三原慎一" userId="5f70cbe7-f4c8-4824-9758-2abefef14823" providerId="ADAL" clId="{CC308FDC-3ECC-45CB-8706-797CE7EFCA03}" dt="2021-01-25T05:43:57.252" v="212"/>
          <ac:spMkLst>
            <pc:docMk/>
            <pc:sldMk cId="117412532" sldId="258"/>
            <ac:spMk id="211975" creationId="{00000000-0000-0000-0000-000000000000}"/>
          </ac:spMkLst>
        </pc:spChg>
        <pc:spChg chg="mod">
          <ac:chgData name="三原慎一" userId="5f70cbe7-f4c8-4824-9758-2abefef14823" providerId="ADAL" clId="{CC308FDC-3ECC-45CB-8706-797CE7EFCA03}" dt="2021-01-27T00:02:28.414" v="1352"/>
          <ac:spMkLst>
            <pc:docMk/>
            <pc:sldMk cId="117412532" sldId="258"/>
            <ac:spMk id="211979" creationId="{00000000-0000-0000-0000-000000000000}"/>
          </ac:spMkLst>
        </pc:spChg>
        <pc:spChg chg="mod">
          <ac:chgData name="三原慎一" userId="5f70cbe7-f4c8-4824-9758-2abefef14823" providerId="ADAL" clId="{CC308FDC-3ECC-45CB-8706-797CE7EFCA03}" dt="2021-01-25T05:47:51.584" v="261"/>
          <ac:spMkLst>
            <pc:docMk/>
            <pc:sldMk cId="117412532" sldId="258"/>
            <ac:spMk id="211989" creationId="{00000000-0000-0000-0000-000000000000}"/>
          </ac:spMkLst>
        </pc:spChg>
        <pc:spChg chg="mod topLvl">
          <ac:chgData name="三原慎一" userId="5f70cbe7-f4c8-4824-9758-2abefef14823" providerId="ADAL" clId="{CC308FDC-3ECC-45CB-8706-797CE7EFCA03}" dt="2021-01-25T05:47:09.605" v="249" actId="1076"/>
          <ac:spMkLst>
            <pc:docMk/>
            <pc:sldMk cId="117412532" sldId="258"/>
            <ac:spMk id="211995" creationId="{00000000-0000-0000-0000-000000000000}"/>
          </ac:spMkLst>
        </pc:spChg>
        <pc:grpChg chg="mod">
          <ac:chgData name="三原慎一" userId="5f70cbe7-f4c8-4824-9758-2abefef14823" providerId="ADAL" clId="{CC308FDC-3ECC-45CB-8706-797CE7EFCA03}" dt="2021-01-25T05:47:01.609" v="248" actId="1076"/>
          <ac:grpSpMkLst>
            <pc:docMk/>
            <pc:sldMk cId="117412532" sldId="258"/>
            <ac:grpSpMk id="4" creationId="{00000000-0000-0000-0000-000000000000}"/>
          </ac:grpSpMkLst>
        </pc:grpChg>
        <pc:grpChg chg="mod">
          <ac:chgData name="三原慎一" userId="5f70cbe7-f4c8-4824-9758-2abefef14823" providerId="ADAL" clId="{CC308FDC-3ECC-45CB-8706-797CE7EFCA03}" dt="2021-01-25T05:44:49.001" v="224" actId="1076"/>
          <ac:grpSpMkLst>
            <pc:docMk/>
            <pc:sldMk cId="117412532" sldId="258"/>
            <ac:grpSpMk id="32" creationId="{00000000-0000-0000-0000-000000000000}"/>
          </ac:grpSpMkLst>
        </pc:grpChg>
        <pc:grpChg chg="mod">
          <ac:chgData name="三原慎一" userId="5f70cbe7-f4c8-4824-9758-2abefef14823" providerId="ADAL" clId="{CC308FDC-3ECC-45CB-8706-797CE7EFCA03}" dt="2021-01-25T05:45:24.533" v="228" actId="1076"/>
          <ac:grpSpMkLst>
            <pc:docMk/>
            <pc:sldMk cId="117412532" sldId="258"/>
            <ac:grpSpMk id="62496" creationId="{00000000-0000-0000-0000-000000000000}"/>
          </ac:grpSpMkLst>
        </pc:grpChg>
        <pc:grpChg chg="del">
          <ac:chgData name="三原慎一" userId="5f70cbe7-f4c8-4824-9758-2abefef14823" providerId="ADAL" clId="{CC308FDC-3ECC-45CB-8706-797CE7EFCA03}" dt="2021-01-25T05:45:17.429" v="227" actId="478"/>
          <ac:grpSpMkLst>
            <pc:docMk/>
            <pc:sldMk cId="117412532" sldId="258"/>
            <ac:grpSpMk id="62497" creationId="{00000000-0000-0000-0000-000000000000}"/>
          </ac:grpSpMkLst>
        </pc:grpChg>
        <pc:grpChg chg="del">
          <ac:chgData name="三原慎一" userId="5f70cbe7-f4c8-4824-9758-2abefef14823" providerId="ADAL" clId="{CC308FDC-3ECC-45CB-8706-797CE7EFCA03}" dt="2021-01-25T05:45:01.025" v="225" actId="478"/>
          <ac:grpSpMkLst>
            <pc:docMk/>
            <pc:sldMk cId="117412532" sldId="258"/>
            <ac:grpSpMk id="62498" creationId="{00000000-0000-0000-0000-000000000000}"/>
          </ac:grpSpMkLst>
        </pc:grpChg>
        <pc:grpChg chg="mod">
          <ac:chgData name="三原慎一" userId="5f70cbe7-f4c8-4824-9758-2abefef14823" providerId="ADAL" clId="{CC308FDC-3ECC-45CB-8706-797CE7EFCA03}" dt="2021-01-25T05:47:01.609" v="248" actId="1076"/>
          <ac:grpSpMkLst>
            <pc:docMk/>
            <pc:sldMk cId="117412532" sldId="258"/>
            <ac:grpSpMk id="62500" creationId="{00000000-0000-0000-0000-000000000000}"/>
          </ac:grpSpMkLst>
        </pc:grpChg>
        <pc:grpChg chg="mod">
          <ac:chgData name="三原慎一" userId="5f70cbe7-f4c8-4824-9758-2abefef14823" providerId="ADAL" clId="{CC308FDC-3ECC-45CB-8706-797CE7EFCA03}" dt="2021-01-25T05:47:01.609" v="248" actId="1076"/>
          <ac:grpSpMkLst>
            <pc:docMk/>
            <pc:sldMk cId="117412532" sldId="258"/>
            <ac:grpSpMk id="62501" creationId="{00000000-0000-0000-0000-000000000000}"/>
          </ac:grpSpMkLst>
        </pc:grpChg>
        <pc:cxnChg chg="add mod">
          <ac:chgData name="三原慎一" userId="5f70cbe7-f4c8-4824-9758-2abefef14823" providerId="ADAL" clId="{CC308FDC-3ECC-45CB-8706-797CE7EFCA03}" dt="2021-01-25T05:44:19.567" v="213" actId="571"/>
          <ac:cxnSpMkLst>
            <pc:docMk/>
            <pc:sldMk cId="117412532" sldId="258"/>
            <ac:cxnSpMk id="48" creationId="{662287E9-CC35-4ACB-9107-3AF6444947FE}"/>
          </ac:cxnSpMkLst>
        </pc:cxnChg>
        <pc:cxnChg chg="add mod">
          <ac:chgData name="三原慎一" userId="5f70cbe7-f4c8-4824-9758-2abefef14823" providerId="ADAL" clId="{CC308FDC-3ECC-45CB-8706-797CE7EFCA03}" dt="2021-01-25T05:44:19.567" v="213" actId="571"/>
          <ac:cxnSpMkLst>
            <pc:docMk/>
            <pc:sldMk cId="117412532" sldId="258"/>
            <ac:cxnSpMk id="49" creationId="{88028D7F-7D93-4245-9E65-1722B53E23AD}"/>
          </ac:cxnSpMkLst>
        </pc:cxnChg>
      </pc:sldChg>
      <pc:sldChg chg="modSp mod">
        <pc:chgData name="三原慎一" userId="5f70cbe7-f4c8-4824-9758-2abefef14823" providerId="ADAL" clId="{CC308FDC-3ECC-45CB-8706-797CE7EFCA03}" dt="2021-01-27T00:00:52.754" v="1336" actId="1076"/>
        <pc:sldMkLst>
          <pc:docMk/>
          <pc:sldMk cId="4030650326" sldId="261"/>
        </pc:sldMkLst>
        <pc:spChg chg="mod">
          <ac:chgData name="三原慎一" userId="5f70cbe7-f4c8-4824-9758-2abefef14823" providerId="ADAL" clId="{CC308FDC-3ECC-45CB-8706-797CE7EFCA03}" dt="2021-01-26T23:59:34.163" v="1290" actId="1076"/>
          <ac:spMkLst>
            <pc:docMk/>
            <pc:sldMk cId="4030650326" sldId="261"/>
            <ac:spMk id="3" creationId="{00000000-0000-0000-0000-000000000000}"/>
          </ac:spMkLst>
        </pc:spChg>
        <pc:spChg chg="mod">
          <ac:chgData name="三原慎一" userId="5f70cbe7-f4c8-4824-9758-2abefef14823" providerId="ADAL" clId="{CC308FDC-3ECC-45CB-8706-797CE7EFCA03}" dt="2021-01-26T23:59:37.915" v="1291" actId="1076"/>
          <ac:spMkLst>
            <pc:docMk/>
            <pc:sldMk cId="4030650326" sldId="261"/>
            <ac:spMk id="16" creationId="{00000000-0000-0000-0000-000000000000}"/>
          </ac:spMkLst>
        </pc:spChg>
        <pc:spChg chg="mod">
          <ac:chgData name="三原慎一" userId="5f70cbe7-f4c8-4824-9758-2abefef14823" providerId="ADAL" clId="{CC308FDC-3ECC-45CB-8706-797CE7EFCA03}" dt="2021-01-26T23:59:34.163" v="1290" actId="1076"/>
          <ac:spMkLst>
            <pc:docMk/>
            <pc:sldMk cId="4030650326" sldId="261"/>
            <ac:spMk id="60425" creationId="{00000000-0000-0000-0000-000000000000}"/>
          </ac:spMkLst>
        </pc:spChg>
        <pc:spChg chg="mod">
          <ac:chgData name="三原慎一" userId="5f70cbe7-f4c8-4824-9758-2abefef14823" providerId="ADAL" clId="{CC308FDC-3ECC-45CB-8706-797CE7EFCA03}" dt="2021-01-26T23:59:42.545" v="1292" actId="166"/>
          <ac:spMkLst>
            <pc:docMk/>
            <pc:sldMk cId="4030650326" sldId="261"/>
            <ac:spMk id="60440" creationId="{00000000-0000-0000-0000-000000000000}"/>
          </ac:spMkLst>
        </pc:spChg>
        <pc:spChg chg="mod">
          <ac:chgData name="三原慎一" userId="5f70cbe7-f4c8-4824-9758-2abefef14823" providerId="ADAL" clId="{CC308FDC-3ECC-45CB-8706-797CE7EFCA03}" dt="2021-01-26T23:59:29.954" v="1289" actId="1076"/>
          <ac:spMkLst>
            <pc:docMk/>
            <pc:sldMk cId="4030650326" sldId="261"/>
            <ac:spMk id="60442" creationId="{00000000-0000-0000-0000-000000000000}"/>
          </ac:spMkLst>
        </pc:spChg>
        <pc:spChg chg="mod">
          <ac:chgData name="三原慎一" userId="5f70cbe7-f4c8-4824-9758-2abefef14823" providerId="ADAL" clId="{CC308FDC-3ECC-45CB-8706-797CE7EFCA03}" dt="2021-01-26T23:59:28.713" v="1288" actId="1076"/>
          <ac:spMkLst>
            <pc:docMk/>
            <pc:sldMk cId="4030650326" sldId="261"/>
            <ac:spMk id="60443" creationId="{00000000-0000-0000-0000-000000000000}"/>
          </ac:spMkLst>
        </pc:spChg>
        <pc:spChg chg="mod">
          <ac:chgData name="三原慎一" userId="5f70cbe7-f4c8-4824-9758-2abefef14823" providerId="ADAL" clId="{CC308FDC-3ECC-45CB-8706-797CE7EFCA03}" dt="2021-01-26T23:59:37.915" v="1291" actId="1076"/>
          <ac:spMkLst>
            <pc:docMk/>
            <pc:sldMk cId="4030650326" sldId="261"/>
            <ac:spMk id="60452" creationId="{00000000-0000-0000-0000-000000000000}"/>
          </ac:spMkLst>
        </pc:spChg>
        <pc:spChg chg="mod">
          <ac:chgData name="三原慎一" userId="5f70cbe7-f4c8-4824-9758-2abefef14823" providerId="ADAL" clId="{CC308FDC-3ECC-45CB-8706-797CE7EFCA03}" dt="2021-01-27T00:00:52.754" v="1336" actId="1076"/>
          <ac:spMkLst>
            <pc:docMk/>
            <pc:sldMk cId="4030650326" sldId="261"/>
            <ac:spMk id="60455" creationId="{00000000-0000-0000-0000-000000000000}"/>
          </ac:spMkLst>
        </pc:spChg>
        <pc:spChg chg="mod">
          <ac:chgData name="三原慎一" userId="5f70cbe7-f4c8-4824-9758-2abefef14823" providerId="ADAL" clId="{CC308FDC-3ECC-45CB-8706-797CE7EFCA03}" dt="2021-01-27T00:00:27.362" v="1332" actId="1076"/>
          <ac:spMkLst>
            <pc:docMk/>
            <pc:sldMk cId="4030650326" sldId="261"/>
            <ac:spMk id="60456" creationId="{00000000-0000-0000-0000-000000000000}"/>
          </ac:spMkLst>
        </pc:spChg>
        <pc:grpChg chg="mod">
          <ac:chgData name="三原慎一" userId="5f70cbe7-f4c8-4824-9758-2abefef14823" providerId="ADAL" clId="{CC308FDC-3ECC-45CB-8706-797CE7EFCA03}" dt="2021-01-26T23:59:29.954" v="1289" actId="1076"/>
          <ac:grpSpMkLst>
            <pc:docMk/>
            <pc:sldMk cId="4030650326" sldId="261"/>
            <ac:grpSpMk id="60453" creationId="{00000000-0000-0000-0000-000000000000}"/>
          </ac:grpSpMkLst>
        </pc:grpChg>
        <pc:grpChg chg="mod">
          <ac:chgData name="三原慎一" userId="5f70cbe7-f4c8-4824-9758-2abefef14823" providerId="ADAL" clId="{CC308FDC-3ECC-45CB-8706-797CE7EFCA03}" dt="2021-01-26T23:59:28.713" v="1288" actId="1076"/>
          <ac:grpSpMkLst>
            <pc:docMk/>
            <pc:sldMk cId="4030650326" sldId="261"/>
            <ac:grpSpMk id="60454" creationId="{00000000-0000-0000-0000-000000000000}"/>
          </ac:grpSpMkLst>
        </pc:grpChg>
        <pc:picChg chg="mod">
          <ac:chgData name="三原慎一" userId="5f70cbe7-f4c8-4824-9758-2abefef14823" providerId="ADAL" clId="{CC308FDC-3ECC-45CB-8706-797CE7EFCA03}" dt="2021-01-26T23:59:28.713" v="1288" actId="1076"/>
          <ac:picMkLst>
            <pc:docMk/>
            <pc:sldMk cId="4030650326" sldId="261"/>
            <ac:picMk id="60434" creationId="{00000000-0000-0000-0000-000000000000}"/>
          </ac:picMkLst>
        </pc:picChg>
        <pc:picChg chg="mod">
          <ac:chgData name="三原慎一" userId="5f70cbe7-f4c8-4824-9758-2abefef14823" providerId="ADAL" clId="{CC308FDC-3ECC-45CB-8706-797CE7EFCA03}" dt="2021-01-26T23:59:29.954" v="1289" actId="1076"/>
          <ac:picMkLst>
            <pc:docMk/>
            <pc:sldMk cId="4030650326" sldId="261"/>
            <ac:picMk id="60435" creationId="{00000000-0000-0000-0000-000000000000}"/>
          </ac:picMkLst>
        </pc:picChg>
      </pc:sldChg>
      <pc:sldChg chg="delSp mod">
        <pc:chgData name="三原慎一" userId="5f70cbe7-f4c8-4824-9758-2abefef14823" providerId="ADAL" clId="{CC308FDC-3ECC-45CB-8706-797CE7EFCA03}" dt="2021-01-27T00:26:39.308" v="1607" actId="478"/>
        <pc:sldMkLst>
          <pc:docMk/>
          <pc:sldMk cId="142751480" sldId="264"/>
        </pc:sldMkLst>
        <pc:spChg chg="del">
          <ac:chgData name="三原慎一" userId="5f70cbe7-f4c8-4824-9758-2abefef14823" providerId="ADAL" clId="{CC308FDC-3ECC-45CB-8706-797CE7EFCA03}" dt="2021-01-27T00:26:39.308" v="1607" actId="478"/>
          <ac:spMkLst>
            <pc:docMk/>
            <pc:sldMk cId="142751480" sldId="264"/>
            <ac:spMk id="9" creationId="{00000000-0000-0000-0000-000000000000}"/>
          </ac:spMkLst>
        </pc:spChg>
      </pc:sldChg>
      <pc:sldChg chg="delSp modSp mod">
        <pc:chgData name="三原慎一" userId="5f70cbe7-f4c8-4824-9758-2abefef14823" providerId="ADAL" clId="{CC308FDC-3ECC-45CB-8706-797CE7EFCA03}" dt="2021-01-26T23:54:37.219" v="1223" actId="1076"/>
        <pc:sldMkLst>
          <pc:docMk/>
          <pc:sldMk cId="3802306038" sldId="270"/>
        </pc:sldMkLst>
        <pc:spChg chg="mod">
          <ac:chgData name="三原慎一" userId="5f70cbe7-f4c8-4824-9758-2abefef14823" providerId="ADAL" clId="{CC308FDC-3ECC-45CB-8706-797CE7EFCA03}" dt="2021-01-26T23:54:33.639" v="1222" actId="1076"/>
          <ac:spMkLst>
            <pc:docMk/>
            <pc:sldMk cId="3802306038" sldId="270"/>
            <ac:spMk id="12" creationId="{00000000-0000-0000-0000-000000000000}"/>
          </ac:spMkLst>
        </pc:spChg>
        <pc:spChg chg="mod">
          <ac:chgData name="三原慎一" userId="5f70cbe7-f4c8-4824-9758-2abefef14823" providerId="ADAL" clId="{CC308FDC-3ECC-45CB-8706-797CE7EFCA03}" dt="2021-01-26T23:49:21.499" v="1151" actId="1076"/>
          <ac:spMkLst>
            <pc:docMk/>
            <pc:sldMk cId="3802306038" sldId="270"/>
            <ac:spMk id="18" creationId="{00000000-0000-0000-0000-000000000000}"/>
          </ac:spMkLst>
        </pc:spChg>
        <pc:spChg chg="del">
          <ac:chgData name="三原慎一" userId="5f70cbe7-f4c8-4824-9758-2abefef14823" providerId="ADAL" clId="{CC308FDC-3ECC-45CB-8706-797CE7EFCA03}" dt="2021-01-26T23:48:56.860" v="1150" actId="478"/>
          <ac:spMkLst>
            <pc:docMk/>
            <pc:sldMk cId="3802306038" sldId="270"/>
            <ac:spMk id="27" creationId="{00000000-0000-0000-0000-000000000000}"/>
          </ac:spMkLst>
        </pc:spChg>
        <pc:spChg chg="mod">
          <ac:chgData name="三原慎一" userId="5f70cbe7-f4c8-4824-9758-2abefef14823" providerId="ADAL" clId="{CC308FDC-3ECC-45CB-8706-797CE7EFCA03}" dt="2021-01-26T23:49:26.043" v="1152" actId="1076"/>
          <ac:spMkLst>
            <pc:docMk/>
            <pc:sldMk cId="3802306038" sldId="270"/>
            <ac:spMk id="28" creationId="{00000000-0000-0000-0000-000000000000}"/>
          </ac:spMkLst>
        </pc:spChg>
        <pc:picChg chg="mod">
          <ac:chgData name="三原慎一" userId="5f70cbe7-f4c8-4824-9758-2abefef14823" providerId="ADAL" clId="{CC308FDC-3ECC-45CB-8706-797CE7EFCA03}" dt="2021-01-26T23:48:49.308" v="1149" actId="1076"/>
          <ac:picMkLst>
            <pc:docMk/>
            <pc:sldMk cId="3802306038" sldId="270"/>
            <ac:picMk id="4" creationId="{00000000-0000-0000-0000-000000000000}"/>
          </ac:picMkLst>
        </pc:picChg>
        <pc:picChg chg="mod">
          <ac:chgData name="三原慎一" userId="5f70cbe7-f4c8-4824-9758-2abefef14823" providerId="ADAL" clId="{CC308FDC-3ECC-45CB-8706-797CE7EFCA03}" dt="2021-01-26T23:54:31.223" v="1221" actId="1076"/>
          <ac:picMkLst>
            <pc:docMk/>
            <pc:sldMk cId="3802306038" sldId="270"/>
            <ac:picMk id="8" creationId="{00000000-0000-0000-0000-000000000000}"/>
          </ac:picMkLst>
        </pc:picChg>
        <pc:picChg chg="mod">
          <ac:chgData name="三原慎一" userId="5f70cbe7-f4c8-4824-9758-2abefef14823" providerId="ADAL" clId="{CC308FDC-3ECC-45CB-8706-797CE7EFCA03}" dt="2021-01-26T23:54:37.219" v="1223" actId="1076"/>
          <ac:picMkLst>
            <pc:docMk/>
            <pc:sldMk cId="3802306038" sldId="270"/>
            <ac:picMk id="11" creationId="{00000000-0000-0000-0000-000000000000}"/>
          </ac:picMkLst>
        </pc:picChg>
        <pc:picChg chg="mod">
          <ac:chgData name="三原慎一" userId="5f70cbe7-f4c8-4824-9758-2abefef14823" providerId="ADAL" clId="{CC308FDC-3ECC-45CB-8706-797CE7EFCA03}" dt="2021-01-26T23:48:38.299" v="1135" actId="1038"/>
          <ac:picMkLst>
            <pc:docMk/>
            <pc:sldMk cId="3802306038" sldId="270"/>
            <ac:picMk id="15" creationId="{00000000-0000-0000-0000-000000000000}"/>
          </ac:picMkLst>
        </pc:picChg>
        <pc:picChg chg="mod">
          <ac:chgData name="三原慎一" userId="5f70cbe7-f4c8-4824-9758-2abefef14823" providerId="ADAL" clId="{CC308FDC-3ECC-45CB-8706-797CE7EFCA03}" dt="2021-01-26T23:48:45.419" v="1148" actId="14100"/>
          <ac:picMkLst>
            <pc:docMk/>
            <pc:sldMk cId="3802306038" sldId="270"/>
            <ac:picMk id="16" creationId="{00000000-0000-0000-0000-000000000000}"/>
          </ac:picMkLst>
        </pc:picChg>
        <pc:picChg chg="mod">
          <ac:chgData name="三原慎一" userId="5f70cbe7-f4c8-4824-9758-2abefef14823" providerId="ADAL" clId="{CC308FDC-3ECC-45CB-8706-797CE7EFCA03}" dt="2021-01-26T23:48:31.052" v="1128" actId="1037"/>
          <ac:picMkLst>
            <pc:docMk/>
            <pc:sldMk cId="3802306038" sldId="270"/>
            <ac:picMk id="24" creationId="{00000000-0000-0000-0000-000000000000}"/>
          </ac:picMkLst>
        </pc:picChg>
        <pc:picChg chg="mod">
          <ac:chgData name="三原慎一" userId="5f70cbe7-f4c8-4824-9758-2abefef14823" providerId="ADAL" clId="{CC308FDC-3ECC-45CB-8706-797CE7EFCA03}" dt="2021-01-26T23:48:31.052" v="1128" actId="1037"/>
          <ac:picMkLst>
            <pc:docMk/>
            <pc:sldMk cId="3802306038" sldId="270"/>
            <ac:picMk id="25" creationId="{00000000-0000-0000-0000-000000000000}"/>
          </ac:picMkLst>
        </pc:picChg>
      </pc:sldChg>
      <pc:sldChg chg="delSp modSp mod">
        <pc:chgData name="三原慎一" userId="5f70cbe7-f4c8-4824-9758-2abefef14823" providerId="ADAL" clId="{CC308FDC-3ECC-45CB-8706-797CE7EFCA03}" dt="2021-01-27T03:01:40.164" v="2925" actId="207"/>
        <pc:sldMkLst>
          <pc:docMk/>
          <pc:sldMk cId="833506056" sldId="272"/>
        </pc:sldMkLst>
        <pc:spChg chg="mod">
          <ac:chgData name="三原慎一" userId="5f70cbe7-f4c8-4824-9758-2abefef14823" providerId="ADAL" clId="{CC308FDC-3ECC-45CB-8706-797CE7EFCA03}" dt="2021-01-27T03:01:40.164" v="2925" actId="207"/>
          <ac:spMkLst>
            <pc:docMk/>
            <pc:sldMk cId="833506056" sldId="272"/>
            <ac:spMk id="5" creationId="{00000000-0000-0000-0000-000000000000}"/>
          </ac:spMkLst>
        </pc:spChg>
        <pc:spChg chg="mod">
          <ac:chgData name="三原慎一" userId="5f70cbe7-f4c8-4824-9758-2abefef14823" providerId="ADAL" clId="{CC308FDC-3ECC-45CB-8706-797CE7EFCA03}" dt="2021-01-27T03:01:29.390" v="2903" actId="688"/>
          <ac:spMkLst>
            <pc:docMk/>
            <pc:sldMk cId="833506056" sldId="272"/>
            <ac:spMk id="6" creationId="{00000000-0000-0000-0000-000000000000}"/>
          </ac:spMkLst>
        </pc:spChg>
        <pc:spChg chg="del">
          <ac:chgData name="三原慎一" userId="5f70cbe7-f4c8-4824-9758-2abefef14823" providerId="ADAL" clId="{CC308FDC-3ECC-45CB-8706-797CE7EFCA03}" dt="2021-01-27T02:50:19.947" v="2654" actId="478"/>
          <ac:spMkLst>
            <pc:docMk/>
            <pc:sldMk cId="833506056" sldId="272"/>
            <ac:spMk id="14" creationId="{00000000-0000-0000-0000-000000000000}"/>
          </ac:spMkLst>
        </pc:spChg>
        <pc:spChg chg="mod">
          <ac:chgData name="三原慎一" userId="5f70cbe7-f4c8-4824-9758-2abefef14823" providerId="ADAL" clId="{CC308FDC-3ECC-45CB-8706-797CE7EFCA03}" dt="2021-01-27T02:57:49.524" v="2674" actId="14100"/>
          <ac:spMkLst>
            <pc:docMk/>
            <pc:sldMk cId="833506056" sldId="272"/>
            <ac:spMk id="15" creationId="{00000000-0000-0000-0000-000000000000}"/>
          </ac:spMkLst>
        </pc:spChg>
        <pc:spChg chg="mod">
          <ac:chgData name="三原慎一" userId="5f70cbe7-f4c8-4824-9758-2abefef14823" providerId="ADAL" clId="{CC308FDC-3ECC-45CB-8706-797CE7EFCA03}" dt="2021-01-27T02:50:44.123" v="2661" actId="1076"/>
          <ac:spMkLst>
            <pc:docMk/>
            <pc:sldMk cId="833506056" sldId="272"/>
            <ac:spMk id="20" creationId="{00000000-0000-0000-0000-000000000000}"/>
          </ac:spMkLst>
        </pc:spChg>
        <pc:spChg chg="mod">
          <ac:chgData name="三原慎一" userId="5f70cbe7-f4c8-4824-9758-2abefef14823" providerId="ADAL" clId="{CC308FDC-3ECC-45CB-8706-797CE7EFCA03}" dt="2021-01-27T02:50:37.894" v="2659" actId="1076"/>
          <ac:spMkLst>
            <pc:docMk/>
            <pc:sldMk cId="833506056" sldId="272"/>
            <ac:spMk id="21" creationId="{00000000-0000-0000-0000-000000000000}"/>
          </ac:spMkLst>
        </pc:spChg>
        <pc:spChg chg="mod">
          <ac:chgData name="三原慎一" userId="5f70cbe7-f4c8-4824-9758-2abefef14823" providerId="ADAL" clId="{CC308FDC-3ECC-45CB-8706-797CE7EFCA03}" dt="2021-01-27T02:50:34.495" v="2658" actId="1076"/>
          <ac:spMkLst>
            <pc:docMk/>
            <pc:sldMk cId="833506056" sldId="272"/>
            <ac:spMk id="22" creationId="{00000000-0000-0000-0000-000000000000}"/>
          </ac:spMkLst>
        </pc:spChg>
        <pc:picChg chg="mod">
          <ac:chgData name="三原慎一" userId="5f70cbe7-f4c8-4824-9758-2abefef14823" providerId="ADAL" clId="{CC308FDC-3ECC-45CB-8706-797CE7EFCA03}" dt="2021-01-27T02:57:02.413" v="2669" actId="14100"/>
          <ac:picMkLst>
            <pc:docMk/>
            <pc:sldMk cId="833506056" sldId="272"/>
            <ac:picMk id="1026" creationId="{00000000-0000-0000-0000-000000000000}"/>
          </ac:picMkLst>
        </pc:picChg>
        <pc:cxnChg chg="mod">
          <ac:chgData name="三原慎一" userId="5f70cbe7-f4c8-4824-9758-2abefef14823" providerId="ADAL" clId="{CC308FDC-3ECC-45CB-8706-797CE7EFCA03}" dt="2021-01-27T03:01:17.658" v="2901" actId="14100"/>
          <ac:cxnSpMkLst>
            <pc:docMk/>
            <pc:sldMk cId="833506056" sldId="272"/>
            <ac:cxnSpMk id="11" creationId="{00000000-0000-0000-0000-000000000000}"/>
          </ac:cxnSpMkLst>
        </pc:cxnChg>
        <pc:cxnChg chg="mod">
          <ac:chgData name="三原慎一" userId="5f70cbe7-f4c8-4824-9758-2abefef14823" providerId="ADAL" clId="{CC308FDC-3ECC-45CB-8706-797CE7EFCA03}" dt="2021-01-27T02:50:40.407" v="2660" actId="14100"/>
          <ac:cxnSpMkLst>
            <pc:docMk/>
            <pc:sldMk cId="833506056" sldId="272"/>
            <ac:cxnSpMk id="19" creationId="{00000000-0000-0000-0000-000000000000}"/>
          </ac:cxnSpMkLst>
        </pc:cxnChg>
      </pc:sldChg>
      <pc:sldChg chg="delSp modSp mod">
        <pc:chgData name="三原慎一" userId="5f70cbe7-f4c8-4824-9758-2abefef14823" providerId="ADAL" clId="{CC308FDC-3ECC-45CB-8706-797CE7EFCA03}" dt="2021-01-25T12:43:02.940" v="1076" actId="1076"/>
        <pc:sldMkLst>
          <pc:docMk/>
          <pc:sldMk cId="593003331" sldId="273"/>
        </pc:sldMkLst>
        <pc:spChg chg="mod">
          <ac:chgData name="三原慎一" userId="5f70cbe7-f4c8-4824-9758-2abefef14823" providerId="ADAL" clId="{CC308FDC-3ECC-45CB-8706-797CE7EFCA03}" dt="2021-01-25T12:43:02.940" v="1076" actId="1076"/>
          <ac:spMkLst>
            <pc:docMk/>
            <pc:sldMk cId="593003331" sldId="273"/>
            <ac:spMk id="3" creationId="{00000000-0000-0000-0000-000000000000}"/>
          </ac:spMkLst>
        </pc:spChg>
        <pc:spChg chg="del">
          <ac:chgData name="三原慎一" userId="5f70cbe7-f4c8-4824-9758-2abefef14823" providerId="ADAL" clId="{CC308FDC-3ECC-45CB-8706-797CE7EFCA03}" dt="2021-01-25T12:35:17.968" v="1043" actId="478"/>
          <ac:spMkLst>
            <pc:docMk/>
            <pc:sldMk cId="593003331" sldId="273"/>
            <ac:spMk id="13" creationId="{00000000-0000-0000-0000-000000000000}"/>
          </ac:spMkLst>
        </pc:spChg>
      </pc:sldChg>
      <pc:sldChg chg="addSp delSp modSp mod">
        <pc:chgData name="三原慎一" userId="5f70cbe7-f4c8-4824-9758-2abefef14823" providerId="ADAL" clId="{CC308FDC-3ECC-45CB-8706-797CE7EFCA03}" dt="2021-01-25T05:42:20.214" v="201" actId="14100"/>
        <pc:sldMkLst>
          <pc:docMk/>
          <pc:sldMk cId="1555127757" sldId="277"/>
        </pc:sldMkLst>
        <pc:spChg chg="add mod">
          <ac:chgData name="三原慎一" userId="5f70cbe7-f4c8-4824-9758-2abefef14823" providerId="ADAL" clId="{CC308FDC-3ECC-45CB-8706-797CE7EFCA03}" dt="2021-01-25T05:42:20.214" v="201" actId="14100"/>
          <ac:spMkLst>
            <pc:docMk/>
            <pc:sldMk cId="1555127757" sldId="277"/>
            <ac:spMk id="2" creationId="{B276F270-80B6-4EAF-BECF-584FCC8F1309}"/>
          </ac:spMkLst>
        </pc:spChg>
        <pc:spChg chg="del">
          <ac:chgData name="三原慎一" userId="5f70cbe7-f4c8-4824-9758-2abefef14823" providerId="ADAL" clId="{CC308FDC-3ECC-45CB-8706-797CE7EFCA03}" dt="2021-01-25T05:41:12.612" v="186" actId="478"/>
          <ac:spMkLst>
            <pc:docMk/>
            <pc:sldMk cId="1555127757" sldId="277"/>
            <ac:spMk id="15363" creationId="{00000000-0000-0000-0000-000000000000}"/>
          </ac:spMkLst>
        </pc:spChg>
        <pc:spChg chg="mod">
          <ac:chgData name="三原慎一" userId="5f70cbe7-f4c8-4824-9758-2abefef14823" providerId="ADAL" clId="{CC308FDC-3ECC-45CB-8706-797CE7EFCA03}" dt="2021-01-25T05:41:41.730" v="192" actId="1076"/>
          <ac:spMkLst>
            <pc:docMk/>
            <pc:sldMk cId="1555127757" sldId="277"/>
            <ac:spMk id="15370" creationId="{00000000-0000-0000-0000-000000000000}"/>
          </ac:spMkLst>
        </pc:spChg>
        <pc:spChg chg="del">
          <ac:chgData name="三原慎一" userId="5f70cbe7-f4c8-4824-9758-2abefef14823" providerId="ADAL" clId="{CC308FDC-3ECC-45CB-8706-797CE7EFCA03}" dt="2021-01-25T05:41:27.817" v="189" actId="478"/>
          <ac:spMkLst>
            <pc:docMk/>
            <pc:sldMk cId="1555127757" sldId="277"/>
            <ac:spMk id="15376" creationId="{00000000-0000-0000-0000-000000000000}"/>
          </ac:spMkLst>
        </pc:spChg>
        <pc:spChg chg="del">
          <ac:chgData name="三原慎一" userId="5f70cbe7-f4c8-4824-9758-2abefef14823" providerId="ADAL" clId="{CC308FDC-3ECC-45CB-8706-797CE7EFCA03}" dt="2021-01-25T05:41:08.378" v="185" actId="478"/>
          <ac:spMkLst>
            <pc:docMk/>
            <pc:sldMk cId="1555127757" sldId="277"/>
            <ac:spMk id="15377" creationId="{00000000-0000-0000-0000-000000000000}"/>
          </ac:spMkLst>
        </pc:spChg>
        <pc:spChg chg="mod">
          <ac:chgData name="三原慎一" userId="5f70cbe7-f4c8-4824-9758-2abefef14823" providerId="ADAL" clId="{CC308FDC-3ECC-45CB-8706-797CE7EFCA03}" dt="2021-01-25T05:41:54.150" v="195" actId="1076"/>
          <ac:spMkLst>
            <pc:docMk/>
            <pc:sldMk cId="1555127757" sldId="277"/>
            <ac:spMk id="15402" creationId="{00000000-0000-0000-0000-000000000000}"/>
          </ac:spMkLst>
        </pc:spChg>
        <pc:spChg chg="del">
          <ac:chgData name="三原慎一" userId="5f70cbe7-f4c8-4824-9758-2abefef14823" providerId="ADAL" clId="{CC308FDC-3ECC-45CB-8706-797CE7EFCA03}" dt="2021-01-25T05:40:28.739" v="184" actId="478"/>
          <ac:spMkLst>
            <pc:docMk/>
            <pc:sldMk cId="1555127757" sldId="277"/>
            <ac:spMk id="15409" creationId="{00000000-0000-0000-0000-000000000000}"/>
          </ac:spMkLst>
        </pc:spChg>
        <pc:grpChg chg="del mod">
          <ac:chgData name="三原慎一" userId="5f70cbe7-f4c8-4824-9758-2abefef14823" providerId="ADAL" clId="{CC308FDC-3ECC-45CB-8706-797CE7EFCA03}" dt="2021-01-25T05:41:49.118" v="194" actId="478"/>
          <ac:grpSpMkLst>
            <pc:docMk/>
            <pc:sldMk cId="1555127757" sldId="277"/>
            <ac:grpSpMk id="5" creationId="{00000000-0000-0000-0000-000000000000}"/>
          </ac:grpSpMkLst>
        </pc:grpChg>
      </pc:sldChg>
      <pc:sldChg chg="delSp modSp mod ord">
        <pc:chgData name="三原慎一" userId="5f70cbe7-f4c8-4824-9758-2abefef14823" providerId="ADAL" clId="{CC308FDC-3ECC-45CB-8706-797CE7EFCA03}" dt="2021-01-27T00:08:17.408" v="1376"/>
        <pc:sldMkLst>
          <pc:docMk/>
          <pc:sldMk cId="1621583555" sldId="278"/>
        </pc:sldMkLst>
        <pc:spChg chg="mod">
          <ac:chgData name="三原慎一" userId="5f70cbe7-f4c8-4824-9758-2abefef14823" providerId="ADAL" clId="{CC308FDC-3ECC-45CB-8706-797CE7EFCA03}" dt="2021-01-27T00:07:30.489" v="1361" actId="1076"/>
          <ac:spMkLst>
            <pc:docMk/>
            <pc:sldMk cId="1621583555" sldId="278"/>
            <ac:spMk id="7" creationId="{00000000-0000-0000-0000-000000000000}"/>
          </ac:spMkLst>
        </pc:spChg>
        <pc:spChg chg="mod">
          <ac:chgData name="三原慎一" userId="5f70cbe7-f4c8-4824-9758-2abefef14823" providerId="ADAL" clId="{CC308FDC-3ECC-45CB-8706-797CE7EFCA03}" dt="2021-01-27T00:07:00.243" v="1354" actId="14100"/>
          <ac:spMkLst>
            <pc:docMk/>
            <pc:sldMk cId="1621583555" sldId="278"/>
            <ac:spMk id="23" creationId="{00000000-0000-0000-0000-000000000000}"/>
          </ac:spMkLst>
        </pc:spChg>
        <pc:spChg chg="del">
          <ac:chgData name="三原慎一" userId="5f70cbe7-f4c8-4824-9758-2abefef14823" providerId="ADAL" clId="{CC308FDC-3ECC-45CB-8706-797CE7EFCA03}" dt="2021-01-27T00:07:18.589" v="1356" actId="478"/>
          <ac:spMkLst>
            <pc:docMk/>
            <pc:sldMk cId="1621583555" sldId="278"/>
            <ac:spMk id="32" creationId="{00000000-0000-0000-0000-000000000000}"/>
          </ac:spMkLst>
        </pc:spChg>
        <pc:picChg chg="mod">
          <ac:chgData name="三原慎一" userId="5f70cbe7-f4c8-4824-9758-2abefef14823" providerId="ADAL" clId="{CC308FDC-3ECC-45CB-8706-797CE7EFCA03}" dt="2021-01-27T00:07:41.330" v="1365" actId="14100"/>
          <ac:picMkLst>
            <pc:docMk/>
            <pc:sldMk cId="1621583555" sldId="278"/>
            <ac:picMk id="4098" creationId="{00000000-0000-0000-0000-000000000000}"/>
          </ac:picMkLst>
        </pc:picChg>
        <pc:picChg chg="mod">
          <ac:chgData name="三原慎一" userId="5f70cbe7-f4c8-4824-9758-2abefef14823" providerId="ADAL" clId="{CC308FDC-3ECC-45CB-8706-797CE7EFCA03}" dt="2021-01-27T00:07:22.030" v="1357" actId="1076"/>
          <ac:picMkLst>
            <pc:docMk/>
            <pc:sldMk cId="1621583555" sldId="278"/>
            <ac:picMk id="4099" creationId="{00000000-0000-0000-0000-000000000000}"/>
          </ac:picMkLst>
        </pc:picChg>
        <pc:picChg chg="mod">
          <ac:chgData name="三原慎一" userId="5f70cbe7-f4c8-4824-9758-2abefef14823" providerId="ADAL" clId="{CC308FDC-3ECC-45CB-8706-797CE7EFCA03}" dt="2021-01-27T00:07:30.489" v="1361" actId="1076"/>
          <ac:picMkLst>
            <pc:docMk/>
            <pc:sldMk cId="1621583555" sldId="278"/>
            <ac:picMk id="4100" creationId="{00000000-0000-0000-0000-000000000000}"/>
          </ac:picMkLst>
        </pc:picChg>
        <pc:picChg chg="mod">
          <ac:chgData name="三原慎一" userId="5f70cbe7-f4c8-4824-9758-2abefef14823" providerId="ADAL" clId="{CC308FDC-3ECC-45CB-8706-797CE7EFCA03}" dt="2021-01-27T00:07:58.133" v="1371" actId="1076"/>
          <ac:picMkLst>
            <pc:docMk/>
            <pc:sldMk cId="1621583555" sldId="278"/>
            <ac:picMk id="40963" creationId="{00000000-0000-0000-0000-000000000000}"/>
          </ac:picMkLst>
        </pc:picChg>
        <pc:picChg chg="mod">
          <ac:chgData name="三原慎一" userId="5f70cbe7-f4c8-4824-9758-2abefef14823" providerId="ADAL" clId="{CC308FDC-3ECC-45CB-8706-797CE7EFCA03}" dt="2021-01-27T00:08:06.878" v="1374" actId="1076"/>
          <ac:picMkLst>
            <pc:docMk/>
            <pc:sldMk cId="1621583555" sldId="278"/>
            <ac:picMk id="40964" creationId="{00000000-0000-0000-0000-000000000000}"/>
          </ac:picMkLst>
        </pc:picChg>
      </pc:sldChg>
      <pc:sldChg chg="delSp mod">
        <pc:chgData name="三原慎一" userId="5f70cbe7-f4c8-4824-9758-2abefef14823" providerId="ADAL" clId="{CC308FDC-3ECC-45CB-8706-797CE7EFCA03}" dt="2021-01-25T12:35:13.801" v="1042" actId="478"/>
        <pc:sldMkLst>
          <pc:docMk/>
          <pc:sldMk cId="1909118706" sldId="280"/>
        </pc:sldMkLst>
        <pc:spChg chg="del">
          <ac:chgData name="三原慎一" userId="5f70cbe7-f4c8-4824-9758-2abefef14823" providerId="ADAL" clId="{CC308FDC-3ECC-45CB-8706-797CE7EFCA03}" dt="2021-01-25T12:35:13.801" v="1042" actId="478"/>
          <ac:spMkLst>
            <pc:docMk/>
            <pc:sldMk cId="1909118706" sldId="280"/>
            <ac:spMk id="17" creationId="{00000000-0000-0000-0000-000000000000}"/>
          </ac:spMkLst>
        </pc:spChg>
      </pc:sldChg>
      <pc:sldChg chg="modSp add mod ord modClrScheme chgLayout modNotes">
        <pc:chgData name="三原慎一" userId="5f70cbe7-f4c8-4824-9758-2abefef14823" providerId="ADAL" clId="{CC308FDC-3ECC-45CB-8706-797CE7EFCA03}" dt="2021-01-27T01:05:07.607" v="1717" actId="1076"/>
        <pc:sldMkLst>
          <pc:docMk/>
          <pc:sldMk cId="553044818" sldId="282"/>
        </pc:sldMkLst>
        <pc:spChg chg="mod">
          <ac:chgData name="三原慎一" userId="5f70cbe7-f4c8-4824-9758-2abefef14823" providerId="ADAL" clId="{CC308FDC-3ECC-45CB-8706-797CE7EFCA03}" dt="2021-01-27T01:04:52.728" v="1714" actId="1076"/>
          <ac:spMkLst>
            <pc:docMk/>
            <pc:sldMk cId="553044818" sldId="282"/>
            <ac:spMk id="13" creationId="{00000000-0000-0000-0000-000000000000}"/>
          </ac:spMkLst>
        </pc:spChg>
        <pc:spChg chg="mod">
          <ac:chgData name="三原慎一" userId="5f70cbe7-f4c8-4824-9758-2abefef14823" providerId="ADAL" clId="{CC308FDC-3ECC-45CB-8706-797CE7EFCA03}" dt="2021-01-27T01:04:39.144" v="1712" actId="1076"/>
          <ac:spMkLst>
            <pc:docMk/>
            <pc:sldMk cId="553044818" sldId="282"/>
            <ac:spMk id="29" creationId="{00000000-0000-0000-0000-000000000000}"/>
          </ac:spMkLst>
        </pc:spChg>
        <pc:spChg chg="mod">
          <ac:chgData name="三原慎一" userId="5f70cbe7-f4c8-4824-9758-2abefef14823" providerId="ADAL" clId="{CC308FDC-3ECC-45CB-8706-797CE7EFCA03}" dt="2021-01-27T01:05:07.607" v="1717" actId="1076"/>
          <ac:spMkLst>
            <pc:docMk/>
            <pc:sldMk cId="553044818" sldId="282"/>
            <ac:spMk id="35" creationId="{00000000-0000-0000-0000-000000000000}"/>
          </ac:spMkLst>
        </pc:spChg>
        <pc:picChg chg="mod">
          <ac:chgData name="三原慎一" userId="5f70cbe7-f4c8-4824-9758-2abefef14823" providerId="ADAL" clId="{CC308FDC-3ECC-45CB-8706-797CE7EFCA03}" dt="2021-01-27T01:04:56.223" v="1715" actId="1076"/>
          <ac:picMkLst>
            <pc:docMk/>
            <pc:sldMk cId="553044818" sldId="282"/>
            <ac:picMk id="17" creationId="{00000000-0000-0000-0000-000000000000}"/>
          </ac:picMkLst>
        </pc:picChg>
        <pc:cxnChg chg="mod">
          <ac:chgData name="三原慎一" userId="5f70cbe7-f4c8-4824-9758-2abefef14823" providerId="ADAL" clId="{CC308FDC-3ECC-45CB-8706-797CE7EFCA03}" dt="2021-01-27T01:05:00.387" v="1716" actId="1076"/>
          <ac:cxnSpMkLst>
            <pc:docMk/>
            <pc:sldMk cId="553044818" sldId="282"/>
            <ac:cxnSpMk id="28" creationId="{14C54A71-3D47-4CDA-904C-3445A972DFC0}"/>
          </ac:cxnSpMkLst>
        </pc:cxnChg>
      </pc:sldChg>
      <pc:sldChg chg="ord">
        <pc:chgData name="三原慎一" userId="5f70cbe7-f4c8-4824-9758-2abefef14823" providerId="ADAL" clId="{CC308FDC-3ECC-45CB-8706-797CE7EFCA03}" dt="2021-01-27T02:30:04.236" v="2532"/>
        <pc:sldMkLst>
          <pc:docMk/>
          <pc:sldMk cId="698085671" sldId="283"/>
        </pc:sldMkLst>
      </pc:sldChg>
      <pc:sldChg chg="modSp mod">
        <pc:chgData name="三原慎一" userId="5f70cbe7-f4c8-4824-9758-2abefef14823" providerId="ADAL" clId="{CC308FDC-3ECC-45CB-8706-797CE7EFCA03}" dt="2021-01-26T23:46:59.307" v="1098" actId="1076"/>
        <pc:sldMkLst>
          <pc:docMk/>
          <pc:sldMk cId="3477011870" sldId="290"/>
        </pc:sldMkLst>
        <pc:spChg chg="mod">
          <ac:chgData name="三原慎一" userId="5f70cbe7-f4c8-4824-9758-2abefef14823" providerId="ADAL" clId="{CC308FDC-3ECC-45CB-8706-797CE7EFCA03}" dt="2021-01-26T23:46:59.307" v="1098" actId="1076"/>
          <ac:spMkLst>
            <pc:docMk/>
            <pc:sldMk cId="3477011870" sldId="290"/>
            <ac:spMk id="4" creationId="{00000000-0000-0000-0000-000000000000}"/>
          </ac:spMkLst>
        </pc:spChg>
        <pc:spChg chg="mod">
          <ac:chgData name="三原慎一" userId="5f70cbe7-f4c8-4824-9758-2abefef14823" providerId="ADAL" clId="{CC308FDC-3ECC-45CB-8706-797CE7EFCA03}" dt="2021-01-25T05:57:32.939" v="378"/>
          <ac:spMkLst>
            <pc:docMk/>
            <pc:sldMk cId="3477011870" sldId="290"/>
            <ac:spMk id="5" creationId="{00000000-0000-0000-0000-000000000000}"/>
          </ac:spMkLst>
        </pc:spChg>
        <pc:spChg chg="mod">
          <ac:chgData name="三原慎一" userId="5f70cbe7-f4c8-4824-9758-2abefef14823" providerId="ADAL" clId="{CC308FDC-3ECC-45CB-8706-797CE7EFCA03}" dt="2021-01-26T23:46:25.075" v="1090" actId="14100"/>
          <ac:spMkLst>
            <pc:docMk/>
            <pc:sldMk cId="3477011870" sldId="290"/>
            <ac:spMk id="6" creationId="{00000000-0000-0000-0000-000000000000}"/>
          </ac:spMkLst>
        </pc:spChg>
      </pc:sldChg>
      <pc:sldChg chg="addSp delSp modSp mod">
        <pc:chgData name="三原慎一" userId="5f70cbe7-f4c8-4824-9758-2abefef14823" providerId="ADAL" clId="{CC308FDC-3ECC-45CB-8706-797CE7EFCA03}" dt="2021-01-27T02:47:29.124" v="2651" actId="6549"/>
        <pc:sldMkLst>
          <pc:docMk/>
          <pc:sldMk cId="3042156851" sldId="295"/>
        </pc:sldMkLst>
        <pc:spChg chg="mod">
          <ac:chgData name="三原慎一" userId="5f70cbe7-f4c8-4824-9758-2abefef14823" providerId="ADAL" clId="{CC308FDC-3ECC-45CB-8706-797CE7EFCA03}" dt="2021-01-27T02:29:04.163" v="2528" actId="1038"/>
          <ac:spMkLst>
            <pc:docMk/>
            <pc:sldMk cId="3042156851" sldId="295"/>
            <ac:spMk id="6"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7"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8"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9" creationId="{00000000-0000-0000-0000-000000000000}"/>
          </ac:spMkLst>
        </pc:spChg>
        <pc:spChg chg="del mod">
          <ac:chgData name="三原慎一" userId="5f70cbe7-f4c8-4824-9758-2abefef14823" providerId="ADAL" clId="{CC308FDC-3ECC-45CB-8706-797CE7EFCA03}" dt="2021-01-27T02:28:56.870" v="2519"/>
          <ac:spMkLst>
            <pc:docMk/>
            <pc:sldMk cId="3042156851" sldId="295"/>
            <ac:spMk id="10" creationId="{00000000-0000-0000-0000-000000000000}"/>
          </ac:spMkLst>
        </pc:spChg>
        <pc:spChg chg="add mod">
          <ac:chgData name="三原慎一" userId="5f70cbe7-f4c8-4824-9758-2abefef14823" providerId="ADAL" clId="{CC308FDC-3ECC-45CB-8706-797CE7EFCA03}" dt="2021-01-27T02:47:29.124" v="2651" actId="6549"/>
          <ac:spMkLst>
            <pc:docMk/>
            <pc:sldMk cId="3042156851" sldId="295"/>
            <ac:spMk id="11" creationId="{52F217B5-109A-4CA4-AF72-35D28FBF2B5E}"/>
          </ac:spMkLst>
        </pc:spChg>
        <pc:spChg chg="mod">
          <ac:chgData name="三原慎一" userId="5f70cbe7-f4c8-4824-9758-2abefef14823" providerId="ADAL" clId="{CC308FDC-3ECC-45CB-8706-797CE7EFCA03}" dt="2021-01-27T02:29:04.163" v="2528" actId="1038"/>
          <ac:spMkLst>
            <pc:docMk/>
            <pc:sldMk cId="3042156851" sldId="295"/>
            <ac:spMk id="12" creationId="{00000000-0000-0000-0000-000000000000}"/>
          </ac:spMkLst>
        </pc:spChg>
        <pc:spChg chg="mod">
          <ac:chgData name="三原慎一" userId="5f70cbe7-f4c8-4824-9758-2abefef14823" providerId="ADAL" clId="{CC308FDC-3ECC-45CB-8706-797CE7EFCA03}" dt="2021-01-26T23:47:18.547" v="1099" actId="1076"/>
          <ac:spMkLst>
            <pc:docMk/>
            <pc:sldMk cId="3042156851" sldId="295"/>
            <ac:spMk id="13" creationId="{00000000-0000-0000-0000-000000000000}"/>
          </ac:spMkLst>
        </pc:spChg>
      </pc:sldChg>
      <pc:sldChg chg="del">
        <pc:chgData name="三原慎一" userId="5f70cbe7-f4c8-4824-9758-2abefef14823" providerId="ADAL" clId="{CC308FDC-3ECC-45CB-8706-797CE7EFCA03}" dt="2021-01-25T12:37:24.952" v="1048" actId="2696"/>
        <pc:sldMkLst>
          <pc:docMk/>
          <pc:sldMk cId="2836998502" sldId="296"/>
        </pc:sldMkLst>
      </pc:sldChg>
      <pc:sldChg chg="delSp modSp mod">
        <pc:chgData name="三原慎一" userId="5f70cbe7-f4c8-4824-9758-2abefef14823" providerId="ADAL" clId="{CC308FDC-3ECC-45CB-8706-797CE7EFCA03}" dt="2021-01-26T23:58:43.036" v="1285"/>
        <pc:sldMkLst>
          <pc:docMk/>
          <pc:sldMk cId="1820887792" sldId="297"/>
        </pc:sldMkLst>
        <pc:spChg chg="mod">
          <ac:chgData name="三原慎一" userId="5f70cbe7-f4c8-4824-9758-2abefef14823" providerId="ADAL" clId="{CC308FDC-3ECC-45CB-8706-797CE7EFCA03}" dt="2021-01-26T23:57:52.626" v="1270" actId="1076"/>
          <ac:spMkLst>
            <pc:docMk/>
            <pc:sldMk cId="1820887792" sldId="297"/>
            <ac:spMk id="8" creationId="{00000000-0000-0000-0000-000000000000}"/>
          </ac:spMkLst>
        </pc:spChg>
        <pc:spChg chg="mod">
          <ac:chgData name="三原慎一" userId="5f70cbe7-f4c8-4824-9758-2abefef14823" providerId="ADAL" clId="{CC308FDC-3ECC-45CB-8706-797CE7EFCA03}" dt="2021-01-26T23:57:59.228" v="1272" actId="1076"/>
          <ac:spMkLst>
            <pc:docMk/>
            <pc:sldMk cId="1820887792" sldId="297"/>
            <ac:spMk id="9" creationId="{00000000-0000-0000-0000-000000000000}"/>
          </ac:spMkLst>
        </pc:spChg>
        <pc:spChg chg="mod">
          <ac:chgData name="三原慎一" userId="5f70cbe7-f4c8-4824-9758-2abefef14823" providerId="ADAL" clId="{CC308FDC-3ECC-45CB-8706-797CE7EFCA03}" dt="2021-01-26T23:58:11.051" v="1277" actId="1036"/>
          <ac:spMkLst>
            <pc:docMk/>
            <pc:sldMk cId="1820887792" sldId="297"/>
            <ac:spMk id="12" creationId="{00000000-0000-0000-0000-000000000000}"/>
          </ac:spMkLst>
        </pc:spChg>
        <pc:spChg chg="mod">
          <ac:chgData name="三原慎一" userId="5f70cbe7-f4c8-4824-9758-2abefef14823" providerId="ADAL" clId="{CC308FDC-3ECC-45CB-8706-797CE7EFCA03}" dt="2021-01-26T23:57:56.719" v="1271" actId="1076"/>
          <ac:spMkLst>
            <pc:docMk/>
            <pc:sldMk cId="1820887792" sldId="297"/>
            <ac:spMk id="13" creationId="{00000000-0000-0000-0000-000000000000}"/>
          </ac:spMkLst>
        </pc:spChg>
        <pc:spChg chg="mod">
          <ac:chgData name="三原慎一" userId="5f70cbe7-f4c8-4824-9758-2abefef14823" providerId="ADAL" clId="{CC308FDC-3ECC-45CB-8706-797CE7EFCA03}" dt="2021-01-26T23:58:19.946" v="1278" actId="1076"/>
          <ac:spMkLst>
            <pc:docMk/>
            <pc:sldMk cId="1820887792" sldId="297"/>
            <ac:spMk id="15" creationId="{00000000-0000-0000-0000-000000000000}"/>
          </ac:spMkLst>
        </pc:spChg>
        <pc:spChg chg="mod">
          <ac:chgData name="三原慎一" userId="5f70cbe7-f4c8-4824-9758-2abefef14823" providerId="ADAL" clId="{CC308FDC-3ECC-45CB-8706-797CE7EFCA03}" dt="2021-01-26T23:58:23.164" v="1279" actId="1076"/>
          <ac:spMkLst>
            <pc:docMk/>
            <pc:sldMk cId="1820887792" sldId="297"/>
            <ac:spMk id="16" creationId="{00000000-0000-0000-0000-000000000000}"/>
          </ac:spMkLst>
        </pc:spChg>
        <pc:spChg chg="mod">
          <ac:chgData name="三原慎一" userId="5f70cbe7-f4c8-4824-9758-2abefef14823" providerId="ADAL" clId="{CC308FDC-3ECC-45CB-8706-797CE7EFCA03}" dt="2021-01-26T23:58:27.787" v="1280" actId="1076"/>
          <ac:spMkLst>
            <pc:docMk/>
            <pc:sldMk cId="1820887792" sldId="297"/>
            <ac:spMk id="17" creationId="{00000000-0000-0000-0000-000000000000}"/>
          </ac:spMkLst>
        </pc:spChg>
        <pc:spChg chg="mod">
          <ac:chgData name="三原慎一" userId="5f70cbe7-f4c8-4824-9758-2abefef14823" providerId="ADAL" clId="{CC308FDC-3ECC-45CB-8706-797CE7EFCA03}" dt="2021-01-26T23:58:32.454" v="1281" actId="1076"/>
          <ac:spMkLst>
            <pc:docMk/>
            <pc:sldMk cId="1820887792" sldId="297"/>
            <ac:spMk id="18" creationId="{00000000-0000-0000-0000-000000000000}"/>
          </ac:spMkLst>
        </pc:spChg>
        <pc:spChg chg="del">
          <ac:chgData name="三原慎一" userId="5f70cbe7-f4c8-4824-9758-2abefef14823" providerId="ADAL" clId="{CC308FDC-3ECC-45CB-8706-797CE7EFCA03}" dt="2021-01-26T23:56:54.963" v="1259" actId="478"/>
          <ac:spMkLst>
            <pc:docMk/>
            <pc:sldMk cId="1820887792" sldId="297"/>
            <ac:spMk id="20" creationId="{00000000-0000-0000-0000-000000000000}"/>
          </ac:spMkLst>
        </pc:spChg>
        <pc:graphicFrameChg chg="mod">
          <ac:chgData name="三原慎一" userId="5f70cbe7-f4c8-4824-9758-2abefef14823" providerId="ADAL" clId="{CC308FDC-3ECC-45CB-8706-797CE7EFCA03}" dt="2021-01-26T23:58:43.036" v="1285"/>
          <ac:graphicFrameMkLst>
            <pc:docMk/>
            <pc:sldMk cId="1820887792" sldId="297"/>
            <ac:graphicFrameMk id="4" creationId="{00000000-0000-0000-0000-000000000000}"/>
          </ac:graphicFrameMkLst>
        </pc:graphicFrameChg>
        <pc:graphicFrameChg chg="mod">
          <ac:chgData name="三原慎一" userId="5f70cbe7-f4c8-4824-9758-2abefef14823" providerId="ADAL" clId="{CC308FDC-3ECC-45CB-8706-797CE7EFCA03}" dt="2021-01-26T23:58:36.564" v="1283"/>
          <ac:graphicFrameMkLst>
            <pc:docMk/>
            <pc:sldMk cId="1820887792" sldId="297"/>
            <ac:graphicFrameMk id="5" creationId="{00000000-0000-0000-0000-000000000000}"/>
          </ac:graphicFrameMkLst>
        </pc:graphicFrameChg>
      </pc:sldChg>
      <pc:sldChg chg="addSp delSp modSp mod">
        <pc:chgData name="三原慎一" userId="5f70cbe7-f4c8-4824-9758-2abefef14823" providerId="ADAL" clId="{CC308FDC-3ECC-45CB-8706-797CE7EFCA03}" dt="2021-01-27T00:09:26.420" v="1377" actId="478"/>
        <pc:sldMkLst>
          <pc:docMk/>
          <pc:sldMk cId="2069793111" sldId="299"/>
        </pc:sldMkLst>
        <pc:spChg chg="mod">
          <ac:chgData name="三原慎一" userId="5f70cbe7-f4c8-4824-9758-2abefef14823" providerId="ADAL" clId="{CC308FDC-3ECC-45CB-8706-797CE7EFCA03}" dt="2021-01-25T06:20:40.479" v="908" actId="1076"/>
          <ac:spMkLst>
            <pc:docMk/>
            <pc:sldMk cId="2069793111" sldId="299"/>
            <ac:spMk id="2"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7"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8" creationId="{00000000-0000-0000-0000-000000000000}"/>
          </ac:spMkLst>
        </pc:spChg>
        <pc:spChg chg="mod">
          <ac:chgData name="三原慎一" userId="5f70cbe7-f4c8-4824-9758-2abefef14823" providerId="ADAL" clId="{CC308FDC-3ECC-45CB-8706-797CE7EFCA03}" dt="2021-01-25T06:20:40.479" v="908" actId="1076"/>
          <ac:spMkLst>
            <pc:docMk/>
            <pc:sldMk cId="2069793111" sldId="299"/>
            <ac:spMk id="9"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10" creationId="{00000000-0000-0000-0000-000000000000}"/>
          </ac:spMkLst>
        </pc:spChg>
        <pc:spChg chg="del">
          <ac:chgData name="三原慎一" userId="5f70cbe7-f4c8-4824-9758-2abefef14823" providerId="ADAL" clId="{CC308FDC-3ECC-45CB-8706-797CE7EFCA03}" dt="2021-01-27T00:09:26.420" v="1377" actId="478"/>
          <ac:spMkLst>
            <pc:docMk/>
            <pc:sldMk cId="2069793111" sldId="299"/>
            <ac:spMk id="11" creationId="{00000000-0000-0000-0000-000000000000}"/>
          </ac:spMkLst>
        </pc:spChg>
        <pc:spChg chg="add mod">
          <ac:chgData name="三原慎一" userId="5f70cbe7-f4c8-4824-9758-2abefef14823" providerId="ADAL" clId="{CC308FDC-3ECC-45CB-8706-797CE7EFCA03}" dt="2021-01-25T06:19:02.431" v="897" actId="1076"/>
          <ac:spMkLst>
            <pc:docMk/>
            <pc:sldMk cId="2069793111" sldId="299"/>
            <ac:spMk id="12" creationId="{02BCD4D9-E4F6-4114-AA42-D0A280E2725E}"/>
          </ac:spMkLst>
        </pc:spChg>
        <pc:spChg chg="add mod">
          <ac:chgData name="三原慎一" userId="5f70cbe7-f4c8-4824-9758-2abefef14823" providerId="ADAL" clId="{CC308FDC-3ECC-45CB-8706-797CE7EFCA03}" dt="2021-01-25T06:19:02.431" v="897" actId="1076"/>
          <ac:spMkLst>
            <pc:docMk/>
            <pc:sldMk cId="2069793111" sldId="299"/>
            <ac:spMk id="13" creationId="{6C176B9A-42BA-4E54-9010-AC3297D28FAD}"/>
          </ac:spMkLst>
        </pc:spChg>
        <pc:spChg chg="add mod ord">
          <ac:chgData name="三原慎一" userId="5f70cbe7-f4c8-4824-9758-2abefef14823" providerId="ADAL" clId="{CC308FDC-3ECC-45CB-8706-797CE7EFCA03}" dt="2021-01-25T06:19:02.431" v="897" actId="1076"/>
          <ac:spMkLst>
            <pc:docMk/>
            <pc:sldMk cId="2069793111" sldId="299"/>
            <ac:spMk id="14" creationId="{69B769AE-69B4-4BAE-A5DD-4AB686232FA3}"/>
          </ac:spMkLst>
        </pc:spChg>
        <pc:spChg chg="add mod topLvl">
          <ac:chgData name="三原慎一" userId="5f70cbe7-f4c8-4824-9758-2abefef14823" providerId="ADAL" clId="{CC308FDC-3ECC-45CB-8706-797CE7EFCA03}" dt="2021-01-25T06:08:32.819" v="663" actId="164"/>
          <ac:spMkLst>
            <pc:docMk/>
            <pc:sldMk cId="2069793111" sldId="299"/>
            <ac:spMk id="15" creationId="{C0D26057-1C59-4BD7-B94E-9B2C4D976331}"/>
          </ac:spMkLst>
        </pc:spChg>
        <pc:spChg chg="add mod ord topLvl">
          <ac:chgData name="三原慎一" userId="5f70cbe7-f4c8-4824-9758-2abefef14823" providerId="ADAL" clId="{CC308FDC-3ECC-45CB-8706-797CE7EFCA03}" dt="2021-01-25T06:08:53.097" v="689" actId="1076"/>
          <ac:spMkLst>
            <pc:docMk/>
            <pc:sldMk cId="2069793111" sldId="299"/>
            <ac:spMk id="16" creationId="{95FDA39E-74DE-48C2-B4F0-1E42271CC0AD}"/>
          </ac:spMkLst>
        </pc:spChg>
        <pc:spChg chg="mod">
          <ac:chgData name="三原慎一" userId="5f70cbe7-f4c8-4824-9758-2abefef14823" providerId="ADAL" clId="{CC308FDC-3ECC-45CB-8706-797CE7EFCA03}" dt="2021-01-25T06:19:02.431" v="897" actId="1076"/>
          <ac:spMkLst>
            <pc:docMk/>
            <pc:sldMk cId="2069793111" sldId="299"/>
            <ac:spMk id="21" creationId="{63570413-B642-40DE-9959-07A3D1408DC9}"/>
          </ac:spMkLst>
        </pc:spChg>
        <pc:spChg chg="mod">
          <ac:chgData name="三原慎一" userId="5f70cbe7-f4c8-4824-9758-2abefef14823" providerId="ADAL" clId="{CC308FDC-3ECC-45CB-8706-797CE7EFCA03}" dt="2021-01-25T06:19:02.431" v="897" actId="1076"/>
          <ac:spMkLst>
            <pc:docMk/>
            <pc:sldMk cId="2069793111" sldId="299"/>
            <ac:spMk id="22" creationId="{BF172AB8-0FF3-4E51-B74D-0A0403D06A5D}"/>
          </ac:spMkLst>
        </pc:spChg>
        <pc:spChg chg="mod">
          <ac:chgData name="三原慎一" userId="5f70cbe7-f4c8-4824-9758-2abefef14823" providerId="ADAL" clId="{CC308FDC-3ECC-45CB-8706-797CE7EFCA03}" dt="2021-01-25T06:19:02.431" v="897" actId="1076"/>
          <ac:spMkLst>
            <pc:docMk/>
            <pc:sldMk cId="2069793111" sldId="299"/>
            <ac:spMk id="25" creationId="{B31DC9F1-48F6-451C-BA61-996B6A48D10A}"/>
          </ac:spMkLst>
        </pc:spChg>
        <pc:spChg chg="mod">
          <ac:chgData name="三原慎一" userId="5f70cbe7-f4c8-4824-9758-2abefef14823" providerId="ADAL" clId="{CC308FDC-3ECC-45CB-8706-797CE7EFCA03}" dt="2021-01-25T06:19:02.431" v="897" actId="1076"/>
          <ac:spMkLst>
            <pc:docMk/>
            <pc:sldMk cId="2069793111" sldId="299"/>
            <ac:spMk id="26" creationId="{D86B928B-8F51-4571-84BD-9EBF71F66976}"/>
          </ac:spMkLst>
        </pc:spChg>
        <pc:spChg chg="mod">
          <ac:chgData name="三原慎一" userId="5f70cbe7-f4c8-4824-9758-2abefef14823" providerId="ADAL" clId="{CC308FDC-3ECC-45CB-8706-797CE7EFCA03}" dt="2021-01-25T06:19:02.431" v="897" actId="1076"/>
          <ac:spMkLst>
            <pc:docMk/>
            <pc:sldMk cId="2069793111" sldId="299"/>
            <ac:spMk id="29" creationId="{BF87FFBB-79EB-4973-82CC-9DA483F18BED}"/>
          </ac:spMkLst>
        </pc:spChg>
        <pc:spChg chg="mod">
          <ac:chgData name="三原慎一" userId="5f70cbe7-f4c8-4824-9758-2abefef14823" providerId="ADAL" clId="{CC308FDC-3ECC-45CB-8706-797CE7EFCA03}" dt="2021-01-25T06:19:02.431" v="897" actId="1076"/>
          <ac:spMkLst>
            <pc:docMk/>
            <pc:sldMk cId="2069793111" sldId="299"/>
            <ac:spMk id="30" creationId="{CA224673-68E9-45D9-9958-2123C3922B77}"/>
          </ac:spMkLst>
        </pc:spChg>
        <pc:spChg chg="mod">
          <ac:chgData name="三原慎一" userId="5f70cbe7-f4c8-4824-9758-2abefef14823" providerId="ADAL" clId="{CC308FDC-3ECC-45CB-8706-797CE7EFCA03}" dt="2021-01-25T06:19:02.431" v="897" actId="1076"/>
          <ac:spMkLst>
            <pc:docMk/>
            <pc:sldMk cId="2069793111" sldId="299"/>
            <ac:spMk id="33" creationId="{77A7126C-68D1-4891-A2E0-EBE7862A2A3B}"/>
          </ac:spMkLst>
        </pc:spChg>
        <pc:spChg chg="mod">
          <ac:chgData name="三原慎一" userId="5f70cbe7-f4c8-4824-9758-2abefef14823" providerId="ADAL" clId="{CC308FDC-3ECC-45CB-8706-797CE7EFCA03}" dt="2021-01-25T06:19:02.431" v="897" actId="1076"/>
          <ac:spMkLst>
            <pc:docMk/>
            <pc:sldMk cId="2069793111" sldId="299"/>
            <ac:spMk id="34" creationId="{CE2A86DD-B451-49E6-BCEF-48B56A3A4B9D}"/>
          </ac:spMkLst>
        </pc:spChg>
        <pc:spChg chg="mod">
          <ac:chgData name="三原慎一" userId="5f70cbe7-f4c8-4824-9758-2abefef14823" providerId="ADAL" clId="{CC308FDC-3ECC-45CB-8706-797CE7EFCA03}" dt="2021-01-25T06:19:02.431" v="897" actId="1076"/>
          <ac:spMkLst>
            <pc:docMk/>
            <pc:sldMk cId="2069793111" sldId="299"/>
            <ac:spMk id="37" creationId="{0D1D26DF-B880-4E64-8D08-5080893F8C9D}"/>
          </ac:spMkLst>
        </pc:spChg>
        <pc:spChg chg="mod">
          <ac:chgData name="三原慎一" userId="5f70cbe7-f4c8-4824-9758-2abefef14823" providerId="ADAL" clId="{CC308FDC-3ECC-45CB-8706-797CE7EFCA03}" dt="2021-01-25T06:19:02.431" v="897" actId="1076"/>
          <ac:spMkLst>
            <pc:docMk/>
            <pc:sldMk cId="2069793111" sldId="299"/>
            <ac:spMk id="38" creationId="{44016E2C-BE59-4242-A539-33C43F640553}"/>
          </ac:spMkLst>
        </pc:spChg>
        <pc:spChg chg="mod">
          <ac:chgData name="三原慎一" userId="5f70cbe7-f4c8-4824-9758-2abefef14823" providerId="ADAL" clId="{CC308FDC-3ECC-45CB-8706-797CE7EFCA03}" dt="2021-01-25T06:19:02.431" v="897" actId="1076"/>
          <ac:spMkLst>
            <pc:docMk/>
            <pc:sldMk cId="2069793111" sldId="299"/>
            <ac:spMk id="41" creationId="{2916486C-DB67-40E7-8285-E67F1558B0AF}"/>
          </ac:spMkLst>
        </pc:spChg>
        <pc:spChg chg="mod">
          <ac:chgData name="三原慎一" userId="5f70cbe7-f4c8-4824-9758-2abefef14823" providerId="ADAL" clId="{CC308FDC-3ECC-45CB-8706-797CE7EFCA03}" dt="2021-01-25T06:19:02.431" v="897" actId="1076"/>
          <ac:spMkLst>
            <pc:docMk/>
            <pc:sldMk cId="2069793111" sldId="299"/>
            <ac:spMk id="42" creationId="{0E327E22-D728-4E90-B268-5E3E1D7D4C8B}"/>
          </ac:spMkLst>
        </pc:spChg>
        <pc:spChg chg="add mod">
          <ac:chgData name="三原慎一" userId="5f70cbe7-f4c8-4824-9758-2abefef14823" providerId="ADAL" clId="{CC308FDC-3ECC-45CB-8706-797CE7EFCA03}" dt="2021-01-25T06:08:32.819" v="663" actId="164"/>
          <ac:spMkLst>
            <pc:docMk/>
            <pc:sldMk cId="2069793111" sldId="299"/>
            <ac:spMk id="44" creationId="{41DE1C6F-02B0-4762-8E41-90C556B44B4B}"/>
          </ac:spMkLst>
        </pc:spChg>
        <pc:spChg chg="add mod topLvl">
          <ac:chgData name="三原慎一" userId="5f70cbe7-f4c8-4824-9758-2abefef14823" providerId="ADAL" clId="{CC308FDC-3ECC-45CB-8706-797CE7EFCA03}" dt="2021-01-25T06:19:02.431" v="897" actId="1076"/>
          <ac:spMkLst>
            <pc:docMk/>
            <pc:sldMk cId="2069793111" sldId="299"/>
            <ac:spMk id="45" creationId="{066F2F27-A39E-434D-B91A-6ACE096AF176}"/>
          </ac:spMkLst>
        </pc:spChg>
        <pc:spChg chg="add mod topLvl">
          <ac:chgData name="三原慎一" userId="5f70cbe7-f4c8-4824-9758-2abefef14823" providerId="ADAL" clId="{CC308FDC-3ECC-45CB-8706-797CE7EFCA03}" dt="2021-01-25T06:19:02.431" v="897" actId="1076"/>
          <ac:spMkLst>
            <pc:docMk/>
            <pc:sldMk cId="2069793111" sldId="299"/>
            <ac:spMk id="46" creationId="{EBD5CC8C-3D95-45E2-89DE-E4CD402BFE42}"/>
          </ac:spMkLst>
        </pc:spChg>
        <pc:spChg chg="add mod topLvl">
          <ac:chgData name="三原慎一" userId="5f70cbe7-f4c8-4824-9758-2abefef14823" providerId="ADAL" clId="{CC308FDC-3ECC-45CB-8706-797CE7EFCA03}" dt="2021-01-25T06:19:02.431" v="897" actId="1076"/>
          <ac:spMkLst>
            <pc:docMk/>
            <pc:sldMk cId="2069793111" sldId="299"/>
            <ac:spMk id="47" creationId="{98F1E7C3-2C42-46A4-840C-820A7C77F887}"/>
          </ac:spMkLst>
        </pc:spChg>
        <pc:spChg chg="add mod">
          <ac:chgData name="三原慎一" userId="5f70cbe7-f4c8-4824-9758-2abefef14823" providerId="ADAL" clId="{CC308FDC-3ECC-45CB-8706-797CE7EFCA03}" dt="2021-01-25T06:07:53.793" v="656" actId="571"/>
          <ac:spMkLst>
            <pc:docMk/>
            <pc:sldMk cId="2069793111" sldId="299"/>
            <ac:spMk id="48" creationId="{558745A4-31D0-4597-BDC5-04A32B1D5221}"/>
          </ac:spMkLst>
        </pc:spChg>
        <pc:spChg chg="add mod">
          <ac:chgData name="三原慎一" userId="5f70cbe7-f4c8-4824-9758-2abefef14823" providerId="ADAL" clId="{CC308FDC-3ECC-45CB-8706-797CE7EFCA03}" dt="2021-01-25T06:08:47.449" v="684" actId="164"/>
          <ac:spMkLst>
            <pc:docMk/>
            <pc:sldMk cId="2069793111" sldId="299"/>
            <ac:spMk id="49" creationId="{2B1A3F9E-4D94-4434-90BE-00E5A68F77E5}"/>
          </ac:spMkLst>
        </pc:spChg>
        <pc:spChg chg="add mod">
          <ac:chgData name="三原慎一" userId="5f70cbe7-f4c8-4824-9758-2abefef14823" providerId="ADAL" clId="{CC308FDC-3ECC-45CB-8706-797CE7EFCA03}" dt="2021-01-25T06:08:47.449" v="684" actId="164"/>
          <ac:spMkLst>
            <pc:docMk/>
            <pc:sldMk cId="2069793111" sldId="299"/>
            <ac:spMk id="50" creationId="{881F039E-11C0-4195-B9BD-F33D3C96C1F9}"/>
          </ac:spMkLst>
        </pc:spChg>
        <pc:spChg chg="add mod">
          <ac:chgData name="三原慎一" userId="5f70cbe7-f4c8-4824-9758-2abefef14823" providerId="ADAL" clId="{CC308FDC-3ECC-45CB-8706-797CE7EFCA03}" dt="2021-01-25T06:08:47.449" v="684" actId="164"/>
          <ac:spMkLst>
            <pc:docMk/>
            <pc:sldMk cId="2069793111" sldId="299"/>
            <ac:spMk id="51" creationId="{AA08E847-9E1A-4C7C-98A5-CF1BCEAD30AE}"/>
          </ac:spMkLst>
        </pc:spChg>
        <pc:spChg chg="mod">
          <ac:chgData name="三原慎一" userId="5f70cbe7-f4c8-4824-9758-2abefef14823" providerId="ADAL" clId="{CC308FDC-3ECC-45CB-8706-797CE7EFCA03}" dt="2021-01-25T06:19:02.431" v="897" actId="1076"/>
          <ac:spMkLst>
            <pc:docMk/>
            <pc:sldMk cId="2069793111" sldId="299"/>
            <ac:spMk id="57" creationId="{EFF64787-7CEF-4058-AF4A-CFABD98FE9D2}"/>
          </ac:spMkLst>
        </pc:spChg>
        <pc:spChg chg="mod">
          <ac:chgData name="三原慎一" userId="5f70cbe7-f4c8-4824-9758-2abefef14823" providerId="ADAL" clId="{CC308FDC-3ECC-45CB-8706-797CE7EFCA03}" dt="2021-01-25T06:19:02.431" v="897" actId="1076"/>
          <ac:spMkLst>
            <pc:docMk/>
            <pc:sldMk cId="2069793111" sldId="299"/>
            <ac:spMk id="58" creationId="{9EEB137F-131D-4A2F-B6FB-1DD665DA0512}"/>
          </ac:spMkLst>
        </pc:spChg>
        <pc:spChg chg="mod">
          <ac:chgData name="三原慎一" userId="5f70cbe7-f4c8-4824-9758-2abefef14823" providerId="ADAL" clId="{CC308FDC-3ECC-45CB-8706-797CE7EFCA03}" dt="2021-01-25T06:19:02.431" v="897" actId="1076"/>
          <ac:spMkLst>
            <pc:docMk/>
            <pc:sldMk cId="2069793111" sldId="299"/>
            <ac:spMk id="59" creationId="{CFF4C4A7-85E0-432D-A3A9-EC835055C1EB}"/>
          </ac:spMkLst>
        </pc:spChg>
        <pc:spChg chg="mod">
          <ac:chgData name="三原慎一" userId="5f70cbe7-f4c8-4824-9758-2abefef14823" providerId="ADAL" clId="{CC308FDC-3ECC-45CB-8706-797CE7EFCA03}" dt="2021-01-25T06:19:02.431" v="897" actId="1076"/>
          <ac:spMkLst>
            <pc:docMk/>
            <pc:sldMk cId="2069793111" sldId="299"/>
            <ac:spMk id="61" creationId="{9337C8B8-5A47-4A83-A0D6-CF30CB846CD6}"/>
          </ac:spMkLst>
        </pc:spChg>
        <pc:spChg chg="mod">
          <ac:chgData name="三原慎一" userId="5f70cbe7-f4c8-4824-9758-2abefef14823" providerId="ADAL" clId="{CC308FDC-3ECC-45CB-8706-797CE7EFCA03}" dt="2021-01-25T06:19:02.431" v="897" actId="1076"/>
          <ac:spMkLst>
            <pc:docMk/>
            <pc:sldMk cId="2069793111" sldId="299"/>
            <ac:spMk id="62" creationId="{C61650C8-7936-4B50-B87B-705E3B850624}"/>
          </ac:spMkLst>
        </pc:spChg>
        <pc:spChg chg="mod">
          <ac:chgData name="三原慎一" userId="5f70cbe7-f4c8-4824-9758-2abefef14823" providerId="ADAL" clId="{CC308FDC-3ECC-45CB-8706-797CE7EFCA03}" dt="2021-01-25T06:19:02.431" v="897" actId="1076"/>
          <ac:spMkLst>
            <pc:docMk/>
            <pc:sldMk cId="2069793111" sldId="299"/>
            <ac:spMk id="63" creationId="{1B96BF26-9AEB-4AFE-B57D-204C57D2C512}"/>
          </ac:spMkLst>
        </pc:spChg>
        <pc:spChg chg="add mod">
          <ac:chgData name="三原慎一" userId="5f70cbe7-f4c8-4824-9758-2abefef14823" providerId="ADAL" clId="{CC308FDC-3ECC-45CB-8706-797CE7EFCA03}" dt="2021-01-25T06:19:02.431" v="897" actId="1076"/>
          <ac:spMkLst>
            <pc:docMk/>
            <pc:sldMk cId="2069793111" sldId="299"/>
            <ac:spMk id="66" creationId="{23041926-ADC3-4B95-9D89-AC41FF772B0A}"/>
          </ac:spMkLst>
        </pc:spChg>
        <pc:spChg chg="add mod">
          <ac:chgData name="三原慎一" userId="5f70cbe7-f4c8-4824-9758-2abefef14823" providerId="ADAL" clId="{CC308FDC-3ECC-45CB-8706-797CE7EFCA03}" dt="2021-01-25T06:19:02.431" v="897" actId="1076"/>
          <ac:spMkLst>
            <pc:docMk/>
            <pc:sldMk cId="2069793111" sldId="299"/>
            <ac:spMk id="68" creationId="{6164F7D9-BA8D-4D4F-8C89-4B532E549566}"/>
          </ac:spMkLst>
        </pc:spChg>
        <pc:spChg chg="add mod">
          <ac:chgData name="三原慎一" userId="5f70cbe7-f4c8-4824-9758-2abefef14823" providerId="ADAL" clId="{CC308FDC-3ECC-45CB-8706-797CE7EFCA03}" dt="2021-01-25T06:19:02.431" v="897" actId="1076"/>
          <ac:spMkLst>
            <pc:docMk/>
            <pc:sldMk cId="2069793111" sldId="299"/>
            <ac:spMk id="83" creationId="{C6082581-06E3-4B05-A588-57AFD6A6266B}"/>
          </ac:spMkLst>
        </pc:spChg>
        <pc:spChg chg="add mod">
          <ac:chgData name="三原慎一" userId="5f70cbe7-f4c8-4824-9758-2abefef14823" providerId="ADAL" clId="{CC308FDC-3ECC-45CB-8706-797CE7EFCA03}" dt="2021-01-25T06:19:02.431" v="897" actId="1076"/>
          <ac:spMkLst>
            <pc:docMk/>
            <pc:sldMk cId="2069793111" sldId="299"/>
            <ac:spMk id="84" creationId="{A39C944D-6183-4727-A569-6252B455092B}"/>
          </ac:spMkLst>
        </pc:spChg>
        <pc:spChg chg="add mod">
          <ac:chgData name="三原慎一" userId="5f70cbe7-f4c8-4824-9758-2abefef14823" providerId="ADAL" clId="{CC308FDC-3ECC-45CB-8706-797CE7EFCA03}" dt="2021-01-25T06:19:02.431" v="897" actId="1076"/>
          <ac:spMkLst>
            <pc:docMk/>
            <pc:sldMk cId="2069793111" sldId="299"/>
            <ac:spMk id="1024" creationId="{4B843D07-BA05-4AD4-BF3D-AF1BE23FD550}"/>
          </ac:spMkLst>
        </pc:spChg>
        <pc:spChg chg="add mod">
          <ac:chgData name="三原慎一" userId="5f70cbe7-f4c8-4824-9758-2abefef14823" providerId="ADAL" clId="{CC308FDC-3ECC-45CB-8706-797CE7EFCA03}" dt="2021-01-25T06:19:02.431" v="897" actId="1076"/>
          <ac:spMkLst>
            <pc:docMk/>
            <pc:sldMk cId="2069793111" sldId="299"/>
            <ac:spMk id="1025" creationId="{BDC680DA-BA9A-4802-9936-5979D09AC104}"/>
          </ac:spMkLst>
        </pc:spChg>
        <pc:grpChg chg="add del mod">
          <ac:chgData name="三原慎一" userId="5f70cbe7-f4c8-4824-9758-2abefef14823" providerId="ADAL" clId="{CC308FDC-3ECC-45CB-8706-797CE7EFCA03}" dt="2021-01-25T06:06:15.696" v="626" actId="165"/>
          <ac:grpSpMkLst>
            <pc:docMk/>
            <pc:sldMk cId="2069793111" sldId="299"/>
            <ac:grpSpMk id="19" creationId="{3279A60D-5BDF-495A-BE32-D1E40B939BA1}"/>
          </ac:grpSpMkLst>
        </pc:grpChg>
        <pc:grpChg chg="add mod">
          <ac:chgData name="三原慎一" userId="5f70cbe7-f4c8-4824-9758-2abefef14823" providerId="ADAL" clId="{CC308FDC-3ECC-45CB-8706-797CE7EFCA03}" dt="2021-01-25T06:19:02.431" v="897" actId="1076"/>
          <ac:grpSpMkLst>
            <pc:docMk/>
            <pc:sldMk cId="2069793111" sldId="299"/>
            <ac:grpSpMk id="20" creationId="{CD120496-306A-4B60-AE0D-DA70ECE5AF65}"/>
          </ac:grpSpMkLst>
        </pc:grpChg>
        <pc:grpChg chg="add mod">
          <ac:chgData name="三原慎一" userId="5f70cbe7-f4c8-4824-9758-2abefef14823" providerId="ADAL" clId="{CC308FDC-3ECC-45CB-8706-797CE7EFCA03}" dt="2021-01-25T06:19:02.431" v="897" actId="1076"/>
          <ac:grpSpMkLst>
            <pc:docMk/>
            <pc:sldMk cId="2069793111" sldId="299"/>
            <ac:grpSpMk id="24" creationId="{60055957-E1BE-454F-B092-EE9D63BE11B3}"/>
          </ac:grpSpMkLst>
        </pc:grpChg>
        <pc:grpChg chg="add mod">
          <ac:chgData name="三原慎一" userId="5f70cbe7-f4c8-4824-9758-2abefef14823" providerId="ADAL" clId="{CC308FDC-3ECC-45CB-8706-797CE7EFCA03}" dt="2021-01-25T06:19:02.431" v="897" actId="1076"/>
          <ac:grpSpMkLst>
            <pc:docMk/>
            <pc:sldMk cId="2069793111" sldId="299"/>
            <ac:grpSpMk id="28" creationId="{E60F475E-F3EC-4E1D-B860-56D7A8DB1E9D}"/>
          </ac:grpSpMkLst>
        </pc:grpChg>
        <pc:grpChg chg="add mod">
          <ac:chgData name="三原慎一" userId="5f70cbe7-f4c8-4824-9758-2abefef14823" providerId="ADAL" clId="{CC308FDC-3ECC-45CB-8706-797CE7EFCA03}" dt="2021-01-25T06:19:02.431" v="897" actId="1076"/>
          <ac:grpSpMkLst>
            <pc:docMk/>
            <pc:sldMk cId="2069793111" sldId="299"/>
            <ac:grpSpMk id="32" creationId="{A6A31707-A6E2-4D50-87FC-ED8ECB7C8F24}"/>
          </ac:grpSpMkLst>
        </pc:grpChg>
        <pc:grpChg chg="add mod">
          <ac:chgData name="三原慎一" userId="5f70cbe7-f4c8-4824-9758-2abefef14823" providerId="ADAL" clId="{CC308FDC-3ECC-45CB-8706-797CE7EFCA03}" dt="2021-01-25T06:19:02.431" v="897" actId="1076"/>
          <ac:grpSpMkLst>
            <pc:docMk/>
            <pc:sldMk cId="2069793111" sldId="299"/>
            <ac:grpSpMk id="36" creationId="{1625AD6F-234B-4102-9DD8-B8118CA4FD1E}"/>
          </ac:grpSpMkLst>
        </pc:grpChg>
        <pc:grpChg chg="add mod">
          <ac:chgData name="三原慎一" userId="5f70cbe7-f4c8-4824-9758-2abefef14823" providerId="ADAL" clId="{CC308FDC-3ECC-45CB-8706-797CE7EFCA03}" dt="2021-01-25T06:19:02.431" v="897" actId="1076"/>
          <ac:grpSpMkLst>
            <pc:docMk/>
            <pc:sldMk cId="2069793111" sldId="299"/>
            <ac:grpSpMk id="40" creationId="{41D8B4F4-DDB9-4BD2-900E-98E8032F15F8}"/>
          </ac:grpSpMkLst>
        </pc:grpChg>
        <pc:grpChg chg="add del mod">
          <ac:chgData name="三原慎一" userId="5f70cbe7-f4c8-4824-9758-2abefef14823" providerId="ADAL" clId="{CC308FDC-3ECC-45CB-8706-797CE7EFCA03}" dt="2021-01-25T06:09:31.904" v="695" actId="478"/>
          <ac:grpSpMkLst>
            <pc:docMk/>
            <pc:sldMk cId="2069793111" sldId="299"/>
            <ac:grpSpMk id="52" creationId="{C5AA698C-0133-4EDE-BF45-2C3857C900A5}"/>
          </ac:grpSpMkLst>
        </pc:grpChg>
        <pc:grpChg chg="add del mod">
          <ac:chgData name="三原慎一" userId="5f70cbe7-f4c8-4824-9758-2abefef14823" providerId="ADAL" clId="{CC308FDC-3ECC-45CB-8706-797CE7EFCA03}" dt="2021-01-25T06:09:37.190" v="696" actId="165"/>
          <ac:grpSpMkLst>
            <pc:docMk/>
            <pc:sldMk cId="2069793111" sldId="299"/>
            <ac:grpSpMk id="53" creationId="{50DF8BDA-9275-41ED-88FD-4954A59B17CF}"/>
          </ac:grpSpMkLst>
        </pc:grpChg>
        <pc:grpChg chg="add del mod">
          <ac:chgData name="三原慎一" userId="5f70cbe7-f4c8-4824-9758-2abefef14823" providerId="ADAL" clId="{CC308FDC-3ECC-45CB-8706-797CE7EFCA03}" dt="2021-01-25T06:09:31.904" v="695" actId="478"/>
          <ac:grpSpMkLst>
            <pc:docMk/>
            <pc:sldMk cId="2069793111" sldId="299"/>
            <ac:grpSpMk id="54" creationId="{EB768793-E681-4B1A-BD68-CD35F2C65F53}"/>
          </ac:grpSpMkLst>
        </pc:grpChg>
        <pc:grpChg chg="add mod">
          <ac:chgData name="三原慎一" userId="5f70cbe7-f4c8-4824-9758-2abefef14823" providerId="ADAL" clId="{CC308FDC-3ECC-45CB-8706-797CE7EFCA03}" dt="2021-01-25T06:19:02.431" v="897" actId="1076"/>
          <ac:grpSpMkLst>
            <pc:docMk/>
            <pc:sldMk cId="2069793111" sldId="299"/>
            <ac:grpSpMk id="55" creationId="{F64BE4ED-85F7-49D4-A515-D7C2860BF65C}"/>
          </ac:grpSpMkLst>
        </pc:grpChg>
        <pc:grpChg chg="add mod">
          <ac:chgData name="三原慎一" userId="5f70cbe7-f4c8-4824-9758-2abefef14823" providerId="ADAL" clId="{CC308FDC-3ECC-45CB-8706-797CE7EFCA03}" dt="2021-01-25T06:19:02.431" v="897" actId="1076"/>
          <ac:grpSpMkLst>
            <pc:docMk/>
            <pc:sldMk cId="2069793111" sldId="299"/>
            <ac:grpSpMk id="56" creationId="{02AF1018-35CA-4E1C-9186-4E03C0A28001}"/>
          </ac:grpSpMkLst>
        </pc:grpChg>
        <pc:grpChg chg="add mod">
          <ac:chgData name="三原慎一" userId="5f70cbe7-f4c8-4824-9758-2abefef14823" providerId="ADAL" clId="{CC308FDC-3ECC-45CB-8706-797CE7EFCA03}" dt="2021-01-25T06:19:02.431" v="897" actId="1076"/>
          <ac:grpSpMkLst>
            <pc:docMk/>
            <pc:sldMk cId="2069793111" sldId="299"/>
            <ac:grpSpMk id="60" creationId="{915AE1D2-7FC1-43D5-BE68-D471164D2C44}"/>
          </ac:grpSpMkLst>
        </pc:grpChg>
        <pc:picChg chg="del mod modCrop">
          <ac:chgData name="三原慎一" userId="5f70cbe7-f4c8-4824-9758-2abefef14823" providerId="ADAL" clId="{CC308FDC-3ECC-45CB-8706-797CE7EFCA03}" dt="2021-01-25T06:18:52.882" v="896" actId="478"/>
          <ac:picMkLst>
            <pc:docMk/>
            <pc:sldMk cId="2069793111" sldId="299"/>
            <ac:picMk id="5" creationId="{00000000-0000-0000-0000-000000000000}"/>
          </ac:picMkLst>
        </pc:picChg>
        <pc:picChg chg="del mod">
          <ac:chgData name="三原慎一" userId="5f70cbe7-f4c8-4824-9758-2abefef14823" providerId="ADAL" clId="{CC308FDC-3ECC-45CB-8706-797CE7EFCA03}" dt="2021-01-25T06:16:02.877" v="886" actId="478"/>
          <ac:picMkLst>
            <pc:docMk/>
            <pc:sldMk cId="2069793111" sldId="299"/>
            <ac:picMk id="6" creationId="{00000000-0000-0000-0000-000000000000}"/>
          </ac:picMkLst>
        </pc:picChg>
        <pc:picChg chg="add mod">
          <ac:chgData name="三原慎一" userId="5f70cbe7-f4c8-4824-9758-2abefef14823" providerId="ADAL" clId="{CC308FDC-3ECC-45CB-8706-797CE7EFCA03}" dt="2021-01-25T06:19:02.431" v="897" actId="1076"/>
          <ac:picMkLst>
            <pc:docMk/>
            <pc:sldMk cId="2069793111" sldId="299"/>
            <ac:picMk id="1026" creationId="{CCD4B37E-B1E0-4EED-8E8F-7BA78986F77D}"/>
          </ac:picMkLst>
        </pc:picChg>
        <pc:cxnChg chg="add del mod topLvl">
          <ac:chgData name="三原慎一" userId="5f70cbe7-f4c8-4824-9758-2abefef14823" providerId="ADAL" clId="{CC308FDC-3ECC-45CB-8706-797CE7EFCA03}" dt="2021-01-25T06:06:17.955" v="627" actId="478"/>
          <ac:cxnSpMkLst>
            <pc:docMk/>
            <pc:sldMk cId="2069793111" sldId="299"/>
            <ac:cxnSpMk id="18" creationId="{8F5C7919-1C6D-4B0C-9378-C17FB3629E3A}"/>
          </ac:cxnSpMkLst>
        </pc:cxnChg>
        <pc:cxnChg chg="mod">
          <ac:chgData name="三原慎一" userId="5f70cbe7-f4c8-4824-9758-2abefef14823" providerId="ADAL" clId="{CC308FDC-3ECC-45CB-8706-797CE7EFCA03}" dt="2021-01-25T06:19:02.431" v="897" actId="1076"/>
          <ac:cxnSpMkLst>
            <pc:docMk/>
            <pc:sldMk cId="2069793111" sldId="299"/>
            <ac:cxnSpMk id="23" creationId="{BE09AA1B-6F22-431F-9F82-3C9E5B9AF7B5}"/>
          </ac:cxnSpMkLst>
        </pc:cxnChg>
        <pc:cxnChg chg="mod">
          <ac:chgData name="三原慎一" userId="5f70cbe7-f4c8-4824-9758-2abefef14823" providerId="ADAL" clId="{CC308FDC-3ECC-45CB-8706-797CE7EFCA03}" dt="2021-01-25T06:19:02.431" v="897" actId="1076"/>
          <ac:cxnSpMkLst>
            <pc:docMk/>
            <pc:sldMk cId="2069793111" sldId="299"/>
            <ac:cxnSpMk id="27" creationId="{95954875-9E52-473E-8340-0BC65094FB9B}"/>
          </ac:cxnSpMkLst>
        </pc:cxnChg>
        <pc:cxnChg chg="mod">
          <ac:chgData name="三原慎一" userId="5f70cbe7-f4c8-4824-9758-2abefef14823" providerId="ADAL" clId="{CC308FDC-3ECC-45CB-8706-797CE7EFCA03}" dt="2021-01-25T06:19:02.431" v="897" actId="1076"/>
          <ac:cxnSpMkLst>
            <pc:docMk/>
            <pc:sldMk cId="2069793111" sldId="299"/>
            <ac:cxnSpMk id="31" creationId="{C00252A8-33D4-4ECC-9F4B-F7984519FC86}"/>
          </ac:cxnSpMkLst>
        </pc:cxnChg>
        <pc:cxnChg chg="mod">
          <ac:chgData name="三原慎一" userId="5f70cbe7-f4c8-4824-9758-2abefef14823" providerId="ADAL" clId="{CC308FDC-3ECC-45CB-8706-797CE7EFCA03}" dt="2021-01-25T06:19:02.431" v="897" actId="1076"/>
          <ac:cxnSpMkLst>
            <pc:docMk/>
            <pc:sldMk cId="2069793111" sldId="299"/>
            <ac:cxnSpMk id="35" creationId="{6162957E-71EF-49AF-99C1-0AAB8B46B11D}"/>
          </ac:cxnSpMkLst>
        </pc:cxnChg>
        <pc:cxnChg chg="mod">
          <ac:chgData name="三原慎一" userId="5f70cbe7-f4c8-4824-9758-2abefef14823" providerId="ADAL" clId="{CC308FDC-3ECC-45CB-8706-797CE7EFCA03}" dt="2021-01-25T06:19:02.431" v="897" actId="1076"/>
          <ac:cxnSpMkLst>
            <pc:docMk/>
            <pc:sldMk cId="2069793111" sldId="299"/>
            <ac:cxnSpMk id="39" creationId="{6ECB28DC-213C-451E-984E-A27ECBDA70EC}"/>
          </ac:cxnSpMkLst>
        </pc:cxnChg>
        <pc:cxnChg chg="mod">
          <ac:chgData name="三原慎一" userId="5f70cbe7-f4c8-4824-9758-2abefef14823" providerId="ADAL" clId="{CC308FDC-3ECC-45CB-8706-797CE7EFCA03}" dt="2021-01-25T06:19:02.431" v="897" actId="1076"/>
          <ac:cxnSpMkLst>
            <pc:docMk/>
            <pc:sldMk cId="2069793111" sldId="299"/>
            <ac:cxnSpMk id="43" creationId="{8FEDAB1C-E170-442E-9270-DF6B13D75C95}"/>
          </ac:cxnSpMkLst>
        </pc:cxnChg>
        <pc:cxnChg chg="add mod">
          <ac:chgData name="三原慎一" userId="5f70cbe7-f4c8-4824-9758-2abefef14823" providerId="ADAL" clId="{CC308FDC-3ECC-45CB-8706-797CE7EFCA03}" dt="2021-01-25T06:19:02.431" v="897" actId="1076"/>
          <ac:cxnSpMkLst>
            <pc:docMk/>
            <pc:sldMk cId="2069793111" sldId="299"/>
            <ac:cxnSpMk id="73" creationId="{D91535A7-80E1-432C-AFA5-671A15BD0665}"/>
          </ac:cxnSpMkLst>
        </pc:cxnChg>
        <pc:cxnChg chg="add del">
          <ac:chgData name="三原慎一" userId="5f70cbe7-f4c8-4824-9758-2abefef14823" providerId="ADAL" clId="{CC308FDC-3ECC-45CB-8706-797CE7EFCA03}" dt="2021-01-25T06:12:46.920" v="805" actId="478"/>
          <ac:cxnSpMkLst>
            <pc:docMk/>
            <pc:sldMk cId="2069793111" sldId="299"/>
            <ac:cxnSpMk id="1028" creationId="{96766117-939D-49AB-8A74-ABC22484F583}"/>
          </ac:cxnSpMkLst>
        </pc:cxnChg>
        <pc:cxnChg chg="add mod">
          <ac:chgData name="三原慎一" userId="5f70cbe7-f4c8-4824-9758-2abefef14823" providerId="ADAL" clId="{CC308FDC-3ECC-45CB-8706-797CE7EFCA03}" dt="2021-01-25T06:19:02.431" v="897" actId="1076"/>
          <ac:cxnSpMkLst>
            <pc:docMk/>
            <pc:sldMk cId="2069793111" sldId="299"/>
            <ac:cxnSpMk id="1030" creationId="{CD322E1D-D6B9-4FB7-93C9-7B140BB03248}"/>
          </ac:cxnSpMkLst>
        </pc:cxnChg>
        <pc:cxnChg chg="add mod">
          <ac:chgData name="三原慎一" userId="5f70cbe7-f4c8-4824-9758-2abefef14823" providerId="ADAL" clId="{CC308FDC-3ECC-45CB-8706-797CE7EFCA03}" dt="2021-01-25T06:19:02.431" v="897" actId="1076"/>
          <ac:cxnSpMkLst>
            <pc:docMk/>
            <pc:sldMk cId="2069793111" sldId="299"/>
            <ac:cxnSpMk id="1032" creationId="{4812A9DD-CF8E-4294-B9B8-C77683B533BA}"/>
          </ac:cxnSpMkLst>
        </pc:cxnChg>
        <pc:cxnChg chg="add mod">
          <ac:chgData name="三原慎一" userId="5f70cbe7-f4c8-4824-9758-2abefef14823" providerId="ADAL" clId="{CC308FDC-3ECC-45CB-8706-797CE7EFCA03}" dt="2021-01-25T06:19:02.431" v="897" actId="1076"/>
          <ac:cxnSpMkLst>
            <pc:docMk/>
            <pc:sldMk cId="2069793111" sldId="299"/>
            <ac:cxnSpMk id="1038" creationId="{2BC4070C-90AE-4146-BCB7-48846E185C7F}"/>
          </ac:cxnSpMkLst>
        </pc:cxnChg>
      </pc:sldChg>
      <pc:sldChg chg="addSp modSp mod">
        <pc:chgData name="三原慎一" userId="5f70cbe7-f4c8-4824-9758-2abefef14823" providerId="ADAL" clId="{CC308FDC-3ECC-45CB-8706-797CE7EFCA03}" dt="2021-01-27T00:12:00.463" v="1422" actId="1076"/>
        <pc:sldMkLst>
          <pc:docMk/>
          <pc:sldMk cId="3912629887" sldId="300"/>
        </pc:sldMkLst>
        <pc:spChg chg="add mod">
          <ac:chgData name="三原慎一" userId="5f70cbe7-f4c8-4824-9758-2abefef14823" providerId="ADAL" clId="{CC308FDC-3ECC-45CB-8706-797CE7EFCA03}" dt="2021-01-27T00:12:00.463" v="1422" actId="1076"/>
          <ac:spMkLst>
            <pc:docMk/>
            <pc:sldMk cId="3912629887" sldId="300"/>
            <ac:spMk id="4" creationId="{25211F31-1EBF-423A-B1D2-7163DE3090FE}"/>
          </ac:spMkLst>
        </pc:spChg>
        <pc:spChg chg="mod">
          <ac:chgData name="三原慎一" userId="5f70cbe7-f4c8-4824-9758-2abefef14823" providerId="ADAL" clId="{CC308FDC-3ECC-45CB-8706-797CE7EFCA03}" dt="2021-01-25T06:20:56.073" v="910" actId="1076"/>
          <ac:spMkLst>
            <pc:docMk/>
            <pc:sldMk cId="3912629887" sldId="300"/>
            <ac:spMk id="7" creationId="{00000000-0000-0000-0000-000000000000}"/>
          </ac:spMkLst>
        </pc:spChg>
        <pc:spChg chg="mod">
          <ac:chgData name="三原慎一" userId="5f70cbe7-f4c8-4824-9758-2abefef14823" providerId="ADAL" clId="{CC308FDC-3ECC-45CB-8706-797CE7EFCA03}" dt="2021-01-25T06:22:43.901" v="915" actId="1076"/>
          <ac:spMkLst>
            <pc:docMk/>
            <pc:sldMk cId="3912629887" sldId="300"/>
            <ac:spMk id="9" creationId="{00000000-0000-0000-0000-000000000000}"/>
          </ac:spMkLst>
        </pc:spChg>
        <pc:picChg chg="mod">
          <ac:chgData name="三原慎一" userId="5f70cbe7-f4c8-4824-9758-2abefef14823" providerId="ADAL" clId="{CC308FDC-3ECC-45CB-8706-797CE7EFCA03}" dt="2021-01-25T06:21:07.103" v="914" actId="14100"/>
          <ac:picMkLst>
            <pc:docMk/>
            <pc:sldMk cId="3912629887" sldId="300"/>
            <ac:picMk id="6" creationId="{00000000-0000-0000-0000-000000000000}"/>
          </ac:picMkLst>
        </pc:picChg>
      </pc:sldChg>
      <pc:sldChg chg="modSp mod">
        <pc:chgData name="三原慎一" userId="5f70cbe7-f4c8-4824-9758-2abefef14823" providerId="ADAL" clId="{CC308FDC-3ECC-45CB-8706-797CE7EFCA03}" dt="2021-01-26T23:56:47.546" v="1258" actId="14100"/>
        <pc:sldMkLst>
          <pc:docMk/>
          <pc:sldMk cId="1457907114" sldId="301"/>
        </pc:sldMkLst>
        <pc:picChg chg="mod">
          <ac:chgData name="三原慎一" userId="5f70cbe7-f4c8-4824-9758-2abefef14823" providerId="ADAL" clId="{CC308FDC-3ECC-45CB-8706-797CE7EFCA03}" dt="2021-01-26T23:56:22.331" v="1233" actId="1037"/>
          <ac:picMkLst>
            <pc:docMk/>
            <pc:sldMk cId="1457907114" sldId="301"/>
            <ac:picMk id="5" creationId="{00000000-0000-0000-0000-000000000000}"/>
          </ac:picMkLst>
        </pc:picChg>
        <pc:picChg chg="mod">
          <ac:chgData name="三原慎一" userId="5f70cbe7-f4c8-4824-9758-2abefef14823" providerId="ADAL" clId="{CC308FDC-3ECC-45CB-8706-797CE7EFCA03}" dt="2021-01-26T23:56:27.195" v="1245" actId="1038"/>
          <ac:picMkLst>
            <pc:docMk/>
            <pc:sldMk cId="1457907114" sldId="301"/>
            <ac:picMk id="6" creationId="{00000000-0000-0000-0000-000000000000}"/>
          </ac:picMkLst>
        </pc:picChg>
        <pc:picChg chg="mod">
          <ac:chgData name="三原慎一" userId="5f70cbe7-f4c8-4824-9758-2abefef14823" providerId="ADAL" clId="{CC308FDC-3ECC-45CB-8706-797CE7EFCA03}" dt="2021-01-26T23:56:35.891" v="1255" actId="1037"/>
          <ac:picMkLst>
            <pc:docMk/>
            <pc:sldMk cId="1457907114" sldId="301"/>
            <ac:picMk id="7" creationId="{00000000-0000-0000-0000-000000000000}"/>
          </ac:picMkLst>
        </pc:picChg>
        <pc:picChg chg="mod">
          <ac:chgData name="三原慎一" userId="5f70cbe7-f4c8-4824-9758-2abefef14823" providerId="ADAL" clId="{CC308FDC-3ECC-45CB-8706-797CE7EFCA03}" dt="2021-01-26T23:56:47.546" v="1258" actId="14100"/>
          <ac:picMkLst>
            <pc:docMk/>
            <pc:sldMk cId="1457907114" sldId="301"/>
            <ac:picMk id="8" creationId="{00000000-0000-0000-0000-000000000000}"/>
          </ac:picMkLst>
        </pc:picChg>
      </pc:sldChg>
      <pc:sldChg chg="addSp delSp modSp mod">
        <pc:chgData name="三原慎一" userId="5f70cbe7-f4c8-4824-9758-2abefef14823" providerId="ADAL" clId="{CC308FDC-3ECC-45CB-8706-797CE7EFCA03}" dt="2021-01-26T23:53:45.123" v="1220" actId="1076"/>
        <pc:sldMkLst>
          <pc:docMk/>
          <pc:sldMk cId="1939630426" sldId="302"/>
        </pc:sldMkLst>
        <pc:spChg chg="mod">
          <ac:chgData name="三原慎一" userId="5f70cbe7-f4c8-4824-9758-2abefef14823" providerId="ADAL" clId="{CC308FDC-3ECC-45CB-8706-797CE7EFCA03}" dt="2021-01-26T23:52:06.580" v="1185" actId="14100"/>
          <ac:spMkLst>
            <pc:docMk/>
            <pc:sldMk cId="1939630426" sldId="302"/>
            <ac:spMk id="4"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14" creationId="{00000000-0000-0000-0000-000000000000}"/>
          </ac:spMkLst>
        </pc:spChg>
        <pc:spChg chg="mod">
          <ac:chgData name="三原慎一" userId="5f70cbe7-f4c8-4824-9758-2abefef14823" providerId="ADAL" clId="{CC308FDC-3ECC-45CB-8706-797CE7EFCA03}" dt="2021-01-26T23:53:03.902" v="1205" actId="1076"/>
          <ac:spMkLst>
            <pc:docMk/>
            <pc:sldMk cId="1939630426" sldId="302"/>
            <ac:spMk id="15"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6"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7"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8" creationId="{00000000-0000-0000-0000-000000000000}"/>
          </ac:spMkLst>
        </pc:spChg>
        <pc:spChg chg="mod">
          <ac:chgData name="三原慎一" userId="5f70cbe7-f4c8-4824-9758-2abefef14823" providerId="ADAL" clId="{CC308FDC-3ECC-45CB-8706-797CE7EFCA03}" dt="2021-01-26T23:52:38.314" v="1202" actId="1076"/>
          <ac:spMkLst>
            <pc:docMk/>
            <pc:sldMk cId="1939630426" sldId="302"/>
            <ac:spMk id="19" creationId="{00000000-0000-0000-0000-000000000000}"/>
          </ac:spMkLst>
        </pc:spChg>
        <pc:spChg chg="mod">
          <ac:chgData name="三原慎一" userId="5f70cbe7-f4c8-4824-9758-2abefef14823" providerId="ADAL" clId="{CC308FDC-3ECC-45CB-8706-797CE7EFCA03}" dt="2021-01-26T23:52:24.544" v="1197" actId="14100"/>
          <ac:spMkLst>
            <pc:docMk/>
            <pc:sldMk cId="1939630426" sldId="302"/>
            <ac:spMk id="21" creationId="{00000000-0000-0000-0000-000000000000}"/>
          </ac:spMkLst>
        </pc:spChg>
        <pc:spChg chg="mod">
          <ac:chgData name="三原慎一" userId="5f70cbe7-f4c8-4824-9758-2abefef14823" providerId="ADAL" clId="{CC308FDC-3ECC-45CB-8706-797CE7EFCA03}" dt="2021-01-26T23:52:26.730" v="1198" actId="14100"/>
          <ac:spMkLst>
            <pc:docMk/>
            <pc:sldMk cId="1939630426" sldId="302"/>
            <ac:spMk id="22" creationId="{00000000-0000-0000-0000-000000000000}"/>
          </ac:spMkLst>
        </pc:spChg>
        <pc:spChg chg="mod">
          <ac:chgData name="三原慎一" userId="5f70cbe7-f4c8-4824-9758-2abefef14823" providerId="ADAL" clId="{CC308FDC-3ECC-45CB-8706-797CE7EFCA03}" dt="2021-01-26T23:52:29.598" v="1199" actId="14100"/>
          <ac:spMkLst>
            <pc:docMk/>
            <pc:sldMk cId="1939630426" sldId="302"/>
            <ac:spMk id="23" creationId="{00000000-0000-0000-0000-000000000000}"/>
          </ac:spMkLst>
        </pc:spChg>
        <pc:spChg chg="mod">
          <ac:chgData name="三原慎一" userId="5f70cbe7-f4c8-4824-9758-2abefef14823" providerId="ADAL" clId="{CC308FDC-3ECC-45CB-8706-797CE7EFCA03}" dt="2021-01-26T23:52:32.446" v="1200" actId="14100"/>
          <ac:spMkLst>
            <pc:docMk/>
            <pc:sldMk cId="1939630426" sldId="302"/>
            <ac:spMk id="24"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26"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27" creationId="{00000000-0000-0000-0000-000000000000}"/>
          </ac:spMkLst>
        </pc:spChg>
        <pc:picChg chg="mod">
          <ac:chgData name="三原慎一" userId="5f70cbe7-f4c8-4824-9758-2abefef14823" providerId="ADAL" clId="{CC308FDC-3ECC-45CB-8706-797CE7EFCA03}" dt="2021-01-26T23:53:39.247" v="1219" actId="1076"/>
          <ac:picMkLst>
            <pc:docMk/>
            <pc:sldMk cId="1939630426" sldId="302"/>
            <ac:picMk id="5" creationId="{00000000-0000-0000-0000-000000000000}"/>
          </ac:picMkLst>
        </pc:picChg>
        <pc:picChg chg="mod">
          <ac:chgData name="三原慎一" userId="5f70cbe7-f4c8-4824-9758-2abefef14823" providerId="ADAL" clId="{CC308FDC-3ECC-45CB-8706-797CE7EFCA03}" dt="2021-01-26T23:53:45.123" v="1220" actId="1076"/>
          <ac:picMkLst>
            <pc:docMk/>
            <pc:sldMk cId="1939630426" sldId="302"/>
            <ac:picMk id="6" creationId="{00000000-0000-0000-0000-000000000000}"/>
          </ac:picMkLst>
        </pc:picChg>
        <pc:picChg chg="mod">
          <ac:chgData name="三原慎一" userId="5f70cbe7-f4c8-4824-9758-2abefef14823" providerId="ADAL" clId="{CC308FDC-3ECC-45CB-8706-797CE7EFCA03}" dt="2021-01-26T23:53:33.836" v="1217" actId="1076"/>
          <ac:picMkLst>
            <pc:docMk/>
            <pc:sldMk cId="1939630426" sldId="302"/>
            <ac:picMk id="8" creationId="{00000000-0000-0000-0000-000000000000}"/>
          </ac:picMkLst>
        </pc:picChg>
        <pc:picChg chg="mod">
          <ac:chgData name="三原慎一" userId="5f70cbe7-f4c8-4824-9758-2abefef14823" providerId="ADAL" clId="{CC308FDC-3ECC-45CB-8706-797CE7EFCA03}" dt="2021-01-26T23:53:33.836" v="1217" actId="1076"/>
          <ac:picMkLst>
            <pc:docMk/>
            <pc:sldMk cId="1939630426" sldId="302"/>
            <ac:picMk id="9" creationId="{00000000-0000-0000-0000-000000000000}"/>
          </ac:picMkLst>
        </pc:picChg>
        <pc:picChg chg="mod">
          <ac:chgData name="三原慎一" userId="5f70cbe7-f4c8-4824-9758-2abefef14823" providerId="ADAL" clId="{CC308FDC-3ECC-45CB-8706-797CE7EFCA03}" dt="2021-01-26T23:53:29.015" v="1215" actId="1076"/>
          <ac:picMkLst>
            <pc:docMk/>
            <pc:sldMk cId="1939630426" sldId="302"/>
            <ac:picMk id="10" creationId="{00000000-0000-0000-0000-000000000000}"/>
          </ac:picMkLst>
        </pc:picChg>
        <pc:picChg chg="mod">
          <ac:chgData name="三原慎一" userId="5f70cbe7-f4c8-4824-9758-2abefef14823" providerId="ADAL" clId="{CC308FDC-3ECC-45CB-8706-797CE7EFCA03}" dt="2021-01-26T23:53:27.346" v="1214" actId="1076"/>
          <ac:picMkLst>
            <pc:docMk/>
            <pc:sldMk cId="1939630426" sldId="302"/>
            <ac:picMk id="11" creationId="{00000000-0000-0000-0000-000000000000}"/>
          </ac:picMkLst>
        </pc:picChg>
        <pc:cxnChg chg="add mod">
          <ac:chgData name="三原慎一" userId="5f70cbe7-f4c8-4824-9758-2abefef14823" providerId="ADAL" clId="{CC308FDC-3ECC-45CB-8706-797CE7EFCA03}" dt="2021-01-26T23:52:54.513" v="1204" actId="692"/>
          <ac:cxnSpMkLst>
            <pc:docMk/>
            <pc:sldMk cId="1939630426" sldId="302"/>
            <ac:cxnSpMk id="12" creationId="{7C05D8B8-D3FA-4950-861C-D29BFADAD967}"/>
          </ac:cxnSpMkLst>
        </pc:cxnChg>
        <pc:cxnChg chg="mod">
          <ac:chgData name="三原慎一" userId="5f70cbe7-f4c8-4824-9758-2abefef14823" providerId="ADAL" clId="{CC308FDC-3ECC-45CB-8706-797CE7EFCA03}" dt="2021-01-26T23:52:35.439" v="1201" actId="14100"/>
          <ac:cxnSpMkLst>
            <pc:docMk/>
            <pc:sldMk cId="1939630426" sldId="302"/>
            <ac:cxnSpMk id="13" creationId="{00000000-0000-0000-0000-000000000000}"/>
          </ac:cxnSpMkLst>
        </pc:cxnChg>
      </pc:sldChg>
      <pc:sldChg chg="addSp delSp modSp mod">
        <pc:chgData name="三原慎一" userId="5f70cbe7-f4c8-4824-9758-2abefef14823" providerId="ADAL" clId="{CC308FDC-3ECC-45CB-8706-797CE7EFCA03}" dt="2021-01-27T00:23:52.732" v="1570" actId="207"/>
        <pc:sldMkLst>
          <pc:docMk/>
          <pc:sldMk cId="3535757455" sldId="303"/>
        </pc:sldMkLst>
        <pc:spChg chg="del mod">
          <ac:chgData name="三原慎一" userId="5f70cbe7-f4c8-4824-9758-2abefef14823" providerId="ADAL" clId="{CC308FDC-3ECC-45CB-8706-797CE7EFCA03}" dt="2021-01-27T00:18:08.877" v="1503" actId="478"/>
          <ac:spMkLst>
            <pc:docMk/>
            <pc:sldMk cId="3535757455" sldId="303"/>
            <ac:spMk id="11" creationId="{00000000-0000-0000-0000-000000000000}"/>
          </ac:spMkLst>
        </pc:spChg>
        <pc:spChg chg="add mod">
          <ac:chgData name="三原慎一" userId="5f70cbe7-f4c8-4824-9758-2abefef14823" providerId="ADAL" clId="{CC308FDC-3ECC-45CB-8706-797CE7EFCA03}" dt="2021-01-27T00:22:25.761" v="1524" actId="1035"/>
          <ac:spMkLst>
            <pc:docMk/>
            <pc:sldMk cId="3535757455" sldId="303"/>
            <ac:spMk id="12" creationId="{947E4780-6608-456F-B636-86FFEDAED678}"/>
          </ac:spMkLst>
        </pc:spChg>
        <pc:spChg chg="add mod">
          <ac:chgData name="三原慎一" userId="5f70cbe7-f4c8-4824-9758-2abefef14823" providerId="ADAL" clId="{CC308FDC-3ECC-45CB-8706-797CE7EFCA03}" dt="2021-01-27T00:23:52.732" v="1570" actId="207"/>
          <ac:spMkLst>
            <pc:docMk/>
            <pc:sldMk cId="3535757455" sldId="303"/>
            <ac:spMk id="13" creationId="{2002ED9C-C92D-4D6B-9CDF-C0D60AB845C6}"/>
          </ac:spMkLst>
        </pc:spChg>
        <pc:picChg chg="mod">
          <ac:chgData name="三原慎一" userId="5f70cbe7-f4c8-4824-9758-2abefef14823" providerId="ADAL" clId="{CC308FDC-3ECC-45CB-8706-797CE7EFCA03}" dt="2021-01-27T00:22:17.890" v="1515" actId="1036"/>
          <ac:picMkLst>
            <pc:docMk/>
            <pc:sldMk cId="3535757455" sldId="303"/>
            <ac:picMk id="5" creationId="{00000000-0000-0000-0000-000000000000}"/>
          </ac:picMkLst>
        </pc:picChg>
        <pc:picChg chg="mod">
          <ac:chgData name="三原慎一" userId="5f70cbe7-f4c8-4824-9758-2abefef14823" providerId="ADAL" clId="{CC308FDC-3ECC-45CB-8706-797CE7EFCA03}" dt="2021-01-27T00:19:55.385" v="1510" actId="14100"/>
          <ac:picMkLst>
            <pc:docMk/>
            <pc:sldMk cId="3535757455" sldId="303"/>
            <ac:picMk id="7" creationId="{00000000-0000-0000-0000-000000000000}"/>
          </ac:picMkLst>
        </pc:picChg>
        <pc:picChg chg="mod">
          <ac:chgData name="三原慎一" userId="5f70cbe7-f4c8-4824-9758-2abefef14823" providerId="ADAL" clId="{CC308FDC-3ECC-45CB-8706-797CE7EFCA03}" dt="2021-01-27T00:22:22.570" v="1520" actId="1036"/>
          <ac:picMkLst>
            <pc:docMk/>
            <pc:sldMk cId="3535757455" sldId="303"/>
            <ac:picMk id="9" creationId="{00000000-0000-0000-0000-000000000000}"/>
          </ac:picMkLst>
        </pc:picChg>
        <pc:picChg chg="mod modCrop">
          <ac:chgData name="三原慎一" userId="5f70cbe7-f4c8-4824-9758-2abefef14823" providerId="ADAL" clId="{CC308FDC-3ECC-45CB-8706-797CE7EFCA03}" dt="2021-01-27T00:17:07.437" v="1464" actId="14100"/>
          <ac:picMkLst>
            <pc:docMk/>
            <pc:sldMk cId="3535757455" sldId="303"/>
            <ac:picMk id="10" creationId="{00000000-0000-0000-0000-000000000000}"/>
          </ac:picMkLst>
        </pc:picChg>
        <pc:picChg chg="add mod">
          <ac:chgData name="三原慎一" userId="5f70cbe7-f4c8-4824-9758-2abefef14823" providerId="ADAL" clId="{CC308FDC-3ECC-45CB-8706-797CE7EFCA03}" dt="2021-01-27T00:22:17.890" v="1515" actId="1036"/>
          <ac:picMkLst>
            <pc:docMk/>
            <pc:sldMk cId="3535757455" sldId="303"/>
            <ac:picMk id="1026" creationId="{2EB7E8F9-683C-4FD9-B26D-594EC5F34E26}"/>
          </ac:picMkLst>
        </pc:picChg>
      </pc:sldChg>
      <pc:sldChg chg="addSp delSp modSp mod delAnim">
        <pc:chgData name="三原慎一" userId="5f70cbe7-f4c8-4824-9758-2abefef14823" providerId="ADAL" clId="{CC308FDC-3ECC-45CB-8706-797CE7EFCA03}" dt="2021-01-27T00:31:52.413" v="1657" actId="1076"/>
        <pc:sldMkLst>
          <pc:docMk/>
          <pc:sldMk cId="1237366493" sldId="306"/>
        </pc:sldMkLst>
        <pc:spChg chg="mod">
          <ac:chgData name="三原慎一" userId="5f70cbe7-f4c8-4824-9758-2abefef14823" providerId="ADAL" clId="{CC308FDC-3ECC-45CB-8706-797CE7EFCA03}" dt="2021-01-27T00:30:22.793" v="1627" actId="1076"/>
          <ac:spMkLst>
            <pc:docMk/>
            <pc:sldMk cId="1237366493" sldId="306"/>
            <ac:spMk id="5" creationId="{00000000-0000-0000-0000-000000000000}"/>
          </ac:spMkLst>
        </pc:spChg>
        <pc:spChg chg="del">
          <ac:chgData name="三原慎一" userId="5f70cbe7-f4c8-4824-9758-2abefef14823" providerId="ADAL" clId="{CC308FDC-3ECC-45CB-8706-797CE7EFCA03}" dt="2021-01-27T00:30:56.463" v="1633" actId="478"/>
          <ac:spMkLst>
            <pc:docMk/>
            <pc:sldMk cId="1237366493" sldId="306"/>
            <ac:spMk id="6" creationId="{00000000-0000-0000-0000-000000000000}"/>
          </ac:spMkLst>
        </pc:spChg>
        <pc:spChg chg="del mod">
          <ac:chgData name="三原慎一" userId="5f70cbe7-f4c8-4824-9758-2abefef14823" providerId="ADAL" clId="{CC308FDC-3ECC-45CB-8706-797CE7EFCA03}" dt="2021-01-27T00:30:37.811" v="1631" actId="478"/>
          <ac:spMkLst>
            <pc:docMk/>
            <pc:sldMk cId="1237366493" sldId="306"/>
            <ac:spMk id="8" creationId="{00000000-0000-0000-0000-000000000000}"/>
          </ac:spMkLst>
        </pc:spChg>
        <pc:spChg chg="mod">
          <ac:chgData name="三原慎一" userId="5f70cbe7-f4c8-4824-9758-2abefef14823" providerId="ADAL" clId="{CC308FDC-3ECC-45CB-8706-797CE7EFCA03}" dt="2021-01-27T00:31:05.351" v="1655"/>
          <ac:spMkLst>
            <pc:docMk/>
            <pc:sldMk cId="1237366493" sldId="306"/>
            <ac:spMk id="9" creationId="{00000000-0000-0000-0000-000000000000}"/>
          </ac:spMkLst>
        </pc:spChg>
        <pc:spChg chg="add del mod">
          <ac:chgData name="三原慎一" userId="5f70cbe7-f4c8-4824-9758-2abefef14823" providerId="ADAL" clId="{CC308FDC-3ECC-45CB-8706-797CE7EFCA03}" dt="2021-01-27T00:30:41.266" v="1632" actId="478"/>
          <ac:spMkLst>
            <pc:docMk/>
            <pc:sldMk cId="1237366493" sldId="306"/>
            <ac:spMk id="10" creationId="{FCBCEFF4-80CB-43CF-9A71-579FB8A4B2E0}"/>
          </ac:spMkLst>
        </pc:spChg>
        <pc:spChg chg="add del mod">
          <ac:chgData name="三原慎一" userId="5f70cbe7-f4c8-4824-9758-2abefef14823" providerId="ADAL" clId="{CC308FDC-3ECC-45CB-8706-797CE7EFCA03}" dt="2021-01-27T00:30:58.484" v="1634" actId="478"/>
          <ac:spMkLst>
            <pc:docMk/>
            <pc:sldMk cId="1237366493" sldId="306"/>
            <ac:spMk id="14" creationId="{EE81168B-A8FF-46C2-A418-6F01401FDBD1}"/>
          </ac:spMkLst>
        </pc:spChg>
        <pc:spChg chg="mod">
          <ac:chgData name="三原慎一" userId="5f70cbe7-f4c8-4824-9758-2abefef14823" providerId="ADAL" clId="{CC308FDC-3ECC-45CB-8706-797CE7EFCA03}" dt="2021-01-27T00:31:11.177" v="1656" actId="1076"/>
          <ac:spMkLst>
            <pc:docMk/>
            <pc:sldMk cId="1237366493" sldId="306"/>
            <ac:spMk id="15" creationId="{00000000-0000-0000-0000-000000000000}"/>
          </ac:spMkLst>
        </pc:spChg>
        <pc:spChg chg="del">
          <ac:chgData name="三原慎一" userId="5f70cbe7-f4c8-4824-9758-2abefef14823" providerId="ADAL" clId="{CC308FDC-3ECC-45CB-8706-797CE7EFCA03}" dt="2021-01-27T00:27:52.819" v="1608" actId="478"/>
          <ac:spMkLst>
            <pc:docMk/>
            <pc:sldMk cId="1237366493" sldId="306"/>
            <ac:spMk id="17" creationId="{00000000-0000-0000-0000-000000000000}"/>
          </ac:spMkLst>
        </pc:spChg>
        <pc:picChg chg="mod">
          <ac:chgData name="三原慎一" userId="5f70cbe7-f4c8-4824-9758-2abefef14823" providerId="ADAL" clId="{CC308FDC-3ECC-45CB-8706-797CE7EFCA03}" dt="2021-01-27T00:29:16.077" v="1612" actId="1076"/>
          <ac:picMkLst>
            <pc:docMk/>
            <pc:sldMk cId="1237366493" sldId="306"/>
            <ac:picMk id="12" creationId="{00000000-0000-0000-0000-000000000000}"/>
          </ac:picMkLst>
        </pc:picChg>
        <pc:picChg chg="mod">
          <ac:chgData name="三原慎一" userId="5f70cbe7-f4c8-4824-9758-2abefef14823" providerId="ADAL" clId="{CC308FDC-3ECC-45CB-8706-797CE7EFCA03}" dt="2021-01-27T00:29:16.077" v="1612" actId="1076"/>
          <ac:picMkLst>
            <pc:docMk/>
            <pc:sldMk cId="1237366493" sldId="306"/>
            <ac:picMk id="13" creationId="{00000000-0000-0000-0000-000000000000}"/>
          </ac:picMkLst>
        </pc:picChg>
        <pc:picChg chg="del mod">
          <ac:chgData name="三原慎一" userId="5f70cbe7-f4c8-4824-9758-2abefef14823" providerId="ADAL" clId="{CC308FDC-3ECC-45CB-8706-797CE7EFCA03}" dt="2021-01-27T00:29:06.490" v="1610" actId="478"/>
          <ac:picMkLst>
            <pc:docMk/>
            <pc:sldMk cId="1237366493" sldId="306"/>
            <ac:picMk id="16" creationId="{00000000-0000-0000-0000-000000000000}"/>
          </ac:picMkLst>
        </pc:picChg>
        <pc:picChg chg="mod">
          <ac:chgData name="三原慎一" userId="5f70cbe7-f4c8-4824-9758-2abefef14823" providerId="ADAL" clId="{CC308FDC-3ECC-45CB-8706-797CE7EFCA03}" dt="2021-01-27T00:30:11.269" v="1626" actId="14100"/>
          <ac:picMkLst>
            <pc:docMk/>
            <pc:sldMk cId="1237366493" sldId="306"/>
            <ac:picMk id="21" creationId="{00000000-0000-0000-0000-000000000000}"/>
          </ac:picMkLst>
        </pc:picChg>
        <pc:picChg chg="del">
          <ac:chgData name="三原慎一" userId="5f70cbe7-f4c8-4824-9758-2abefef14823" providerId="ADAL" clId="{CC308FDC-3ECC-45CB-8706-797CE7EFCA03}" dt="2021-01-27T00:29:11.723" v="1611" actId="478"/>
          <ac:picMkLst>
            <pc:docMk/>
            <pc:sldMk cId="1237366493" sldId="306"/>
            <ac:picMk id="22" creationId="{00000000-0000-0000-0000-000000000000}"/>
          </ac:picMkLst>
        </pc:picChg>
        <pc:picChg chg="add mod">
          <ac:chgData name="三原慎一" userId="5f70cbe7-f4c8-4824-9758-2abefef14823" providerId="ADAL" clId="{CC308FDC-3ECC-45CB-8706-797CE7EFCA03}" dt="2021-01-27T00:31:52.413" v="1657" actId="1076"/>
          <ac:picMkLst>
            <pc:docMk/>
            <pc:sldMk cId="1237366493" sldId="306"/>
            <ac:picMk id="2050" creationId="{988B48D4-5F52-40D2-B77F-5EACD50429D0}"/>
          </ac:picMkLst>
        </pc:picChg>
      </pc:sldChg>
      <pc:sldChg chg="addSp delSp modSp mod">
        <pc:chgData name="三原慎一" userId="5f70cbe7-f4c8-4824-9758-2abefef14823" providerId="ADAL" clId="{CC308FDC-3ECC-45CB-8706-797CE7EFCA03}" dt="2021-01-27T01:00:25.592" v="1685" actId="1076"/>
        <pc:sldMkLst>
          <pc:docMk/>
          <pc:sldMk cId="1682911173" sldId="307"/>
        </pc:sldMkLst>
        <pc:spChg chg="mod">
          <ac:chgData name="三原慎一" userId="5f70cbe7-f4c8-4824-9758-2abefef14823" providerId="ADAL" clId="{CC308FDC-3ECC-45CB-8706-797CE7EFCA03}" dt="2021-01-27T00:59:47.665" v="1668" actId="1037"/>
          <ac:spMkLst>
            <pc:docMk/>
            <pc:sldMk cId="1682911173" sldId="307"/>
            <ac:spMk id="11" creationId="{00000000-0000-0000-0000-000000000000}"/>
          </ac:spMkLst>
        </pc:spChg>
        <pc:spChg chg="mod">
          <ac:chgData name="三原慎一" userId="5f70cbe7-f4c8-4824-9758-2abefef14823" providerId="ADAL" clId="{CC308FDC-3ECC-45CB-8706-797CE7EFCA03}" dt="2021-01-27T00:59:52.353" v="1675" actId="1038"/>
          <ac:spMkLst>
            <pc:docMk/>
            <pc:sldMk cId="1682911173" sldId="307"/>
            <ac:spMk id="12" creationId="{00000000-0000-0000-0000-000000000000}"/>
          </ac:spMkLst>
        </pc:spChg>
        <pc:spChg chg="mod">
          <ac:chgData name="三原慎一" userId="5f70cbe7-f4c8-4824-9758-2abefef14823" providerId="ADAL" clId="{CC308FDC-3ECC-45CB-8706-797CE7EFCA03}" dt="2021-01-27T01:00:21.560" v="1684" actId="1035"/>
          <ac:spMkLst>
            <pc:docMk/>
            <pc:sldMk cId="1682911173" sldId="307"/>
            <ac:spMk id="13" creationId="{00000000-0000-0000-0000-000000000000}"/>
          </ac:spMkLst>
        </pc:spChg>
        <pc:spChg chg="mod">
          <ac:chgData name="三原慎一" userId="5f70cbe7-f4c8-4824-9758-2abefef14823" providerId="ADAL" clId="{CC308FDC-3ECC-45CB-8706-797CE7EFCA03}" dt="2021-01-27T01:00:21.560" v="1684" actId="1035"/>
          <ac:spMkLst>
            <pc:docMk/>
            <pc:sldMk cId="1682911173" sldId="307"/>
            <ac:spMk id="15" creationId="{00000000-0000-0000-0000-000000000000}"/>
          </ac:spMkLst>
        </pc:spChg>
        <pc:spChg chg="del">
          <ac:chgData name="三原慎一" userId="5f70cbe7-f4c8-4824-9758-2abefef14823" providerId="ADAL" clId="{CC308FDC-3ECC-45CB-8706-797CE7EFCA03}" dt="2021-01-27T00:59:38.553" v="1658" actId="478"/>
          <ac:spMkLst>
            <pc:docMk/>
            <pc:sldMk cId="1682911173" sldId="307"/>
            <ac:spMk id="23" creationId="{00000000-0000-0000-0000-000000000000}"/>
          </ac:spMkLst>
        </pc:spChg>
        <pc:grpChg chg="mod">
          <ac:chgData name="三原慎一" userId="5f70cbe7-f4c8-4824-9758-2abefef14823" providerId="ADAL" clId="{CC308FDC-3ECC-45CB-8706-797CE7EFCA03}" dt="2021-01-27T00:59:47.665" v="1668" actId="1037"/>
          <ac:grpSpMkLst>
            <pc:docMk/>
            <pc:sldMk cId="1682911173" sldId="307"/>
            <ac:grpSpMk id="22" creationId="{00000000-0000-0000-0000-000000000000}"/>
          </ac:grpSpMkLst>
        </pc:grpChg>
        <pc:grpChg chg="mod">
          <ac:chgData name="三原慎一" userId="5f70cbe7-f4c8-4824-9758-2abefef14823" providerId="ADAL" clId="{CC308FDC-3ECC-45CB-8706-797CE7EFCA03}" dt="2021-01-27T00:59:52.353" v="1675" actId="1038"/>
          <ac:grpSpMkLst>
            <pc:docMk/>
            <pc:sldMk cId="1682911173" sldId="307"/>
            <ac:grpSpMk id="27" creationId="{00000000-0000-0000-0000-000000000000}"/>
          </ac:grpSpMkLst>
        </pc:grpChg>
        <pc:picChg chg="mod">
          <ac:chgData name="三原慎一" userId="5f70cbe7-f4c8-4824-9758-2abefef14823" providerId="ADAL" clId="{CC308FDC-3ECC-45CB-8706-797CE7EFCA03}" dt="2021-01-27T01:00:25.592" v="1685" actId="1076"/>
          <ac:picMkLst>
            <pc:docMk/>
            <pc:sldMk cId="1682911173" sldId="307"/>
            <ac:picMk id="33" creationId="{00000000-0000-0000-0000-000000000000}"/>
          </ac:picMkLst>
        </pc:picChg>
        <pc:picChg chg="mod">
          <ac:chgData name="三原慎一" userId="5f70cbe7-f4c8-4824-9758-2abefef14823" providerId="ADAL" clId="{CC308FDC-3ECC-45CB-8706-797CE7EFCA03}" dt="2021-01-27T01:00:18.168" v="1680" actId="1076"/>
          <ac:picMkLst>
            <pc:docMk/>
            <pc:sldMk cId="1682911173" sldId="307"/>
            <ac:picMk id="34" creationId="{00000000-0000-0000-0000-000000000000}"/>
          </ac:picMkLst>
        </pc:picChg>
        <pc:cxnChg chg="add del">
          <ac:chgData name="三原慎一" userId="5f70cbe7-f4c8-4824-9758-2abefef14823" providerId="ADAL" clId="{CC308FDC-3ECC-45CB-8706-797CE7EFCA03}" dt="2021-01-27T01:00:02.663" v="1677" actId="478"/>
          <ac:cxnSpMkLst>
            <pc:docMk/>
            <pc:sldMk cId="1682911173" sldId="307"/>
            <ac:cxnSpMk id="3" creationId="{8B3F1308-1B85-4AAC-A297-5211B8501B8A}"/>
          </ac:cxnSpMkLst>
        </pc:cxnChg>
        <pc:cxnChg chg="mod">
          <ac:chgData name="三原慎一" userId="5f70cbe7-f4c8-4824-9758-2abefef14823" providerId="ADAL" clId="{CC308FDC-3ECC-45CB-8706-797CE7EFCA03}" dt="2021-01-27T00:59:47.665" v="1668" actId="1037"/>
          <ac:cxnSpMkLst>
            <pc:docMk/>
            <pc:sldMk cId="1682911173" sldId="307"/>
            <ac:cxnSpMk id="24" creationId="{00000000-0000-0000-0000-000000000000}"/>
          </ac:cxnSpMkLst>
        </pc:cxnChg>
        <pc:cxnChg chg="mod">
          <ac:chgData name="三原慎一" userId="5f70cbe7-f4c8-4824-9758-2abefef14823" providerId="ADAL" clId="{CC308FDC-3ECC-45CB-8706-797CE7EFCA03}" dt="2021-01-27T00:59:47.665" v="1668" actId="1037"/>
          <ac:cxnSpMkLst>
            <pc:docMk/>
            <pc:sldMk cId="1682911173" sldId="307"/>
            <ac:cxnSpMk id="26" creationId="{00000000-0000-0000-0000-000000000000}"/>
          </ac:cxnSpMkLst>
        </pc:cxnChg>
        <pc:cxnChg chg="mod">
          <ac:chgData name="三原慎一" userId="5f70cbe7-f4c8-4824-9758-2abefef14823" providerId="ADAL" clId="{CC308FDC-3ECC-45CB-8706-797CE7EFCA03}" dt="2021-01-27T00:59:52.353" v="1675" actId="1038"/>
          <ac:cxnSpMkLst>
            <pc:docMk/>
            <pc:sldMk cId="1682911173" sldId="307"/>
            <ac:cxnSpMk id="31" creationId="{00000000-0000-0000-0000-000000000000}"/>
          </ac:cxnSpMkLst>
        </pc:cxnChg>
        <pc:cxnChg chg="mod">
          <ac:chgData name="三原慎一" userId="5f70cbe7-f4c8-4824-9758-2abefef14823" providerId="ADAL" clId="{CC308FDC-3ECC-45CB-8706-797CE7EFCA03}" dt="2021-01-27T00:59:52.353" v="1675" actId="1038"/>
          <ac:cxnSpMkLst>
            <pc:docMk/>
            <pc:sldMk cId="1682911173" sldId="307"/>
            <ac:cxnSpMk id="32" creationId="{00000000-0000-0000-0000-000000000000}"/>
          </ac:cxnSpMkLst>
        </pc:cxnChg>
      </pc:sldChg>
      <pc:sldChg chg="del">
        <pc:chgData name="三原慎一" userId="5f70cbe7-f4c8-4824-9758-2abefef14823" providerId="ADAL" clId="{CC308FDC-3ECC-45CB-8706-797CE7EFCA03}" dt="2021-01-25T08:41:34.897" v="921" actId="2696"/>
        <pc:sldMkLst>
          <pc:docMk/>
          <pc:sldMk cId="464266578" sldId="309"/>
        </pc:sldMkLst>
      </pc:sldChg>
      <pc:sldChg chg="addSp delSp modSp mod modAnim">
        <pc:chgData name="三原慎一" userId="5f70cbe7-f4c8-4824-9758-2abefef14823" providerId="ADAL" clId="{CC308FDC-3ECC-45CB-8706-797CE7EFCA03}" dt="2021-01-27T01:17:20.571" v="1826"/>
        <pc:sldMkLst>
          <pc:docMk/>
          <pc:sldMk cId="258505433" sldId="310"/>
        </pc:sldMkLst>
        <pc:spChg chg="mod">
          <ac:chgData name="三原慎一" userId="5f70cbe7-f4c8-4824-9758-2abefef14823" providerId="ADAL" clId="{CC308FDC-3ECC-45CB-8706-797CE7EFCA03}" dt="2021-01-27T01:09:48.209" v="1744" actId="1038"/>
          <ac:spMkLst>
            <pc:docMk/>
            <pc:sldMk cId="258505433" sldId="310"/>
            <ac:spMk id="5"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9"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0"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1"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2"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3"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4" creationId="{00000000-0000-0000-0000-000000000000}"/>
          </ac:spMkLst>
        </pc:spChg>
        <pc:spChg chg="mod">
          <ac:chgData name="三原慎一" userId="5f70cbe7-f4c8-4824-9758-2abefef14823" providerId="ADAL" clId="{CC308FDC-3ECC-45CB-8706-797CE7EFCA03}" dt="2021-01-27T01:15:52.747" v="1784" actId="1076"/>
          <ac:spMkLst>
            <pc:docMk/>
            <pc:sldMk cId="258505433" sldId="310"/>
            <ac:spMk id="15"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6"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7"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8"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9" creationId="{00000000-0000-0000-0000-000000000000}"/>
          </ac:spMkLst>
        </pc:spChg>
        <pc:spChg chg="del">
          <ac:chgData name="三原慎一" userId="5f70cbe7-f4c8-4824-9758-2abefef14823" providerId="ADAL" clId="{CC308FDC-3ECC-45CB-8706-797CE7EFCA03}" dt="2021-01-27T01:05:24.539" v="1718" actId="478"/>
          <ac:spMkLst>
            <pc:docMk/>
            <pc:sldMk cId="258505433" sldId="310"/>
            <ac:spMk id="20" creationId="{00000000-0000-0000-0000-000000000000}"/>
          </ac:spMkLst>
        </pc:spChg>
        <pc:spChg chg="add mod">
          <ac:chgData name="三原慎一" userId="5f70cbe7-f4c8-4824-9758-2abefef14823" providerId="ADAL" clId="{CC308FDC-3ECC-45CB-8706-797CE7EFCA03}" dt="2021-01-27T01:14:06.820" v="1756"/>
          <ac:spMkLst>
            <pc:docMk/>
            <pc:sldMk cId="258505433" sldId="310"/>
            <ac:spMk id="21" creationId="{5912958B-321B-44AD-A2B9-6ACF449A508C}"/>
          </ac:spMkLst>
        </pc:spChg>
        <pc:spChg chg="add mod">
          <ac:chgData name="三原慎一" userId="5f70cbe7-f4c8-4824-9758-2abefef14823" providerId="ADAL" clId="{CC308FDC-3ECC-45CB-8706-797CE7EFCA03}" dt="2021-01-27T01:16:17.063" v="1813" actId="1076"/>
          <ac:spMkLst>
            <pc:docMk/>
            <pc:sldMk cId="258505433" sldId="310"/>
            <ac:spMk id="22" creationId="{840B090B-1190-4588-85AB-B29CE72C4272}"/>
          </ac:spMkLst>
        </pc:spChg>
        <pc:spChg chg="add mod">
          <ac:chgData name="三原慎一" userId="5f70cbe7-f4c8-4824-9758-2abefef14823" providerId="ADAL" clId="{CC308FDC-3ECC-45CB-8706-797CE7EFCA03}" dt="2021-01-27T01:14:22.078" v="1761"/>
          <ac:spMkLst>
            <pc:docMk/>
            <pc:sldMk cId="258505433" sldId="310"/>
            <ac:spMk id="23" creationId="{466ADB68-BDF1-4334-9A45-DFEF045E74A8}"/>
          </ac:spMkLst>
        </pc:spChg>
        <pc:spChg chg="add mod">
          <ac:chgData name="三原慎一" userId="5f70cbe7-f4c8-4824-9758-2abefef14823" providerId="ADAL" clId="{CC308FDC-3ECC-45CB-8706-797CE7EFCA03}" dt="2021-01-27T01:17:20.571" v="1826"/>
          <ac:spMkLst>
            <pc:docMk/>
            <pc:sldMk cId="258505433" sldId="310"/>
            <ac:spMk id="24" creationId="{DFFAF869-816D-4E34-BCAE-D3816EE264C9}"/>
          </ac:spMkLst>
        </pc:spChg>
        <pc:picChg chg="add mod">
          <ac:chgData name="三原慎一" userId="5f70cbe7-f4c8-4824-9758-2abefef14823" providerId="ADAL" clId="{CC308FDC-3ECC-45CB-8706-797CE7EFCA03}" dt="2021-01-27T01:13:47.395" v="1750" actId="1076"/>
          <ac:picMkLst>
            <pc:docMk/>
            <pc:sldMk cId="258505433" sldId="310"/>
            <ac:picMk id="4" creationId="{3EA17F52-8DA0-41AF-9952-D4084EA8261E}"/>
          </ac:picMkLst>
        </pc:picChg>
        <pc:picChg chg="mod">
          <ac:chgData name="三原慎一" userId="5f70cbe7-f4c8-4824-9758-2abefef14823" providerId="ADAL" clId="{CC308FDC-3ECC-45CB-8706-797CE7EFCA03}" dt="2021-01-27T01:09:48.209" v="1744" actId="1038"/>
          <ac:picMkLst>
            <pc:docMk/>
            <pc:sldMk cId="258505433" sldId="310"/>
            <ac:picMk id="6" creationId="{00000000-0000-0000-0000-000000000000}"/>
          </ac:picMkLst>
        </pc:picChg>
        <pc:picChg chg="mod">
          <ac:chgData name="三原慎一" userId="5f70cbe7-f4c8-4824-9758-2abefef14823" providerId="ADAL" clId="{CC308FDC-3ECC-45CB-8706-797CE7EFCA03}" dt="2021-01-27T01:09:48.209" v="1744" actId="1038"/>
          <ac:picMkLst>
            <pc:docMk/>
            <pc:sldMk cId="258505433" sldId="310"/>
            <ac:picMk id="7" creationId="{00000000-0000-0000-0000-000000000000}"/>
          </ac:picMkLst>
        </pc:picChg>
        <pc:picChg chg="mod">
          <ac:chgData name="三原慎一" userId="5f70cbe7-f4c8-4824-9758-2abefef14823" providerId="ADAL" clId="{CC308FDC-3ECC-45CB-8706-797CE7EFCA03}" dt="2021-01-27T01:09:48.209" v="1744" actId="1038"/>
          <ac:picMkLst>
            <pc:docMk/>
            <pc:sldMk cId="258505433" sldId="310"/>
            <ac:picMk id="8" creationId="{00000000-0000-0000-0000-000000000000}"/>
          </ac:picMkLst>
        </pc:picChg>
      </pc:sldChg>
      <pc:sldChg chg="delSp modSp mod">
        <pc:chgData name="三原慎一" userId="5f70cbe7-f4c8-4824-9758-2abefef14823" providerId="ADAL" clId="{CC308FDC-3ECC-45CB-8706-797CE7EFCA03}" dt="2021-01-27T01:23:25.683" v="1856" actId="1076"/>
        <pc:sldMkLst>
          <pc:docMk/>
          <pc:sldMk cId="2136804709" sldId="311"/>
        </pc:sldMkLst>
        <pc:spChg chg="mod">
          <ac:chgData name="三原慎一" userId="5f70cbe7-f4c8-4824-9758-2abefef14823" providerId="ADAL" clId="{CC308FDC-3ECC-45CB-8706-797CE7EFCA03}" dt="2021-01-27T01:23:25.683" v="1856" actId="1076"/>
          <ac:spMkLst>
            <pc:docMk/>
            <pc:sldMk cId="2136804709" sldId="311"/>
            <ac:spMk id="4" creationId="{00000000-0000-0000-0000-000000000000}"/>
          </ac:spMkLst>
        </pc:spChg>
        <pc:spChg chg="del">
          <ac:chgData name="三原慎一" userId="5f70cbe7-f4c8-4824-9758-2abefef14823" providerId="ADAL" clId="{CC308FDC-3ECC-45CB-8706-797CE7EFCA03}" dt="2021-01-27T01:22:41.635" v="1827" actId="478"/>
          <ac:spMkLst>
            <pc:docMk/>
            <pc:sldMk cId="2136804709" sldId="311"/>
            <ac:spMk id="16" creationId="{00000000-0000-0000-0000-000000000000}"/>
          </ac:spMkLst>
        </pc:spChg>
      </pc:sldChg>
      <pc:sldChg chg="del">
        <pc:chgData name="三原慎一" userId="5f70cbe7-f4c8-4824-9758-2abefef14823" providerId="ADAL" clId="{CC308FDC-3ECC-45CB-8706-797CE7EFCA03}" dt="2021-01-25T08:41:28.475" v="920" actId="2696"/>
        <pc:sldMkLst>
          <pc:docMk/>
          <pc:sldMk cId="3657158596" sldId="314"/>
        </pc:sldMkLst>
      </pc:sldChg>
      <pc:sldChg chg="modSp mod">
        <pc:chgData name="三原慎一" userId="5f70cbe7-f4c8-4824-9758-2abefef14823" providerId="ADAL" clId="{CC308FDC-3ECC-45CB-8706-797CE7EFCA03}" dt="2021-01-27T01:24:35.398" v="1863" actId="1076"/>
        <pc:sldMkLst>
          <pc:docMk/>
          <pc:sldMk cId="1120671533" sldId="316"/>
        </pc:sldMkLst>
        <pc:spChg chg="mod">
          <ac:chgData name="三原慎一" userId="5f70cbe7-f4c8-4824-9758-2abefef14823" providerId="ADAL" clId="{CC308FDC-3ECC-45CB-8706-797CE7EFCA03}" dt="2021-01-27T01:24:13.651" v="1858" actId="1076"/>
          <ac:spMkLst>
            <pc:docMk/>
            <pc:sldMk cId="1120671533" sldId="316"/>
            <ac:spMk id="12" creationId="{00000000-0000-0000-0000-000000000000}"/>
          </ac:spMkLst>
        </pc:spChg>
        <pc:spChg chg="mod">
          <ac:chgData name="三原慎一" userId="5f70cbe7-f4c8-4824-9758-2abefef14823" providerId="ADAL" clId="{CC308FDC-3ECC-45CB-8706-797CE7EFCA03}" dt="2021-01-27T01:24:06.263" v="1857" actId="1076"/>
          <ac:spMkLst>
            <pc:docMk/>
            <pc:sldMk cId="1120671533" sldId="316"/>
            <ac:spMk id="19" creationId="{00000000-0000-0000-0000-000000000000}"/>
          </ac:spMkLst>
        </pc:spChg>
        <pc:picChg chg="mod">
          <ac:chgData name="三原慎一" userId="5f70cbe7-f4c8-4824-9758-2abefef14823" providerId="ADAL" clId="{CC308FDC-3ECC-45CB-8706-797CE7EFCA03}" dt="2021-01-27T01:24:35.398" v="1863" actId="1076"/>
          <ac:picMkLst>
            <pc:docMk/>
            <pc:sldMk cId="1120671533" sldId="316"/>
            <ac:picMk id="5" creationId="{00000000-0000-0000-0000-000000000000}"/>
          </ac:picMkLst>
        </pc:picChg>
      </pc:sldChg>
      <pc:sldChg chg="modSp mod">
        <pc:chgData name="三原慎一" userId="5f70cbe7-f4c8-4824-9758-2abefef14823" providerId="ADAL" clId="{CC308FDC-3ECC-45CB-8706-797CE7EFCA03}" dt="2021-01-27T01:53:15.893" v="1893" actId="1076"/>
        <pc:sldMkLst>
          <pc:docMk/>
          <pc:sldMk cId="1701740166" sldId="318"/>
        </pc:sldMkLst>
        <pc:spChg chg="mod">
          <ac:chgData name="三原慎一" userId="5f70cbe7-f4c8-4824-9758-2abefef14823" providerId="ADAL" clId="{CC308FDC-3ECC-45CB-8706-797CE7EFCA03}" dt="2021-01-27T01:53:11.877" v="1892" actId="1076"/>
          <ac:spMkLst>
            <pc:docMk/>
            <pc:sldMk cId="1701740166" sldId="318"/>
            <ac:spMk id="5" creationId="{00000000-0000-0000-0000-000000000000}"/>
          </ac:spMkLst>
        </pc:spChg>
        <pc:spChg chg="mod">
          <ac:chgData name="三原慎一" userId="5f70cbe7-f4c8-4824-9758-2abefef14823" providerId="ADAL" clId="{CC308FDC-3ECC-45CB-8706-797CE7EFCA03}" dt="2021-01-27T01:53:15.893" v="1893" actId="1076"/>
          <ac:spMkLst>
            <pc:docMk/>
            <pc:sldMk cId="1701740166" sldId="318"/>
            <ac:spMk id="6" creationId="{00000000-0000-0000-0000-000000000000}"/>
          </ac:spMkLst>
        </pc:spChg>
        <pc:picChg chg="mod">
          <ac:chgData name="三原慎一" userId="5f70cbe7-f4c8-4824-9758-2abefef14823" providerId="ADAL" clId="{CC308FDC-3ECC-45CB-8706-797CE7EFCA03}" dt="2021-01-27T01:52:57.014" v="1889" actId="1076"/>
          <ac:picMkLst>
            <pc:docMk/>
            <pc:sldMk cId="1701740166" sldId="318"/>
            <ac:picMk id="4" creationId="{00000000-0000-0000-0000-000000000000}"/>
          </ac:picMkLst>
        </pc:picChg>
        <pc:picChg chg="mod">
          <ac:chgData name="三原慎一" userId="5f70cbe7-f4c8-4824-9758-2abefef14823" providerId="ADAL" clId="{CC308FDC-3ECC-45CB-8706-797CE7EFCA03}" dt="2021-01-27T01:53:09.409" v="1891" actId="1076"/>
          <ac:picMkLst>
            <pc:docMk/>
            <pc:sldMk cId="1701740166" sldId="318"/>
            <ac:picMk id="7" creationId="{00000000-0000-0000-0000-000000000000}"/>
          </ac:picMkLst>
        </pc:picChg>
        <pc:picChg chg="mod">
          <ac:chgData name="三原慎一" userId="5f70cbe7-f4c8-4824-9758-2abefef14823" providerId="ADAL" clId="{CC308FDC-3ECC-45CB-8706-797CE7EFCA03}" dt="2021-01-27T01:53:01.996" v="1890" actId="14100"/>
          <ac:picMkLst>
            <pc:docMk/>
            <pc:sldMk cId="1701740166" sldId="318"/>
            <ac:picMk id="8" creationId="{00000000-0000-0000-0000-000000000000}"/>
          </ac:picMkLst>
        </pc:picChg>
      </pc:sldChg>
      <pc:sldChg chg="delSp modSp mod">
        <pc:chgData name="三原慎一" userId="5f70cbe7-f4c8-4824-9758-2abefef14823" providerId="ADAL" clId="{CC308FDC-3ECC-45CB-8706-797CE7EFCA03}" dt="2021-01-27T01:54:44.309" v="1912" actId="14100"/>
        <pc:sldMkLst>
          <pc:docMk/>
          <pc:sldMk cId="785604484" sldId="319"/>
        </pc:sldMkLst>
        <pc:spChg chg="del">
          <ac:chgData name="三原慎一" userId="5f70cbe7-f4c8-4824-9758-2abefef14823" providerId="ADAL" clId="{CC308FDC-3ECC-45CB-8706-797CE7EFCA03}" dt="2021-01-27T01:53:53.559" v="1904" actId="478"/>
          <ac:spMkLst>
            <pc:docMk/>
            <pc:sldMk cId="785604484" sldId="319"/>
            <ac:spMk id="11" creationId="{00000000-0000-0000-0000-000000000000}"/>
          </ac:spMkLst>
        </pc:spChg>
        <pc:picChg chg="mod">
          <ac:chgData name="三原慎一" userId="5f70cbe7-f4c8-4824-9758-2abefef14823" providerId="ADAL" clId="{CC308FDC-3ECC-45CB-8706-797CE7EFCA03}" dt="2021-01-27T01:54:35.670" v="1911" actId="1076"/>
          <ac:picMkLst>
            <pc:docMk/>
            <pc:sldMk cId="785604484" sldId="319"/>
            <ac:picMk id="5" creationId="{00000000-0000-0000-0000-000000000000}"/>
          </ac:picMkLst>
        </pc:picChg>
        <pc:picChg chg="mod">
          <ac:chgData name="三原慎一" userId="5f70cbe7-f4c8-4824-9758-2abefef14823" providerId="ADAL" clId="{CC308FDC-3ECC-45CB-8706-797CE7EFCA03}" dt="2021-01-27T01:54:11.145" v="1907" actId="1076"/>
          <ac:picMkLst>
            <pc:docMk/>
            <pc:sldMk cId="785604484" sldId="319"/>
            <ac:picMk id="14" creationId="{00000000-0000-0000-0000-000000000000}"/>
          </ac:picMkLst>
        </pc:picChg>
        <pc:picChg chg="mod">
          <ac:chgData name="三原慎一" userId="5f70cbe7-f4c8-4824-9758-2abefef14823" providerId="ADAL" clId="{CC308FDC-3ECC-45CB-8706-797CE7EFCA03}" dt="2021-01-27T01:54:25.569" v="1910" actId="1076"/>
          <ac:picMkLst>
            <pc:docMk/>
            <pc:sldMk cId="785604484" sldId="319"/>
            <ac:picMk id="17" creationId="{00000000-0000-0000-0000-000000000000}"/>
          </ac:picMkLst>
        </pc:picChg>
        <pc:picChg chg="mod">
          <ac:chgData name="三原慎一" userId="5f70cbe7-f4c8-4824-9758-2abefef14823" providerId="ADAL" clId="{CC308FDC-3ECC-45CB-8706-797CE7EFCA03}" dt="2021-01-27T01:54:44.309" v="1912" actId="14100"/>
          <ac:picMkLst>
            <pc:docMk/>
            <pc:sldMk cId="785604484" sldId="319"/>
            <ac:picMk id="18" creationId="{00000000-0000-0000-0000-000000000000}"/>
          </ac:picMkLst>
        </pc:picChg>
        <pc:cxnChg chg="mod">
          <ac:chgData name="三原慎一" userId="5f70cbe7-f4c8-4824-9758-2abefef14823" providerId="ADAL" clId="{CC308FDC-3ECC-45CB-8706-797CE7EFCA03}" dt="2021-01-27T01:54:18.035" v="1909" actId="208"/>
          <ac:cxnSpMkLst>
            <pc:docMk/>
            <pc:sldMk cId="785604484" sldId="319"/>
            <ac:cxnSpMk id="7" creationId="{00000000-0000-0000-0000-000000000000}"/>
          </ac:cxnSpMkLst>
        </pc:cxnChg>
      </pc:sldChg>
      <pc:sldChg chg="del">
        <pc:chgData name="三原慎一" userId="5f70cbe7-f4c8-4824-9758-2abefef14823" providerId="ADAL" clId="{CC308FDC-3ECC-45CB-8706-797CE7EFCA03}" dt="2021-01-25T12:40:21.276" v="1049" actId="2696"/>
        <pc:sldMkLst>
          <pc:docMk/>
          <pc:sldMk cId="633805129" sldId="320"/>
        </pc:sldMkLst>
      </pc:sldChg>
      <pc:sldChg chg="del">
        <pc:chgData name="三原慎一" userId="5f70cbe7-f4c8-4824-9758-2abefef14823" providerId="ADAL" clId="{CC308FDC-3ECC-45CB-8706-797CE7EFCA03}" dt="2021-01-25T12:40:32.632" v="1050" actId="2696"/>
        <pc:sldMkLst>
          <pc:docMk/>
          <pc:sldMk cId="2948852" sldId="321"/>
        </pc:sldMkLst>
      </pc:sldChg>
      <pc:sldChg chg="addSp delSp modSp mod">
        <pc:chgData name="三原慎一" userId="5f70cbe7-f4c8-4824-9758-2abefef14823" providerId="ADAL" clId="{CC308FDC-3ECC-45CB-8706-797CE7EFCA03}" dt="2021-01-27T00:26:15.478" v="1606" actId="14100"/>
        <pc:sldMkLst>
          <pc:docMk/>
          <pc:sldMk cId="4143787264" sldId="322"/>
        </pc:sldMkLst>
        <pc:spChg chg="del">
          <ac:chgData name="三原慎一" userId="5f70cbe7-f4c8-4824-9758-2abefef14823" providerId="ADAL" clId="{CC308FDC-3ECC-45CB-8706-797CE7EFCA03}" dt="2021-01-27T00:24:04.085" v="1571" actId="478"/>
          <ac:spMkLst>
            <pc:docMk/>
            <pc:sldMk cId="4143787264" sldId="322"/>
            <ac:spMk id="7" creationId="{00000000-0000-0000-0000-000000000000}"/>
          </ac:spMkLst>
        </pc:spChg>
        <pc:spChg chg="add mod">
          <ac:chgData name="三原慎一" userId="5f70cbe7-f4c8-4824-9758-2abefef14823" providerId="ADAL" clId="{CC308FDC-3ECC-45CB-8706-797CE7EFCA03}" dt="2021-01-27T00:24:30.907" v="1599" actId="20577"/>
          <ac:spMkLst>
            <pc:docMk/>
            <pc:sldMk cId="4143787264" sldId="322"/>
            <ac:spMk id="8" creationId="{F7A0356B-3008-479F-AA64-0BB3AE221DB3}"/>
          </ac:spMkLst>
        </pc:spChg>
        <pc:picChg chg="mod">
          <ac:chgData name="三原慎一" userId="5f70cbe7-f4c8-4824-9758-2abefef14823" providerId="ADAL" clId="{CC308FDC-3ECC-45CB-8706-797CE7EFCA03}" dt="2021-01-27T00:24:37.466" v="1600" actId="1076"/>
          <ac:picMkLst>
            <pc:docMk/>
            <pc:sldMk cId="4143787264" sldId="322"/>
            <ac:picMk id="4" creationId="{00000000-0000-0000-0000-000000000000}"/>
          </ac:picMkLst>
        </pc:picChg>
        <pc:picChg chg="del">
          <ac:chgData name="三原慎一" userId="5f70cbe7-f4c8-4824-9758-2abefef14823" providerId="ADAL" clId="{CC308FDC-3ECC-45CB-8706-797CE7EFCA03}" dt="2021-01-27T00:25:59.498" v="1602" actId="478"/>
          <ac:picMkLst>
            <pc:docMk/>
            <pc:sldMk cId="4143787264" sldId="322"/>
            <ac:picMk id="5" creationId="{00000000-0000-0000-0000-000000000000}"/>
          </ac:picMkLst>
        </pc:picChg>
        <pc:picChg chg="mod">
          <ac:chgData name="三原慎一" userId="5f70cbe7-f4c8-4824-9758-2abefef14823" providerId="ADAL" clId="{CC308FDC-3ECC-45CB-8706-797CE7EFCA03}" dt="2021-01-27T00:24:44.877" v="1601" actId="1076"/>
          <ac:picMkLst>
            <pc:docMk/>
            <pc:sldMk cId="4143787264" sldId="322"/>
            <ac:picMk id="6" creationId="{00000000-0000-0000-0000-000000000000}"/>
          </ac:picMkLst>
        </pc:picChg>
        <pc:picChg chg="add mod">
          <ac:chgData name="三原慎一" userId="5f70cbe7-f4c8-4824-9758-2abefef14823" providerId="ADAL" clId="{CC308FDC-3ECC-45CB-8706-797CE7EFCA03}" dt="2021-01-27T00:26:15.478" v="1606" actId="14100"/>
          <ac:picMkLst>
            <pc:docMk/>
            <pc:sldMk cId="4143787264" sldId="322"/>
            <ac:picMk id="9" creationId="{3F37230A-D306-4D72-AA5E-CC3325E976E8}"/>
          </ac:picMkLst>
        </pc:picChg>
      </pc:sldChg>
      <pc:sldChg chg="modSp mod">
        <pc:chgData name="三原慎一" userId="5f70cbe7-f4c8-4824-9758-2abefef14823" providerId="ADAL" clId="{CC308FDC-3ECC-45CB-8706-797CE7EFCA03}" dt="2021-01-27T01:53:48.769" v="1903" actId="1076"/>
        <pc:sldMkLst>
          <pc:docMk/>
          <pc:sldMk cId="2810634115" sldId="324"/>
        </pc:sldMkLst>
        <pc:spChg chg="mod">
          <ac:chgData name="三原慎一" userId="5f70cbe7-f4c8-4824-9758-2abefef14823" providerId="ADAL" clId="{CC308FDC-3ECC-45CB-8706-797CE7EFCA03}" dt="2021-01-27T01:53:48.769" v="1903" actId="1076"/>
          <ac:spMkLst>
            <pc:docMk/>
            <pc:sldMk cId="2810634115" sldId="324"/>
            <ac:spMk id="5" creationId="{00000000-0000-0000-0000-000000000000}"/>
          </ac:spMkLst>
        </pc:spChg>
        <pc:picChg chg="mod">
          <ac:chgData name="三原慎一" userId="5f70cbe7-f4c8-4824-9758-2abefef14823" providerId="ADAL" clId="{CC308FDC-3ECC-45CB-8706-797CE7EFCA03}" dt="2021-01-27T01:53:29.281" v="1898" actId="1076"/>
          <ac:picMkLst>
            <pc:docMk/>
            <pc:sldMk cId="2810634115" sldId="324"/>
            <ac:picMk id="4" creationId="{00000000-0000-0000-0000-000000000000}"/>
          </ac:picMkLst>
        </pc:picChg>
        <pc:picChg chg="mod">
          <ac:chgData name="三原慎一" userId="5f70cbe7-f4c8-4824-9758-2abefef14823" providerId="ADAL" clId="{CC308FDC-3ECC-45CB-8706-797CE7EFCA03}" dt="2021-01-27T01:53:41.153" v="1902" actId="14100"/>
          <ac:picMkLst>
            <pc:docMk/>
            <pc:sldMk cId="2810634115" sldId="324"/>
            <ac:picMk id="10" creationId="{00000000-0000-0000-0000-000000000000}"/>
          </ac:picMkLst>
        </pc:picChg>
      </pc:sldChg>
      <pc:sldChg chg="del">
        <pc:chgData name="三原慎一" userId="5f70cbe7-f4c8-4824-9758-2abefef14823" providerId="ADAL" clId="{CC308FDC-3ECC-45CB-8706-797CE7EFCA03}" dt="2021-01-25T12:40:21.276" v="1049" actId="2696"/>
        <pc:sldMkLst>
          <pc:docMk/>
          <pc:sldMk cId="2857097791" sldId="325"/>
        </pc:sldMkLst>
      </pc:sldChg>
      <pc:sldChg chg="del">
        <pc:chgData name="三原慎一" userId="5f70cbe7-f4c8-4824-9758-2abefef14823" providerId="ADAL" clId="{CC308FDC-3ECC-45CB-8706-797CE7EFCA03}" dt="2021-01-25T12:40:21.276" v="1049" actId="2696"/>
        <pc:sldMkLst>
          <pc:docMk/>
          <pc:sldMk cId="2187349737" sldId="326"/>
        </pc:sldMkLst>
      </pc:sldChg>
      <pc:sldChg chg="del">
        <pc:chgData name="三原慎一" userId="5f70cbe7-f4c8-4824-9758-2abefef14823" providerId="ADAL" clId="{CC308FDC-3ECC-45CB-8706-797CE7EFCA03}" dt="2021-01-25T12:40:21.276" v="1049" actId="2696"/>
        <pc:sldMkLst>
          <pc:docMk/>
          <pc:sldMk cId="2531330788" sldId="327"/>
        </pc:sldMkLst>
      </pc:sldChg>
      <pc:sldChg chg="delSp modSp mod modClrScheme chgLayout">
        <pc:chgData name="三原慎一" userId="5f70cbe7-f4c8-4824-9758-2abefef14823" providerId="ADAL" clId="{CC308FDC-3ECC-45CB-8706-797CE7EFCA03}" dt="2021-01-27T02:21:57.565" v="2381" actId="1038"/>
        <pc:sldMkLst>
          <pc:docMk/>
          <pc:sldMk cId="2075955425" sldId="328"/>
        </pc:sldMkLst>
        <pc:spChg chg="mod ord">
          <ac:chgData name="三原慎一" userId="5f70cbe7-f4c8-4824-9758-2abefef14823" providerId="ADAL" clId="{CC308FDC-3ECC-45CB-8706-797CE7EFCA03}" dt="2021-01-27T02:21:30.227" v="2319" actId="700"/>
          <ac:spMkLst>
            <pc:docMk/>
            <pc:sldMk cId="2075955425" sldId="328"/>
            <ac:spMk id="2" creationId="{00000000-0000-0000-0000-000000000000}"/>
          </ac:spMkLst>
        </pc:spChg>
        <pc:spChg chg="mod ord">
          <ac:chgData name="三原慎一" userId="5f70cbe7-f4c8-4824-9758-2abefef14823" providerId="ADAL" clId="{CC308FDC-3ECC-45CB-8706-797CE7EFCA03}" dt="2021-01-27T02:21:30.227" v="2319" actId="700"/>
          <ac:spMkLst>
            <pc:docMk/>
            <pc:sldMk cId="2075955425" sldId="328"/>
            <ac:spMk id="3" creationId="{00000000-0000-0000-0000-000000000000}"/>
          </ac:spMkLst>
        </pc:spChg>
        <pc:spChg chg="mod ord">
          <ac:chgData name="三原慎一" userId="5f70cbe7-f4c8-4824-9758-2abefef14823" providerId="ADAL" clId="{CC308FDC-3ECC-45CB-8706-797CE7EFCA03}" dt="2021-01-27T02:21:35.841" v="2321" actId="1076"/>
          <ac:spMkLst>
            <pc:docMk/>
            <pc:sldMk cId="2075955425" sldId="328"/>
            <ac:spMk id="4"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5"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6"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7"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8"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9"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10"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1"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12"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13"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14"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5"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17"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8"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19"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20"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21" creationId="{00000000-0000-0000-0000-000000000000}"/>
          </ac:spMkLst>
        </pc:spChg>
        <pc:spChg chg="del">
          <ac:chgData name="三原慎一" userId="5f70cbe7-f4c8-4824-9758-2abefef14823" providerId="ADAL" clId="{CC308FDC-3ECC-45CB-8706-797CE7EFCA03}" dt="2021-01-27T02:21:27.285" v="2318" actId="478"/>
          <ac:spMkLst>
            <pc:docMk/>
            <pc:sldMk cId="2075955425" sldId="328"/>
            <ac:spMk id="22" creationId="{00000000-0000-0000-0000-000000000000}"/>
          </ac:spMkLst>
        </pc:spChg>
      </pc:sldChg>
      <pc:sldChg chg="addSp delSp modSp mod modClrScheme chgLayout">
        <pc:chgData name="三原慎一" userId="5f70cbe7-f4c8-4824-9758-2abefef14823" providerId="ADAL" clId="{CC308FDC-3ECC-45CB-8706-797CE7EFCA03}" dt="2021-01-27T02:21:23.037" v="2317" actId="1036"/>
        <pc:sldMkLst>
          <pc:docMk/>
          <pc:sldMk cId="3099816067" sldId="329"/>
        </pc:sldMkLst>
        <pc:spChg chg="mod ord">
          <ac:chgData name="三原慎一" userId="5f70cbe7-f4c8-4824-9758-2abefef14823" providerId="ADAL" clId="{CC308FDC-3ECC-45CB-8706-797CE7EFCA03}" dt="2021-01-27T02:20:48.609" v="2283" actId="700"/>
          <ac:spMkLst>
            <pc:docMk/>
            <pc:sldMk cId="3099816067" sldId="329"/>
            <ac:spMk id="2" creationId="{00000000-0000-0000-0000-000000000000}"/>
          </ac:spMkLst>
        </pc:spChg>
        <pc:spChg chg="mod ord">
          <ac:chgData name="三原慎一" userId="5f70cbe7-f4c8-4824-9758-2abefef14823" providerId="ADAL" clId="{CC308FDC-3ECC-45CB-8706-797CE7EFCA03}" dt="2021-01-27T02:20:48.609" v="2283" actId="700"/>
          <ac:spMkLst>
            <pc:docMk/>
            <pc:sldMk cId="3099816067" sldId="329"/>
            <ac:spMk id="3"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4"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5"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6"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7"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8"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9" creationId="{00000000-0000-0000-0000-000000000000}"/>
          </ac:spMkLst>
        </pc:spChg>
        <pc:spChg chg="add del mod">
          <ac:chgData name="三原慎一" userId="5f70cbe7-f4c8-4824-9758-2abefef14823" providerId="ADAL" clId="{CC308FDC-3ECC-45CB-8706-797CE7EFCA03}" dt="2021-01-27T02:20:44.414" v="2282" actId="6264"/>
          <ac:spMkLst>
            <pc:docMk/>
            <pc:sldMk cId="3099816067" sldId="329"/>
            <ac:spMk id="10" creationId="{C0C17BA1-D476-4952-9B33-F9878BC98562}"/>
          </ac:spMkLst>
        </pc:spChg>
        <pc:spChg chg="mod">
          <ac:chgData name="三原慎一" userId="5f70cbe7-f4c8-4824-9758-2abefef14823" providerId="ADAL" clId="{CC308FDC-3ECC-45CB-8706-797CE7EFCA03}" dt="2021-01-27T02:21:23.037" v="2317" actId="1036"/>
          <ac:spMkLst>
            <pc:docMk/>
            <pc:sldMk cId="3099816067" sldId="329"/>
            <ac:spMk id="11"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2"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3"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4"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5"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6"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7"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8" creationId="{00000000-0000-0000-0000-000000000000}"/>
          </ac:spMkLst>
        </pc:spChg>
        <pc:spChg chg="mod ord">
          <ac:chgData name="三原慎一" userId="5f70cbe7-f4c8-4824-9758-2abefef14823" providerId="ADAL" clId="{CC308FDC-3ECC-45CB-8706-797CE7EFCA03}" dt="2021-01-27T02:20:56.788" v="2285" actId="1076"/>
          <ac:spMkLst>
            <pc:docMk/>
            <pc:sldMk cId="3099816067" sldId="329"/>
            <ac:spMk id="19"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0"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1"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2" creationId="{00000000-0000-0000-0000-000000000000}"/>
          </ac:spMkLst>
        </pc:spChg>
        <pc:spChg chg="del">
          <ac:chgData name="三原慎一" userId="5f70cbe7-f4c8-4824-9758-2abefef14823" providerId="ADAL" clId="{CC308FDC-3ECC-45CB-8706-797CE7EFCA03}" dt="2021-01-27T02:20:31.391" v="2278" actId="478"/>
          <ac:spMkLst>
            <pc:docMk/>
            <pc:sldMk cId="3099816067" sldId="329"/>
            <ac:spMk id="23" creationId="{00000000-0000-0000-0000-000000000000}"/>
          </ac:spMkLst>
        </pc:spChg>
        <pc:spChg chg="add del mod">
          <ac:chgData name="三原慎一" userId="5f70cbe7-f4c8-4824-9758-2abefef14823" providerId="ADAL" clId="{CC308FDC-3ECC-45CB-8706-797CE7EFCA03}" dt="2021-01-27T02:20:44.414" v="2282" actId="6264"/>
          <ac:spMkLst>
            <pc:docMk/>
            <pc:sldMk cId="3099816067" sldId="329"/>
            <ac:spMk id="24" creationId="{391F0931-1362-4524-93E6-EB5A9C15BDB8}"/>
          </ac:spMkLst>
        </pc:spChg>
        <pc:spChg chg="add del mod">
          <ac:chgData name="三原慎一" userId="5f70cbe7-f4c8-4824-9758-2abefef14823" providerId="ADAL" clId="{CC308FDC-3ECC-45CB-8706-797CE7EFCA03}" dt="2021-01-27T02:20:44.414" v="2282" actId="6264"/>
          <ac:spMkLst>
            <pc:docMk/>
            <pc:sldMk cId="3099816067" sldId="329"/>
            <ac:spMk id="25" creationId="{C9880FB2-0FB8-44F8-AD76-6D295AFF965C}"/>
          </ac:spMkLst>
        </pc:spChg>
      </pc:sldChg>
      <pc:sldChg chg="addSp delSp modSp mod">
        <pc:chgData name="三原慎一" userId="5f70cbe7-f4c8-4824-9758-2abefef14823" providerId="ADAL" clId="{CC308FDC-3ECC-45CB-8706-797CE7EFCA03}" dt="2021-01-27T02:20:24.103" v="2277" actId="478"/>
        <pc:sldMkLst>
          <pc:docMk/>
          <pc:sldMk cId="2793227923" sldId="332"/>
        </pc:sldMkLst>
        <pc:spChg chg="del">
          <ac:chgData name="三原慎一" userId="5f70cbe7-f4c8-4824-9758-2abefef14823" providerId="ADAL" clId="{CC308FDC-3ECC-45CB-8706-797CE7EFCA03}" dt="2021-01-27T02:20:24.103" v="2277" actId="478"/>
          <ac:spMkLst>
            <pc:docMk/>
            <pc:sldMk cId="2793227923" sldId="332"/>
            <ac:spMk id="8" creationId="{00000000-0000-0000-0000-000000000000}"/>
          </ac:spMkLst>
        </pc:spChg>
        <pc:spChg chg="add mod">
          <ac:chgData name="三原慎一" userId="5f70cbe7-f4c8-4824-9758-2abefef14823" providerId="ADAL" clId="{CC308FDC-3ECC-45CB-8706-797CE7EFCA03}" dt="2021-01-25T12:26:47.640" v="958" actId="1076"/>
          <ac:spMkLst>
            <pc:docMk/>
            <pc:sldMk cId="2793227923" sldId="332"/>
            <ac:spMk id="9" creationId="{B77EF6BB-7618-4049-BE84-5177A769ED00}"/>
          </ac:spMkLst>
        </pc:spChg>
        <pc:spChg chg="add mod">
          <ac:chgData name="三原慎一" userId="5f70cbe7-f4c8-4824-9758-2abefef14823" providerId="ADAL" clId="{CC308FDC-3ECC-45CB-8706-797CE7EFCA03}" dt="2021-01-25T12:26:53.261" v="959" actId="208"/>
          <ac:spMkLst>
            <pc:docMk/>
            <pc:sldMk cId="2793227923" sldId="332"/>
            <ac:spMk id="10" creationId="{58AEB5A3-5BA5-4051-9EEB-3B6A60137271}"/>
          </ac:spMkLst>
        </pc:spChg>
      </pc:sldChg>
      <pc:sldChg chg="addSp delSp modSp mod">
        <pc:chgData name="三原慎一" userId="5f70cbe7-f4c8-4824-9758-2abefef14823" providerId="ADAL" clId="{CC308FDC-3ECC-45CB-8706-797CE7EFCA03}" dt="2021-01-27T02:13:02.102" v="2024" actId="1076"/>
        <pc:sldMkLst>
          <pc:docMk/>
          <pc:sldMk cId="3491022995" sldId="334"/>
        </pc:sldMkLst>
        <pc:spChg chg="mod">
          <ac:chgData name="三原慎一" userId="5f70cbe7-f4c8-4824-9758-2abefef14823" providerId="ADAL" clId="{CC308FDC-3ECC-45CB-8706-797CE7EFCA03}" dt="2021-01-27T02:10:23.994" v="1993" actId="1076"/>
          <ac:spMkLst>
            <pc:docMk/>
            <pc:sldMk cId="3491022995" sldId="334"/>
            <ac:spMk id="4"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5"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6"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6"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7"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8" creationId="{00000000-0000-0000-0000-000000000000}"/>
          </ac:spMkLst>
        </pc:spChg>
        <pc:spChg chg="mod">
          <ac:chgData name="三原慎一" userId="5f70cbe7-f4c8-4824-9758-2abefef14823" providerId="ADAL" clId="{CC308FDC-3ECC-45CB-8706-797CE7EFCA03}" dt="2021-01-27T02:12:09.129" v="2001" actId="552"/>
          <ac:spMkLst>
            <pc:docMk/>
            <pc:sldMk cId="3491022995" sldId="334"/>
            <ac:spMk id="19" creationId="{00000000-0000-0000-0000-000000000000}"/>
          </ac:spMkLst>
        </pc:spChg>
        <pc:spChg chg="del mod">
          <ac:chgData name="三原慎一" userId="5f70cbe7-f4c8-4824-9758-2abefef14823" providerId="ADAL" clId="{CC308FDC-3ECC-45CB-8706-797CE7EFCA03}" dt="2021-01-27T02:12:41.694" v="2020" actId="478"/>
          <ac:spMkLst>
            <pc:docMk/>
            <pc:sldMk cId="3491022995" sldId="334"/>
            <ac:spMk id="20" creationId="{00000000-0000-0000-0000-000000000000}"/>
          </ac:spMkLst>
        </pc:spChg>
        <pc:spChg chg="mod">
          <ac:chgData name="三原慎一" userId="5f70cbe7-f4c8-4824-9758-2abefef14823" providerId="ADAL" clId="{CC308FDC-3ECC-45CB-8706-797CE7EFCA03}" dt="2021-01-27T02:12:09.129" v="2001" actId="552"/>
          <ac:spMkLst>
            <pc:docMk/>
            <pc:sldMk cId="3491022995" sldId="334"/>
            <ac:spMk id="21" creationId="{00000000-0000-0000-0000-000000000000}"/>
          </ac:spMkLst>
        </pc:spChg>
        <pc:spChg chg="mod">
          <ac:chgData name="三原慎一" userId="5f70cbe7-f4c8-4824-9758-2abefef14823" providerId="ADAL" clId="{CC308FDC-3ECC-45CB-8706-797CE7EFCA03}" dt="2021-01-27T02:13:02.102" v="2024" actId="1076"/>
          <ac:spMkLst>
            <pc:docMk/>
            <pc:sldMk cId="3491022995" sldId="334"/>
            <ac:spMk id="22"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3"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4"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5"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6"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7"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8"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9"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30"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31" creationId="{00000000-0000-0000-0000-000000000000}"/>
          </ac:spMkLst>
        </pc:spChg>
        <pc:spChg chg="del">
          <ac:chgData name="三原慎一" userId="5f70cbe7-f4c8-4824-9758-2abefef14823" providerId="ADAL" clId="{CC308FDC-3ECC-45CB-8706-797CE7EFCA03}" dt="2021-01-27T02:07:10.856" v="1975" actId="478"/>
          <ac:spMkLst>
            <pc:docMk/>
            <pc:sldMk cId="3491022995" sldId="334"/>
            <ac:spMk id="35" creationId="{00000000-0000-0000-0000-000000000000}"/>
          </ac:spMkLst>
        </pc:spChg>
        <pc:spChg chg="add mod">
          <ac:chgData name="三原慎一" userId="5f70cbe7-f4c8-4824-9758-2abefef14823" providerId="ADAL" clId="{CC308FDC-3ECC-45CB-8706-797CE7EFCA03}" dt="2021-01-27T02:12:16.293" v="2019"/>
          <ac:spMkLst>
            <pc:docMk/>
            <pc:sldMk cId="3491022995" sldId="334"/>
            <ac:spMk id="37" creationId="{78E4F13A-F787-4558-A195-2FBAB9260A70}"/>
          </ac:spMkLst>
        </pc:spChg>
        <pc:picChg chg="add mod">
          <ac:chgData name="三原慎一" userId="5f70cbe7-f4c8-4824-9758-2abefef14823" providerId="ADAL" clId="{CC308FDC-3ECC-45CB-8706-797CE7EFCA03}" dt="2021-01-27T02:10:14.325" v="1991" actId="1076"/>
          <ac:picMkLst>
            <pc:docMk/>
            <pc:sldMk cId="3491022995" sldId="334"/>
            <ac:picMk id="36" creationId="{574F2BDD-3570-4114-9C2B-BC1068A17E96}"/>
          </ac:picMkLst>
        </pc:picChg>
        <pc:cxnChg chg="mod ord">
          <ac:chgData name="三原慎一" userId="5f70cbe7-f4c8-4824-9758-2abefef14823" providerId="ADAL" clId="{CC308FDC-3ECC-45CB-8706-797CE7EFCA03}" dt="2021-01-27T02:11:40.101" v="1998" actId="14100"/>
          <ac:cxnSpMkLst>
            <pc:docMk/>
            <pc:sldMk cId="3491022995" sldId="334"/>
            <ac:cxnSpMk id="32" creationId="{00000000-0000-0000-0000-000000000000}"/>
          </ac:cxnSpMkLst>
        </pc:cxnChg>
        <pc:cxnChg chg="del">
          <ac:chgData name="三原慎一" userId="5f70cbe7-f4c8-4824-9758-2abefef14823" providerId="ADAL" clId="{CC308FDC-3ECC-45CB-8706-797CE7EFCA03}" dt="2021-01-27T02:09:46.951" v="1983" actId="478"/>
          <ac:cxnSpMkLst>
            <pc:docMk/>
            <pc:sldMk cId="3491022995" sldId="334"/>
            <ac:cxnSpMk id="33" creationId="{00000000-0000-0000-0000-000000000000}"/>
          </ac:cxnSpMkLst>
        </pc:cxnChg>
        <pc:cxnChg chg="del">
          <ac:chgData name="三原慎一" userId="5f70cbe7-f4c8-4824-9758-2abefef14823" providerId="ADAL" clId="{CC308FDC-3ECC-45CB-8706-797CE7EFCA03}" dt="2021-01-27T02:09:46.951" v="1983" actId="478"/>
          <ac:cxnSpMkLst>
            <pc:docMk/>
            <pc:sldMk cId="3491022995" sldId="334"/>
            <ac:cxnSpMk id="34" creationId="{00000000-0000-0000-0000-000000000000}"/>
          </ac:cxnSpMkLst>
        </pc:cxnChg>
      </pc:sldChg>
      <pc:sldChg chg="addSp delSp modSp mod">
        <pc:chgData name="三原慎一" userId="5f70cbe7-f4c8-4824-9758-2abefef14823" providerId="ADAL" clId="{CC308FDC-3ECC-45CB-8706-797CE7EFCA03}" dt="2021-01-27T02:19:54.662" v="2253" actId="1037"/>
        <pc:sldMkLst>
          <pc:docMk/>
          <pc:sldMk cId="543675765" sldId="335"/>
        </pc:sldMkLst>
        <pc:spChg chg="mod">
          <ac:chgData name="三原慎一" userId="5f70cbe7-f4c8-4824-9758-2abefef14823" providerId="ADAL" clId="{CC308FDC-3ECC-45CB-8706-797CE7EFCA03}" dt="2021-01-27T02:19:54.662" v="2253" actId="1037"/>
          <ac:spMkLst>
            <pc:docMk/>
            <pc:sldMk cId="543675765" sldId="335"/>
            <ac:spMk id="4" creationId="{00000000-0000-0000-0000-000000000000}"/>
          </ac:spMkLst>
        </pc:spChg>
        <pc:spChg chg="mod">
          <ac:chgData name="三原慎一" userId="5f70cbe7-f4c8-4824-9758-2abefef14823" providerId="ADAL" clId="{CC308FDC-3ECC-45CB-8706-797CE7EFCA03}" dt="2021-01-27T02:19:54.662" v="2253" actId="1037"/>
          <ac:spMkLst>
            <pc:docMk/>
            <pc:sldMk cId="543675765" sldId="335"/>
            <ac:spMk id="5"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6"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6"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7"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8"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9"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0"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1"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2"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6"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7"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8" creationId="{00000000-0000-0000-0000-000000000000}"/>
          </ac:spMkLst>
        </pc:spChg>
        <pc:spChg chg="mod">
          <ac:chgData name="三原慎一" userId="5f70cbe7-f4c8-4824-9758-2abefef14823" providerId="ADAL" clId="{CC308FDC-3ECC-45CB-8706-797CE7EFCA03}" dt="2021-01-27T02:19:48.309" v="2244" actId="1036"/>
          <ac:spMkLst>
            <pc:docMk/>
            <pc:sldMk cId="543675765" sldId="335"/>
            <ac:spMk id="29" creationId="{00000000-0000-0000-0000-000000000000}"/>
          </ac:spMkLst>
        </pc:spChg>
        <pc:spChg chg="mod">
          <ac:chgData name="三原慎一" userId="5f70cbe7-f4c8-4824-9758-2abefef14823" providerId="ADAL" clId="{CC308FDC-3ECC-45CB-8706-797CE7EFCA03}" dt="2021-01-27T02:19:48.309" v="2244" actId="1036"/>
          <ac:spMkLst>
            <pc:docMk/>
            <pc:sldMk cId="543675765" sldId="335"/>
            <ac:spMk id="30"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31"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34"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35" creationId="{00000000-0000-0000-0000-000000000000}"/>
          </ac:spMkLst>
        </pc:spChg>
        <pc:spChg chg="del">
          <ac:chgData name="三原慎一" userId="5f70cbe7-f4c8-4824-9758-2abefef14823" providerId="ADAL" clId="{CC308FDC-3ECC-45CB-8706-797CE7EFCA03}" dt="2021-01-27T02:15:28.024" v="2028" actId="478"/>
          <ac:spMkLst>
            <pc:docMk/>
            <pc:sldMk cId="543675765" sldId="335"/>
            <ac:spMk id="36" creationId="{00000000-0000-0000-0000-000000000000}"/>
          </ac:spMkLst>
        </pc:spChg>
        <pc:spChg chg="add mod">
          <ac:chgData name="三原慎一" userId="5f70cbe7-f4c8-4824-9758-2abefef14823" providerId="ADAL" clId="{CC308FDC-3ECC-45CB-8706-797CE7EFCA03}" dt="2021-01-27T02:19:48.309" v="2244" actId="1036"/>
          <ac:spMkLst>
            <pc:docMk/>
            <pc:sldMk cId="543675765" sldId="335"/>
            <ac:spMk id="37" creationId="{AF531FF8-2200-444D-BDC2-15B1EFE33E2C}"/>
          </ac:spMkLst>
        </pc:spChg>
        <pc:spChg chg="add mod">
          <ac:chgData name="三原慎一" userId="5f70cbe7-f4c8-4824-9758-2abefef14823" providerId="ADAL" clId="{CC308FDC-3ECC-45CB-8706-797CE7EFCA03}" dt="2021-01-27T02:19:48.309" v="2244" actId="1036"/>
          <ac:spMkLst>
            <pc:docMk/>
            <pc:sldMk cId="543675765" sldId="335"/>
            <ac:spMk id="38" creationId="{B62903BE-FBE9-4957-93E2-0BFF83775994}"/>
          </ac:spMkLst>
        </pc:spChg>
        <pc:cxnChg chg="mod">
          <ac:chgData name="三原慎一" userId="5f70cbe7-f4c8-4824-9758-2abefef14823" providerId="ADAL" clId="{CC308FDC-3ECC-45CB-8706-797CE7EFCA03}" dt="2021-01-27T02:16:50.718" v="2140" actId="1035"/>
          <ac:cxnSpMkLst>
            <pc:docMk/>
            <pc:sldMk cId="543675765" sldId="335"/>
            <ac:cxnSpMk id="25" creationId="{00000000-0000-0000-0000-000000000000}"/>
          </ac:cxnSpMkLst>
        </pc:cxnChg>
        <pc:cxnChg chg="del mod">
          <ac:chgData name="三原慎一" userId="5f70cbe7-f4c8-4824-9758-2abefef14823" providerId="ADAL" clId="{CC308FDC-3ECC-45CB-8706-797CE7EFCA03}" dt="2021-01-27T02:19:50.373" v="2245" actId="478"/>
          <ac:cxnSpMkLst>
            <pc:docMk/>
            <pc:sldMk cId="543675765" sldId="335"/>
            <ac:cxnSpMk id="32" creationId="{00000000-0000-0000-0000-000000000000}"/>
          </ac:cxnSpMkLst>
        </pc:cxnChg>
        <pc:cxnChg chg="del">
          <ac:chgData name="三原慎一" userId="5f70cbe7-f4c8-4824-9758-2abefef14823" providerId="ADAL" clId="{CC308FDC-3ECC-45CB-8706-797CE7EFCA03}" dt="2021-01-27T02:16:45.166" v="2124" actId="478"/>
          <ac:cxnSpMkLst>
            <pc:docMk/>
            <pc:sldMk cId="543675765" sldId="335"/>
            <ac:cxnSpMk id="33" creationId="{00000000-0000-0000-0000-000000000000}"/>
          </ac:cxnSpMkLst>
        </pc:cxnChg>
      </pc:sldChg>
      <pc:sldChg chg="addSp delSp modSp mod">
        <pc:chgData name="三原慎一" userId="5f70cbe7-f4c8-4824-9758-2abefef14823" providerId="ADAL" clId="{CC308FDC-3ECC-45CB-8706-797CE7EFCA03}" dt="2021-01-27T02:19:30.519" v="2235" actId="1076"/>
        <pc:sldMkLst>
          <pc:docMk/>
          <pc:sldMk cId="1368751124" sldId="336"/>
        </pc:sldMkLst>
        <pc:spChg chg="del">
          <ac:chgData name="三原慎一" userId="5f70cbe7-f4c8-4824-9758-2abefef14823" providerId="ADAL" clId="{CC308FDC-3ECC-45CB-8706-797CE7EFCA03}" dt="2021-01-27T02:16:09.710" v="2031" actId="478"/>
          <ac:spMkLst>
            <pc:docMk/>
            <pc:sldMk cId="1368751124" sldId="336"/>
            <ac:spMk id="5"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6"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6"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7"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8"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9"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20"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21" creationId="{00000000-0000-0000-0000-000000000000}"/>
          </ac:spMkLst>
        </pc:spChg>
        <pc:spChg chg="add mod">
          <ac:chgData name="三原慎一" userId="5f70cbe7-f4c8-4824-9758-2abefef14823" providerId="ADAL" clId="{CC308FDC-3ECC-45CB-8706-797CE7EFCA03}" dt="2021-01-27T02:19:30.519" v="2235" actId="1076"/>
          <ac:spMkLst>
            <pc:docMk/>
            <pc:sldMk cId="1368751124" sldId="336"/>
            <ac:spMk id="25" creationId="{E343644D-22ED-4335-8C55-2C193AD8923A}"/>
          </ac:spMkLst>
        </pc:spChg>
        <pc:spChg chg="add mod">
          <ac:chgData name="三原慎一" userId="5f70cbe7-f4c8-4824-9758-2abefef14823" providerId="ADAL" clId="{CC308FDC-3ECC-45CB-8706-797CE7EFCA03}" dt="2021-01-27T02:16:30.277" v="2118" actId="1035"/>
          <ac:spMkLst>
            <pc:docMk/>
            <pc:sldMk cId="1368751124" sldId="336"/>
            <ac:spMk id="26" creationId="{E1F5A1AB-6235-4363-BE1C-8ECD49FBC862}"/>
          </ac:spMkLst>
        </pc:spChg>
        <pc:spChg chg="add mod">
          <ac:chgData name="三原慎一" userId="5f70cbe7-f4c8-4824-9758-2abefef14823" providerId="ADAL" clId="{CC308FDC-3ECC-45CB-8706-797CE7EFCA03}" dt="2021-01-27T02:16:30.277" v="2118" actId="1035"/>
          <ac:spMkLst>
            <pc:docMk/>
            <pc:sldMk cId="1368751124" sldId="336"/>
            <ac:spMk id="27" creationId="{FF116B91-D0C1-4D43-91E7-FB546D7D7B22}"/>
          </ac:spMkLst>
        </pc:spChg>
        <pc:spChg chg="add mod">
          <ac:chgData name="三原慎一" userId="5f70cbe7-f4c8-4824-9758-2abefef14823" providerId="ADAL" clId="{CC308FDC-3ECC-45CB-8706-797CE7EFCA03}" dt="2021-01-27T02:16:30.277" v="2118" actId="1035"/>
          <ac:spMkLst>
            <pc:docMk/>
            <pc:sldMk cId="1368751124" sldId="336"/>
            <ac:spMk id="28" creationId="{8EF7D332-5417-439E-AFC2-8CEEE06700AA}"/>
          </ac:spMkLst>
        </pc:spChg>
        <pc:spChg chg="mod">
          <ac:chgData name="三原慎一" userId="5f70cbe7-f4c8-4824-9758-2abefef14823" providerId="ADAL" clId="{CC308FDC-3ECC-45CB-8706-797CE7EFCA03}" dt="2021-01-27T02:16:15.934" v="2076" actId="1036"/>
          <ac:spMkLst>
            <pc:docMk/>
            <pc:sldMk cId="1368751124" sldId="336"/>
            <ac:spMk id="29" creationId="{00000000-0000-0000-0000-000000000000}"/>
          </ac:spMkLst>
        </pc:spChg>
        <pc:spChg chg="del mod">
          <ac:chgData name="三原慎一" userId="5f70cbe7-f4c8-4824-9758-2abefef14823" providerId="ADAL" clId="{CC308FDC-3ECC-45CB-8706-797CE7EFCA03}" dt="2021-01-27T02:19:24.471" v="2233" actId="478"/>
          <ac:spMkLst>
            <pc:docMk/>
            <pc:sldMk cId="1368751124" sldId="336"/>
            <ac:spMk id="30" creationId="{00000000-0000-0000-0000-000000000000}"/>
          </ac:spMkLst>
        </pc:spChg>
        <pc:spChg chg="add mod">
          <ac:chgData name="三原慎一" userId="5f70cbe7-f4c8-4824-9758-2abefef14823" providerId="ADAL" clId="{CC308FDC-3ECC-45CB-8706-797CE7EFCA03}" dt="2021-01-27T02:16:30.277" v="2118" actId="1035"/>
          <ac:spMkLst>
            <pc:docMk/>
            <pc:sldMk cId="1368751124" sldId="336"/>
            <ac:spMk id="31" creationId="{A7A3F7C4-4C89-426D-BBB7-49AB8BB90FD3}"/>
          </ac:spMkLst>
        </pc:spChg>
        <pc:spChg chg="del">
          <ac:chgData name="三原慎一" userId="5f70cbe7-f4c8-4824-9758-2abefef14823" providerId="ADAL" clId="{CC308FDC-3ECC-45CB-8706-797CE7EFCA03}" dt="2021-01-27T02:16:09.710" v="2031" actId="478"/>
          <ac:spMkLst>
            <pc:docMk/>
            <pc:sldMk cId="1368751124" sldId="336"/>
            <ac:spMk id="32"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3"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6"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7"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38"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39"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40" creationId="{00000000-0000-0000-0000-000000000000}"/>
          </ac:spMkLst>
        </pc:spChg>
        <pc:cxnChg chg="del mod">
          <ac:chgData name="三原慎一" userId="5f70cbe7-f4c8-4824-9758-2abefef14823" providerId="ADAL" clId="{CC308FDC-3ECC-45CB-8706-797CE7EFCA03}" dt="2021-01-27T02:16:37.188" v="2123" actId="478"/>
          <ac:cxnSpMkLst>
            <pc:docMk/>
            <pc:sldMk cId="1368751124" sldId="336"/>
            <ac:cxnSpMk id="9" creationId="{00000000-0000-0000-0000-000000000000}"/>
          </ac:cxnSpMkLst>
        </pc:cxnChg>
        <pc:cxnChg chg="del">
          <ac:chgData name="三原慎一" userId="5f70cbe7-f4c8-4824-9758-2abefef14823" providerId="ADAL" clId="{CC308FDC-3ECC-45CB-8706-797CE7EFCA03}" dt="2021-01-27T02:16:09.710" v="2031" actId="478"/>
          <ac:cxnSpMkLst>
            <pc:docMk/>
            <pc:sldMk cId="1368751124" sldId="336"/>
            <ac:cxnSpMk id="10" creationId="{00000000-0000-0000-0000-000000000000}"/>
          </ac:cxnSpMkLst>
        </pc:cxnChg>
        <pc:cxnChg chg="del">
          <ac:chgData name="三原慎一" userId="5f70cbe7-f4c8-4824-9758-2abefef14823" providerId="ADAL" clId="{CC308FDC-3ECC-45CB-8706-797CE7EFCA03}" dt="2021-01-27T02:16:09.710" v="2031" actId="478"/>
          <ac:cxnSpMkLst>
            <pc:docMk/>
            <pc:sldMk cId="1368751124" sldId="336"/>
            <ac:cxnSpMk id="11" creationId="{00000000-0000-0000-0000-000000000000}"/>
          </ac:cxnSpMkLst>
        </pc:cxnChg>
        <pc:cxnChg chg="add del mod">
          <ac:chgData name="三原慎一" userId="5f70cbe7-f4c8-4824-9758-2abefef14823" providerId="ADAL" clId="{CC308FDC-3ECC-45CB-8706-797CE7EFCA03}" dt="2021-01-27T02:19:21.764" v="2232" actId="478"/>
          <ac:cxnSpMkLst>
            <pc:docMk/>
            <pc:sldMk cId="1368751124" sldId="336"/>
            <ac:cxnSpMk id="34" creationId="{F9F2808B-14F7-484D-8B46-B8519EB10583}"/>
          </ac:cxnSpMkLst>
        </pc:cxnChg>
      </pc:sldChg>
      <pc:sldChg chg="delSp mod modNotesTx">
        <pc:chgData name="三原慎一" userId="5f70cbe7-f4c8-4824-9758-2abefef14823" providerId="ADAL" clId="{CC308FDC-3ECC-45CB-8706-797CE7EFCA03}" dt="2021-01-27T02:47:47.228" v="2652" actId="478"/>
        <pc:sldMkLst>
          <pc:docMk/>
          <pc:sldMk cId="2275459376" sldId="337"/>
        </pc:sldMkLst>
        <pc:spChg chg="del">
          <ac:chgData name="三原慎一" userId="5f70cbe7-f4c8-4824-9758-2abefef14823" providerId="ADAL" clId="{CC308FDC-3ECC-45CB-8706-797CE7EFCA03}" dt="2021-01-27T02:47:47.228" v="2652" actId="478"/>
          <ac:spMkLst>
            <pc:docMk/>
            <pc:sldMk cId="2275459376" sldId="337"/>
            <ac:spMk id="47" creationId="{00000000-0000-0000-0000-000000000000}"/>
          </ac:spMkLst>
        </pc:spChg>
      </pc:sldChg>
      <pc:sldChg chg="delSp mod ord">
        <pc:chgData name="三原慎一" userId="5f70cbe7-f4c8-4824-9758-2abefef14823" providerId="ADAL" clId="{CC308FDC-3ECC-45CB-8706-797CE7EFCA03}" dt="2021-01-27T02:56:28.254" v="2667"/>
        <pc:sldMkLst>
          <pc:docMk/>
          <pc:sldMk cId="843630444" sldId="338"/>
        </pc:sldMkLst>
        <pc:spChg chg="del">
          <ac:chgData name="三原慎一" userId="5f70cbe7-f4c8-4824-9758-2abefef14823" providerId="ADAL" clId="{CC308FDC-3ECC-45CB-8706-797CE7EFCA03}" dt="2021-01-27T02:47:51.276" v="2653" actId="478"/>
          <ac:spMkLst>
            <pc:docMk/>
            <pc:sldMk cId="843630444" sldId="338"/>
            <ac:spMk id="17" creationId="{00000000-0000-0000-0000-000000000000}"/>
          </ac:spMkLst>
        </pc:spChg>
      </pc:sldChg>
      <pc:sldChg chg="delSp mod">
        <pc:chgData name="三原慎一" userId="5f70cbe7-f4c8-4824-9758-2abefef14823" providerId="ADAL" clId="{CC308FDC-3ECC-45CB-8706-797CE7EFCA03}" dt="2021-01-27T02:52:20.747" v="2663" actId="478"/>
        <pc:sldMkLst>
          <pc:docMk/>
          <pc:sldMk cId="1765697437" sldId="339"/>
        </pc:sldMkLst>
        <pc:spChg chg="del">
          <ac:chgData name="三原慎一" userId="5f70cbe7-f4c8-4824-9758-2abefef14823" providerId="ADAL" clId="{CC308FDC-3ECC-45CB-8706-797CE7EFCA03}" dt="2021-01-27T02:52:20.747" v="2663" actId="478"/>
          <ac:spMkLst>
            <pc:docMk/>
            <pc:sldMk cId="1765697437" sldId="339"/>
            <ac:spMk id="25" creationId="{00000000-0000-0000-0000-000000000000}"/>
          </ac:spMkLst>
        </pc:spChg>
      </pc:sldChg>
      <pc:sldChg chg="modSp mod">
        <pc:chgData name="三原慎一" userId="5f70cbe7-f4c8-4824-9758-2abefef14823" providerId="ADAL" clId="{CC308FDC-3ECC-45CB-8706-797CE7EFCA03}" dt="2021-01-27T02:22:05.593" v="2382" actId="1076"/>
        <pc:sldMkLst>
          <pc:docMk/>
          <pc:sldMk cId="603383040" sldId="340"/>
        </pc:sldMkLst>
        <pc:spChg chg="mod">
          <ac:chgData name="三原慎一" userId="5f70cbe7-f4c8-4824-9758-2abefef14823" providerId="ADAL" clId="{CC308FDC-3ECC-45CB-8706-797CE7EFCA03}" dt="2021-01-27T02:22:05.593" v="2382" actId="1076"/>
          <ac:spMkLst>
            <pc:docMk/>
            <pc:sldMk cId="603383040" sldId="340"/>
            <ac:spMk id="5" creationId="{00000000-0000-0000-0000-000000000000}"/>
          </ac:spMkLst>
        </pc:spChg>
        <pc:spChg chg="mod">
          <ac:chgData name="三原慎一" userId="5f70cbe7-f4c8-4824-9758-2abefef14823" providerId="ADAL" clId="{CC308FDC-3ECC-45CB-8706-797CE7EFCA03}" dt="2021-01-27T02:22:05.593" v="2382" actId="1076"/>
          <ac:spMkLst>
            <pc:docMk/>
            <pc:sldMk cId="603383040" sldId="340"/>
            <ac:spMk id="6" creationId="{00000000-0000-0000-0000-000000000000}"/>
          </ac:spMkLst>
        </pc:spChg>
        <pc:picChg chg="mod">
          <ac:chgData name="三原慎一" userId="5f70cbe7-f4c8-4824-9758-2abefef14823" providerId="ADAL" clId="{CC308FDC-3ECC-45CB-8706-797CE7EFCA03}" dt="2021-01-24T13:05:04.254" v="7" actId="1076"/>
          <ac:picMkLst>
            <pc:docMk/>
            <pc:sldMk cId="603383040" sldId="340"/>
            <ac:picMk id="9" creationId="{00000000-0000-0000-0000-000000000000}"/>
          </ac:picMkLst>
        </pc:picChg>
        <pc:picChg chg="mod">
          <ac:chgData name="三原慎一" userId="5f70cbe7-f4c8-4824-9758-2abefef14823" providerId="ADAL" clId="{CC308FDC-3ECC-45CB-8706-797CE7EFCA03}" dt="2021-01-24T13:05:15.058" v="10" actId="1076"/>
          <ac:picMkLst>
            <pc:docMk/>
            <pc:sldMk cId="603383040" sldId="340"/>
            <ac:picMk id="14" creationId="{00000000-0000-0000-0000-000000000000}"/>
          </ac:picMkLst>
        </pc:picChg>
      </pc:sldChg>
      <pc:sldChg chg="delSp modSp mod">
        <pc:chgData name="三原慎一" userId="5f70cbe7-f4c8-4824-9758-2abefef14823" providerId="ADAL" clId="{CC308FDC-3ECC-45CB-8706-797CE7EFCA03}" dt="2021-01-27T02:22:33.869" v="2401" actId="1037"/>
        <pc:sldMkLst>
          <pc:docMk/>
          <pc:sldMk cId="4243759168" sldId="341"/>
        </pc:sldMkLst>
        <pc:spChg chg="mod">
          <ac:chgData name="三原慎一" userId="5f70cbe7-f4c8-4824-9758-2abefef14823" providerId="ADAL" clId="{CC308FDC-3ECC-45CB-8706-797CE7EFCA03}" dt="2021-01-27T02:22:19.723" v="2384" actId="1076"/>
          <ac:spMkLst>
            <pc:docMk/>
            <pc:sldMk cId="4243759168" sldId="341"/>
            <ac:spMk id="9" creationId="{00000000-0000-0000-0000-000000000000}"/>
          </ac:spMkLst>
        </pc:spChg>
        <pc:spChg chg="mod">
          <ac:chgData name="三原慎一" userId="5f70cbe7-f4c8-4824-9758-2abefef14823" providerId="ADAL" clId="{CC308FDC-3ECC-45CB-8706-797CE7EFCA03}" dt="2021-01-27T02:22:19.723" v="2384" actId="1076"/>
          <ac:spMkLst>
            <pc:docMk/>
            <pc:sldMk cId="4243759168" sldId="341"/>
            <ac:spMk id="10" creationId="{00000000-0000-0000-0000-000000000000}"/>
          </ac:spMkLst>
        </pc:spChg>
        <pc:spChg chg="del">
          <ac:chgData name="三原慎一" userId="5f70cbe7-f4c8-4824-9758-2abefef14823" providerId="ADAL" clId="{CC308FDC-3ECC-45CB-8706-797CE7EFCA03}" dt="2021-01-27T02:22:10.727" v="2383" actId="478"/>
          <ac:spMkLst>
            <pc:docMk/>
            <pc:sldMk cId="4243759168" sldId="341"/>
            <ac:spMk id="11" creationId="{00000000-0000-0000-0000-000000000000}"/>
          </ac:spMkLst>
        </pc:spChg>
        <pc:picChg chg="mod">
          <ac:chgData name="三原慎一" userId="5f70cbe7-f4c8-4824-9758-2abefef14823" providerId="ADAL" clId="{CC308FDC-3ECC-45CB-8706-797CE7EFCA03}" dt="2021-01-27T02:22:27.396" v="2388" actId="14100"/>
          <ac:picMkLst>
            <pc:docMk/>
            <pc:sldMk cId="4243759168" sldId="341"/>
            <ac:picMk id="6" creationId="{00000000-0000-0000-0000-000000000000}"/>
          </ac:picMkLst>
        </pc:picChg>
        <pc:picChg chg="mod">
          <ac:chgData name="三原慎一" userId="5f70cbe7-f4c8-4824-9758-2abefef14823" providerId="ADAL" clId="{CC308FDC-3ECC-45CB-8706-797CE7EFCA03}" dt="2021-01-27T02:22:33.869" v="2401" actId="1037"/>
          <ac:picMkLst>
            <pc:docMk/>
            <pc:sldMk cId="4243759168" sldId="341"/>
            <ac:picMk id="7" creationId="{00000000-0000-0000-0000-000000000000}"/>
          </ac:picMkLst>
        </pc:picChg>
        <pc:picChg chg="mod">
          <ac:chgData name="三原慎一" userId="5f70cbe7-f4c8-4824-9758-2abefef14823" providerId="ADAL" clId="{CC308FDC-3ECC-45CB-8706-797CE7EFCA03}" dt="2021-01-27T02:22:30.101" v="2395" actId="1038"/>
          <ac:picMkLst>
            <pc:docMk/>
            <pc:sldMk cId="4243759168" sldId="341"/>
            <ac:picMk id="8" creationId="{00000000-0000-0000-0000-000000000000}"/>
          </ac:picMkLst>
        </pc:picChg>
      </pc:sldChg>
      <pc:sldChg chg="delSp modSp mod">
        <pc:chgData name="三原慎一" userId="5f70cbe7-f4c8-4824-9758-2abefef14823" providerId="ADAL" clId="{CC308FDC-3ECC-45CB-8706-797CE7EFCA03}" dt="2021-01-27T02:23:08.937" v="2409" actId="1076"/>
        <pc:sldMkLst>
          <pc:docMk/>
          <pc:sldMk cId="4278107821" sldId="342"/>
        </pc:sldMkLst>
        <pc:spChg chg="mod">
          <ac:chgData name="三原慎一" userId="5f70cbe7-f4c8-4824-9758-2abefef14823" providerId="ADAL" clId="{CC308FDC-3ECC-45CB-8706-797CE7EFCA03}" dt="2021-01-27T02:22:42.760" v="2403" actId="1076"/>
          <ac:spMkLst>
            <pc:docMk/>
            <pc:sldMk cId="4278107821" sldId="342"/>
            <ac:spMk id="4"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5"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12" creationId="{00000000-0000-0000-0000-000000000000}"/>
          </ac:spMkLst>
        </pc:spChg>
        <pc:spChg chg="del">
          <ac:chgData name="三原慎一" userId="5f70cbe7-f4c8-4824-9758-2abefef14823" providerId="ADAL" clId="{CC308FDC-3ECC-45CB-8706-797CE7EFCA03}" dt="2021-01-27T02:22:38.294" v="2402" actId="478"/>
          <ac:spMkLst>
            <pc:docMk/>
            <pc:sldMk cId="4278107821" sldId="342"/>
            <ac:spMk id="13"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14" creationId="{00000000-0000-0000-0000-000000000000}"/>
          </ac:spMkLst>
        </pc:spChg>
        <pc:picChg chg="mod">
          <ac:chgData name="三原慎一" userId="5f70cbe7-f4c8-4824-9758-2abefef14823" providerId="ADAL" clId="{CC308FDC-3ECC-45CB-8706-797CE7EFCA03}" dt="2021-01-27T02:22:58.700" v="2407" actId="1076"/>
          <ac:picMkLst>
            <pc:docMk/>
            <pc:sldMk cId="4278107821" sldId="342"/>
            <ac:picMk id="8" creationId="{00000000-0000-0000-0000-000000000000}"/>
          </ac:picMkLst>
        </pc:picChg>
        <pc:picChg chg="mod">
          <ac:chgData name="三原慎一" userId="5f70cbe7-f4c8-4824-9758-2abefef14823" providerId="ADAL" clId="{CC308FDC-3ECC-45CB-8706-797CE7EFCA03}" dt="2021-01-27T02:23:08.937" v="2409" actId="1076"/>
          <ac:picMkLst>
            <pc:docMk/>
            <pc:sldMk cId="4278107821" sldId="342"/>
            <ac:picMk id="9" creationId="{00000000-0000-0000-0000-000000000000}"/>
          </ac:picMkLst>
        </pc:picChg>
        <pc:picChg chg="del">
          <ac:chgData name="三原慎一" userId="5f70cbe7-f4c8-4824-9758-2abefef14823" providerId="ADAL" clId="{CC308FDC-3ECC-45CB-8706-797CE7EFCA03}" dt="2021-01-27T02:22:51.461" v="2405" actId="478"/>
          <ac:picMkLst>
            <pc:docMk/>
            <pc:sldMk cId="4278107821" sldId="342"/>
            <ac:picMk id="10" creationId="{00000000-0000-0000-0000-000000000000}"/>
          </ac:picMkLst>
        </pc:picChg>
        <pc:picChg chg="mod">
          <ac:chgData name="三原慎一" userId="5f70cbe7-f4c8-4824-9758-2abefef14823" providerId="ADAL" clId="{CC308FDC-3ECC-45CB-8706-797CE7EFCA03}" dt="2021-01-27T02:23:00.305" v="2408" actId="1076"/>
          <ac:picMkLst>
            <pc:docMk/>
            <pc:sldMk cId="4278107821" sldId="342"/>
            <ac:picMk id="11" creationId="{00000000-0000-0000-0000-000000000000}"/>
          </ac:picMkLst>
        </pc:picChg>
      </pc:sldChg>
      <pc:sldChg chg="del">
        <pc:chgData name="三原慎一" userId="5f70cbe7-f4c8-4824-9758-2abefef14823" providerId="ADAL" clId="{CC308FDC-3ECC-45CB-8706-797CE7EFCA03}" dt="2021-01-25T12:28:15.210" v="960" actId="2696"/>
        <pc:sldMkLst>
          <pc:docMk/>
          <pc:sldMk cId="3869676175" sldId="344"/>
        </pc:sldMkLst>
      </pc:sldChg>
      <pc:sldChg chg="delSp modSp mod">
        <pc:chgData name="三原慎一" userId="5f70cbe7-f4c8-4824-9758-2abefef14823" providerId="ADAL" clId="{CC308FDC-3ECC-45CB-8706-797CE7EFCA03}" dt="2021-01-27T02:23:21.896" v="2411" actId="1076"/>
        <pc:sldMkLst>
          <pc:docMk/>
          <pc:sldMk cId="1861327776" sldId="345"/>
        </pc:sldMkLst>
        <pc:spChg chg="mod">
          <ac:chgData name="三原慎一" userId="5f70cbe7-f4c8-4824-9758-2abefef14823" providerId="ADAL" clId="{CC308FDC-3ECC-45CB-8706-797CE7EFCA03}" dt="2021-01-27T02:23:21.896" v="2411" actId="1076"/>
          <ac:spMkLst>
            <pc:docMk/>
            <pc:sldMk cId="1861327776" sldId="345"/>
            <ac:spMk id="4" creationId="{00000000-0000-0000-0000-000000000000}"/>
          </ac:spMkLst>
        </pc:spChg>
        <pc:spChg chg="mod">
          <ac:chgData name="三原慎一" userId="5f70cbe7-f4c8-4824-9758-2abefef14823" providerId="ADAL" clId="{CC308FDC-3ECC-45CB-8706-797CE7EFCA03}" dt="2021-01-27T02:23:21.896" v="2411" actId="1076"/>
          <ac:spMkLst>
            <pc:docMk/>
            <pc:sldMk cId="1861327776" sldId="345"/>
            <ac:spMk id="5" creationId="{00000000-0000-0000-0000-000000000000}"/>
          </ac:spMkLst>
        </pc:spChg>
        <pc:spChg chg="mod">
          <ac:chgData name="三原慎一" userId="5f70cbe7-f4c8-4824-9758-2abefef14823" providerId="ADAL" clId="{CC308FDC-3ECC-45CB-8706-797CE7EFCA03}" dt="2021-01-27T02:23:21.896" v="2411" actId="1076"/>
          <ac:spMkLst>
            <pc:docMk/>
            <pc:sldMk cId="1861327776" sldId="345"/>
            <ac:spMk id="11" creationId="{00000000-0000-0000-0000-000000000000}"/>
          </ac:spMkLst>
        </pc:spChg>
        <pc:spChg chg="del">
          <ac:chgData name="三原慎一" userId="5f70cbe7-f4c8-4824-9758-2abefef14823" providerId="ADAL" clId="{CC308FDC-3ECC-45CB-8706-797CE7EFCA03}" dt="2021-01-27T02:23:16.495" v="2410" actId="478"/>
          <ac:spMkLst>
            <pc:docMk/>
            <pc:sldMk cId="1861327776" sldId="345"/>
            <ac:spMk id="15" creationId="{00000000-0000-0000-0000-000000000000}"/>
          </ac:spMkLst>
        </pc:spChg>
      </pc:sldChg>
      <pc:sldChg chg="delSp modSp mod">
        <pc:chgData name="三原慎一" userId="5f70cbe7-f4c8-4824-9758-2abefef14823" providerId="ADAL" clId="{CC308FDC-3ECC-45CB-8706-797CE7EFCA03}" dt="2021-01-27T02:23:45.251" v="2420" actId="1035"/>
        <pc:sldMkLst>
          <pc:docMk/>
          <pc:sldMk cId="739074732" sldId="346"/>
        </pc:sldMkLst>
        <pc:spChg chg="mod">
          <ac:chgData name="三原慎一" userId="5f70cbe7-f4c8-4824-9758-2abefef14823" providerId="ADAL" clId="{CC308FDC-3ECC-45CB-8706-797CE7EFCA03}" dt="2021-01-27T02:23:35.128" v="2413" actId="1076"/>
          <ac:spMkLst>
            <pc:docMk/>
            <pc:sldMk cId="739074732" sldId="346"/>
            <ac:spMk id="4" creationId="{00000000-0000-0000-0000-000000000000}"/>
          </ac:spMkLst>
        </pc:spChg>
        <pc:spChg chg="mod">
          <ac:chgData name="三原慎一" userId="5f70cbe7-f4c8-4824-9758-2abefef14823" providerId="ADAL" clId="{CC308FDC-3ECC-45CB-8706-797CE7EFCA03}" dt="2021-01-27T02:23:35.128" v="2413" actId="1076"/>
          <ac:spMkLst>
            <pc:docMk/>
            <pc:sldMk cId="739074732" sldId="346"/>
            <ac:spMk id="5" creationId="{00000000-0000-0000-0000-000000000000}"/>
          </ac:spMkLst>
        </pc:spChg>
        <pc:spChg chg="del">
          <ac:chgData name="三原慎一" userId="5f70cbe7-f4c8-4824-9758-2abefef14823" providerId="ADAL" clId="{CC308FDC-3ECC-45CB-8706-797CE7EFCA03}" dt="2021-01-27T02:23:27" v="2412" actId="478"/>
          <ac:spMkLst>
            <pc:docMk/>
            <pc:sldMk cId="739074732" sldId="346"/>
            <ac:spMk id="11" creationId="{00000000-0000-0000-0000-000000000000}"/>
          </ac:spMkLst>
        </pc:spChg>
        <pc:spChg chg="mod">
          <ac:chgData name="三原慎一" userId="5f70cbe7-f4c8-4824-9758-2abefef14823" providerId="ADAL" clId="{CC308FDC-3ECC-45CB-8706-797CE7EFCA03}" dt="2021-01-27T02:23:35.128" v="2413" actId="1076"/>
          <ac:spMkLst>
            <pc:docMk/>
            <pc:sldMk cId="739074732" sldId="346"/>
            <ac:spMk id="13" creationId="{00000000-0000-0000-0000-000000000000}"/>
          </ac:spMkLst>
        </pc:spChg>
        <pc:picChg chg="mod">
          <ac:chgData name="三原慎一" userId="5f70cbe7-f4c8-4824-9758-2abefef14823" providerId="ADAL" clId="{CC308FDC-3ECC-45CB-8706-797CE7EFCA03}" dt="2021-01-27T02:23:45.251" v="2420" actId="1035"/>
          <ac:picMkLst>
            <pc:docMk/>
            <pc:sldMk cId="739074732" sldId="346"/>
            <ac:picMk id="9" creationId="{00000000-0000-0000-0000-000000000000}"/>
          </ac:picMkLst>
        </pc:picChg>
        <pc:picChg chg="mod">
          <ac:chgData name="三原慎一" userId="5f70cbe7-f4c8-4824-9758-2abefef14823" providerId="ADAL" clId="{CC308FDC-3ECC-45CB-8706-797CE7EFCA03}" dt="2021-01-27T02:23:45.251" v="2420" actId="1035"/>
          <ac:picMkLst>
            <pc:docMk/>
            <pc:sldMk cId="739074732" sldId="346"/>
            <ac:picMk id="10" creationId="{00000000-0000-0000-0000-000000000000}"/>
          </ac:picMkLst>
        </pc:picChg>
        <pc:picChg chg="mod">
          <ac:chgData name="三原慎一" userId="5f70cbe7-f4c8-4824-9758-2abefef14823" providerId="ADAL" clId="{CC308FDC-3ECC-45CB-8706-797CE7EFCA03}" dt="2021-01-27T02:23:36.497" v="2414" actId="1076"/>
          <ac:picMkLst>
            <pc:docMk/>
            <pc:sldMk cId="739074732" sldId="346"/>
            <ac:picMk id="12" creationId="{00000000-0000-0000-0000-000000000000}"/>
          </ac:picMkLst>
        </pc:picChg>
      </pc:sldChg>
      <pc:sldChg chg="addSp delSp modSp mod">
        <pc:chgData name="三原慎一" userId="5f70cbe7-f4c8-4824-9758-2abefef14823" providerId="ADAL" clId="{CC308FDC-3ECC-45CB-8706-797CE7EFCA03}" dt="2021-01-27T02:24:18.813" v="2426" actId="1076"/>
        <pc:sldMkLst>
          <pc:docMk/>
          <pc:sldMk cId="688078281" sldId="347"/>
        </pc:sldMkLst>
        <pc:spChg chg="mod">
          <ac:chgData name="三原慎一" userId="5f70cbe7-f4c8-4824-9758-2abefef14823" providerId="ADAL" clId="{CC308FDC-3ECC-45CB-8706-797CE7EFCA03}" dt="2021-01-27T02:24:18.813" v="2426" actId="1076"/>
          <ac:spMkLst>
            <pc:docMk/>
            <pc:sldMk cId="688078281" sldId="347"/>
            <ac:spMk id="4" creationId="{00000000-0000-0000-0000-000000000000}"/>
          </ac:spMkLst>
        </pc:spChg>
        <pc:spChg chg="mod">
          <ac:chgData name="三原慎一" userId="5f70cbe7-f4c8-4824-9758-2abefef14823" providerId="ADAL" clId="{CC308FDC-3ECC-45CB-8706-797CE7EFCA03}" dt="2021-01-27T02:24:18.813" v="2426" actId="1076"/>
          <ac:spMkLst>
            <pc:docMk/>
            <pc:sldMk cId="688078281" sldId="347"/>
            <ac:spMk id="5" creationId="{00000000-0000-0000-0000-000000000000}"/>
          </ac:spMkLst>
        </pc:spChg>
        <pc:spChg chg="add mod">
          <ac:chgData name="三原慎一" userId="5f70cbe7-f4c8-4824-9758-2abefef14823" providerId="ADAL" clId="{CC308FDC-3ECC-45CB-8706-797CE7EFCA03}" dt="2021-01-25T12:34:01.046" v="1026" actId="1076"/>
          <ac:spMkLst>
            <pc:docMk/>
            <pc:sldMk cId="688078281" sldId="347"/>
            <ac:spMk id="6" creationId="{1650252A-B05D-4206-91EC-55FCD27091D5}"/>
          </ac:spMkLst>
        </pc:spChg>
        <pc:spChg chg="del">
          <ac:chgData name="三原慎一" userId="5f70cbe7-f4c8-4824-9758-2abefef14823" providerId="ADAL" clId="{CC308FDC-3ECC-45CB-8706-797CE7EFCA03}" dt="2021-01-25T12:30:11.617" v="966" actId="478"/>
          <ac:spMkLst>
            <pc:docMk/>
            <pc:sldMk cId="688078281" sldId="347"/>
            <ac:spMk id="12" creationId="{00000000-0000-0000-0000-000000000000}"/>
          </ac:spMkLst>
        </pc:spChg>
        <pc:spChg chg="mod">
          <ac:chgData name="三原慎一" userId="5f70cbe7-f4c8-4824-9758-2abefef14823" providerId="ADAL" clId="{CC308FDC-3ECC-45CB-8706-797CE7EFCA03}" dt="2021-01-25T12:31:10.428" v="975" actId="14100"/>
          <ac:spMkLst>
            <pc:docMk/>
            <pc:sldMk cId="688078281" sldId="347"/>
            <ac:spMk id="15" creationId="{00000000-0000-0000-0000-000000000000}"/>
          </ac:spMkLst>
        </pc:spChg>
        <pc:spChg chg="mod">
          <ac:chgData name="三原慎一" userId="5f70cbe7-f4c8-4824-9758-2abefef14823" providerId="ADAL" clId="{CC308FDC-3ECC-45CB-8706-797CE7EFCA03}" dt="2021-01-25T12:32:02.582" v="983" actId="14100"/>
          <ac:spMkLst>
            <pc:docMk/>
            <pc:sldMk cId="688078281" sldId="347"/>
            <ac:spMk id="16" creationId="{00000000-0000-0000-0000-000000000000}"/>
          </ac:spMkLst>
        </pc:spChg>
        <pc:spChg chg="del mod">
          <ac:chgData name="三原慎一" userId="5f70cbe7-f4c8-4824-9758-2abefef14823" providerId="ADAL" clId="{CC308FDC-3ECC-45CB-8706-797CE7EFCA03}" dt="2021-01-25T12:34:12.070" v="1027" actId="478"/>
          <ac:spMkLst>
            <pc:docMk/>
            <pc:sldMk cId="688078281" sldId="347"/>
            <ac:spMk id="17" creationId="{00000000-0000-0000-0000-000000000000}"/>
          </ac:spMkLst>
        </pc:spChg>
        <pc:picChg chg="mod ord">
          <ac:chgData name="三原慎一" userId="5f70cbe7-f4c8-4824-9758-2abefef14823" providerId="ADAL" clId="{CC308FDC-3ECC-45CB-8706-797CE7EFCA03}" dt="2021-01-25T12:30:50.061" v="972" actId="167"/>
          <ac:picMkLst>
            <pc:docMk/>
            <pc:sldMk cId="688078281" sldId="347"/>
            <ac:picMk id="11" creationId="{00000000-0000-0000-0000-000000000000}"/>
          </ac:picMkLst>
        </pc:picChg>
        <pc:picChg chg="del">
          <ac:chgData name="三原慎一" userId="5f70cbe7-f4c8-4824-9758-2abefef14823" providerId="ADAL" clId="{CC308FDC-3ECC-45CB-8706-797CE7EFCA03}" dt="2021-01-25T12:29:52.842" v="963" actId="478"/>
          <ac:picMkLst>
            <pc:docMk/>
            <pc:sldMk cId="688078281" sldId="347"/>
            <ac:picMk id="13" creationId="{00000000-0000-0000-0000-000000000000}"/>
          </ac:picMkLst>
        </pc:picChg>
        <pc:picChg chg="del">
          <ac:chgData name="三原慎一" userId="5f70cbe7-f4c8-4824-9758-2abefef14823" providerId="ADAL" clId="{CC308FDC-3ECC-45CB-8706-797CE7EFCA03}" dt="2021-01-25T12:29:36.863" v="962" actId="478"/>
          <ac:picMkLst>
            <pc:docMk/>
            <pc:sldMk cId="688078281" sldId="347"/>
            <ac:picMk id="14" creationId="{00000000-0000-0000-0000-000000000000}"/>
          </ac:picMkLst>
        </pc:picChg>
      </pc:sldChg>
      <pc:sldChg chg="delSp modSp mod">
        <pc:chgData name="三原慎一" userId="5f70cbe7-f4c8-4824-9758-2abefef14823" providerId="ADAL" clId="{CC308FDC-3ECC-45CB-8706-797CE7EFCA03}" dt="2021-01-27T02:24:02.805" v="2423" actId="1076"/>
        <pc:sldMkLst>
          <pc:docMk/>
          <pc:sldMk cId="3490904271" sldId="348"/>
        </pc:sldMkLst>
        <pc:spChg chg="mod">
          <ac:chgData name="三原慎一" userId="5f70cbe7-f4c8-4824-9758-2abefef14823" providerId="ADAL" clId="{CC308FDC-3ECC-45CB-8706-797CE7EFCA03}" dt="2021-01-27T02:24:02.805" v="2423" actId="1076"/>
          <ac:spMkLst>
            <pc:docMk/>
            <pc:sldMk cId="3490904271" sldId="348"/>
            <ac:spMk id="5" creationId="{00000000-0000-0000-0000-000000000000}"/>
          </ac:spMkLst>
        </pc:spChg>
        <pc:spChg chg="mod">
          <ac:chgData name="三原慎一" userId="5f70cbe7-f4c8-4824-9758-2abefef14823" providerId="ADAL" clId="{CC308FDC-3ECC-45CB-8706-797CE7EFCA03}" dt="2021-01-27T02:24:02.805" v="2423" actId="1076"/>
          <ac:spMkLst>
            <pc:docMk/>
            <pc:sldMk cId="3490904271" sldId="348"/>
            <ac:spMk id="6" creationId="{00000000-0000-0000-0000-000000000000}"/>
          </ac:spMkLst>
        </pc:spChg>
        <pc:spChg chg="mod">
          <ac:chgData name="三原慎一" userId="5f70cbe7-f4c8-4824-9758-2abefef14823" providerId="ADAL" clId="{CC308FDC-3ECC-45CB-8706-797CE7EFCA03}" dt="2021-01-27T02:24:02.805" v="2423" actId="1076"/>
          <ac:spMkLst>
            <pc:docMk/>
            <pc:sldMk cId="3490904271" sldId="348"/>
            <ac:spMk id="7" creationId="{00000000-0000-0000-0000-000000000000}"/>
          </ac:spMkLst>
        </pc:spChg>
        <pc:spChg chg="del">
          <ac:chgData name="三原慎一" userId="5f70cbe7-f4c8-4824-9758-2abefef14823" providerId="ADAL" clId="{CC308FDC-3ECC-45CB-8706-797CE7EFCA03}" dt="2021-01-27T02:23:50.797" v="2421" actId="478"/>
          <ac:spMkLst>
            <pc:docMk/>
            <pc:sldMk cId="3490904271" sldId="348"/>
            <ac:spMk id="11" creationId="{00000000-0000-0000-0000-000000000000}"/>
          </ac:spMkLst>
        </pc:spChg>
      </pc:sldChg>
      <pc:sldChg chg="delSp mod">
        <pc:chgData name="三原慎一" userId="5f70cbe7-f4c8-4824-9758-2abefef14823" providerId="ADAL" clId="{CC308FDC-3ECC-45CB-8706-797CE7EFCA03}" dt="2021-01-27T02:55:32.419" v="2664" actId="478"/>
        <pc:sldMkLst>
          <pc:docMk/>
          <pc:sldMk cId="1369442129" sldId="349"/>
        </pc:sldMkLst>
        <pc:spChg chg="del">
          <ac:chgData name="三原慎一" userId="5f70cbe7-f4c8-4824-9758-2abefef14823" providerId="ADAL" clId="{CC308FDC-3ECC-45CB-8706-797CE7EFCA03}" dt="2021-01-27T02:55:32.419" v="2664" actId="478"/>
          <ac:spMkLst>
            <pc:docMk/>
            <pc:sldMk cId="1369442129" sldId="349"/>
            <ac:spMk id="16" creationId="{00000000-0000-0000-0000-000000000000}"/>
          </ac:spMkLst>
        </pc:spChg>
      </pc:sldChg>
      <pc:sldChg chg="ord">
        <pc:chgData name="三原慎一" userId="5f70cbe7-f4c8-4824-9758-2abefef14823" providerId="ADAL" clId="{CC308FDC-3ECC-45CB-8706-797CE7EFCA03}" dt="2021-01-27T02:30:00.787" v="2530"/>
        <pc:sldMkLst>
          <pc:docMk/>
          <pc:sldMk cId="868038690" sldId="350"/>
        </pc:sldMkLst>
      </pc:sldChg>
      <pc:sldChg chg="del">
        <pc:chgData name="三原慎一" userId="5f70cbe7-f4c8-4824-9758-2abefef14823" providerId="ADAL" clId="{CC308FDC-3ECC-45CB-8706-797CE7EFCA03}" dt="2021-01-25T12:37:03.102" v="1047" actId="2696"/>
        <pc:sldMkLst>
          <pc:docMk/>
          <pc:sldMk cId="4047409419" sldId="351"/>
        </pc:sldMkLst>
      </pc:sldChg>
      <pc:sldChg chg="del">
        <pc:chgData name="三原慎一" userId="5f70cbe7-f4c8-4824-9758-2abefef14823" providerId="ADAL" clId="{CC308FDC-3ECC-45CB-8706-797CE7EFCA03}" dt="2021-01-25T12:36:42.963" v="1045" actId="2696"/>
        <pc:sldMkLst>
          <pc:docMk/>
          <pc:sldMk cId="2656658909" sldId="352"/>
        </pc:sldMkLst>
      </pc:sldChg>
      <pc:sldChg chg="del">
        <pc:chgData name="三原慎一" userId="5f70cbe7-f4c8-4824-9758-2abefef14823" providerId="ADAL" clId="{CC308FDC-3ECC-45CB-8706-797CE7EFCA03}" dt="2021-01-25T12:37:00.468" v="1046" actId="2696"/>
        <pc:sldMkLst>
          <pc:docMk/>
          <pc:sldMk cId="2829509591" sldId="353"/>
        </pc:sldMkLst>
      </pc:sldChg>
      <pc:sldChg chg="del">
        <pc:chgData name="三原慎一" userId="5f70cbe7-f4c8-4824-9758-2abefef14823" providerId="ADAL" clId="{CC308FDC-3ECC-45CB-8706-797CE7EFCA03}" dt="2021-01-25T12:36:39.851" v="1044" actId="2696"/>
        <pc:sldMkLst>
          <pc:docMk/>
          <pc:sldMk cId="1474526443" sldId="355"/>
        </pc:sldMkLst>
      </pc:sldChg>
      <pc:sldChg chg="delSp mod">
        <pc:chgData name="三原慎一" userId="5f70cbe7-f4c8-4824-9758-2abefef14823" providerId="ADAL" clId="{CC308FDC-3ECC-45CB-8706-797CE7EFCA03}" dt="2021-01-27T02:55:35.947" v="2665" actId="478"/>
        <pc:sldMkLst>
          <pc:docMk/>
          <pc:sldMk cId="1649993583" sldId="356"/>
        </pc:sldMkLst>
        <pc:spChg chg="del">
          <ac:chgData name="三原慎一" userId="5f70cbe7-f4c8-4824-9758-2abefef14823" providerId="ADAL" clId="{CC308FDC-3ECC-45CB-8706-797CE7EFCA03}" dt="2021-01-27T02:55:35.947" v="2665" actId="478"/>
          <ac:spMkLst>
            <pc:docMk/>
            <pc:sldMk cId="1649993583" sldId="356"/>
            <ac:spMk id="18" creationId="{00000000-0000-0000-0000-000000000000}"/>
          </ac:spMkLst>
        </pc:spChg>
      </pc:sldChg>
      <pc:sldChg chg="add del">
        <pc:chgData name="三原慎一" userId="5f70cbe7-f4c8-4824-9758-2abefef14823" providerId="ADAL" clId="{CC308FDC-3ECC-45CB-8706-797CE7EFCA03}" dt="2021-01-27T02:44:42.171" v="2545"/>
        <pc:sldMkLst>
          <pc:docMk/>
          <pc:sldMk cId="2825982876" sldId="357"/>
        </pc:sldMkLst>
      </pc:sldChg>
      <pc:sldChg chg="del">
        <pc:chgData name="三原慎一" userId="5f70cbe7-f4c8-4824-9758-2abefef14823" providerId="ADAL" clId="{CC308FDC-3ECC-45CB-8706-797CE7EFCA03}" dt="2021-01-24T12:45:03.485" v="0" actId="2696"/>
        <pc:sldMkLst>
          <pc:docMk/>
          <pc:sldMk cId="2857514529" sldId="358"/>
        </pc:sldMkLst>
      </pc:sldChg>
      <pc:sldChg chg="del">
        <pc:chgData name="三原慎一" userId="5f70cbe7-f4c8-4824-9758-2abefef14823" providerId="ADAL" clId="{CC308FDC-3ECC-45CB-8706-797CE7EFCA03}" dt="2021-01-25T12:44:37.783" v="1078" actId="2696"/>
        <pc:sldMkLst>
          <pc:docMk/>
          <pc:sldMk cId="114152932" sldId="359"/>
        </pc:sldMkLst>
      </pc:sldChg>
      <pc:sldChg chg="add ord">
        <pc:chgData name="三原慎一" userId="5f70cbe7-f4c8-4824-9758-2abefef14823" providerId="ADAL" clId="{CC308FDC-3ECC-45CB-8706-797CE7EFCA03}" dt="2021-01-25T09:02:13.616" v="923"/>
        <pc:sldMkLst>
          <pc:docMk/>
          <pc:sldMk cId="3361427181" sldId="430"/>
        </pc:sldMkLst>
      </pc:sldChg>
      <pc:sldChg chg="delSp modSp add mod ord modNotes">
        <pc:chgData name="三原慎一" userId="5f70cbe7-f4c8-4824-9758-2abefef14823" providerId="ADAL" clId="{CC308FDC-3ECC-45CB-8706-797CE7EFCA03}" dt="2021-01-27T01:03:41.637" v="1709" actId="1076"/>
        <pc:sldMkLst>
          <pc:docMk/>
          <pc:sldMk cId="1321109703" sldId="431"/>
        </pc:sldMkLst>
        <pc:spChg chg="mod">
          <ac:chgData name="三原慎一" userId="5f70cbe7-f4c8-4824-9758-2abefef14823" providerId="ADAL" clId="{CC308FDC-3ECC-45CB-8706-797CE7EFCA03}" dt="2021-01-27T01:01:32.944" v="1691" actId="1076"/>
          <ac:spMkLst>
            <pc:docMk/>
            <pc:sldMk cId="1321109703" sldId="431"/>
            <ac:spMk id="3" creationId="{C6D76EA7-9C55-40F1-9F91-6E6A38A710C3}"/>
          </ac:spMkLst>
        </pc:spChg>
        <pc:spChg chg="mod">
          <ac:chgData name="三原慎一" userId="5f70cbe7-f4c8-4824-9758-2abefef14823" providerId="ADAL" clId="{CC308FDC-3ECC-45CB-8706-797CE7EFCA03}" dt="2021-01-27T01:01:06.176" v="1687" actId="1076"/>
          <ac:spMkLst>
            <pc:docMk/>
            <pc:sldMk cId="1321109703" sldId="431"/>
            <ac:spMk id="4" creationId="{46DF1E18-4A8A-4F8D-B56B-FBCB60429F20}"/>
          </ac:spMkLst>
        </pc:spChg>
        <pc:spChg chg="mod">
          <ac:chgData name="三原慎一" userId="5f70cbe7-f4c8-4824-9758-2abefef14823" providerId="ADAL" clId="{CC308FDC-3ECC-45CB-8706-797CE7EFCA03}" dt="2021-01-27T01:01:06.176" v="1687" actId="1076"/>
          <ac:spMkLst>
            <pc:docMk/>
            <pc:sldMk cId="1321109703" sldId="431"/>
            <ac:spMk id="5" creationId="{EA48D5EF-5A5A-450F-8EA9-714966F98A31}"/>
          </ac:spMkLst>
        </pc:spChg>
        <pc:spChg chg="mod">
          <ac:chgData name="三原慎一" userId="5f70cbe7-f4c8-4824-9758-2abefef14823" providerId="ADAL" clId="{CC308FDC-3ECC-45CB-8706-797CE7EFCA03}" dt="2021-01-27T01:03:41.637" v="1709" actId="1076"/>
          <ac:spMkLst>
            <pc:docMk/>
            <pc:sldMk cId="1321109703" sldId="431"/>
            <ac:spMk id="13" creationId="{00000000-0000-0000-0000-000000000000}"/>
          </ac:spMkLst>
        </pc:spChg>
        <pc:spChg chg="mod">
          <ac:chgData name="三原慎一" userId="5f70cbe7-f4c8-4824-9758-2abefef14823" providerId="ADAL" clId="{CC308FDC-3ECC-45CB-8706-797CE7EFCA03}" dt="2021-01-27T01:03:27.961" v="1707" actId="1076"/>
          <ac:spMkLst>
            <pc:docMk/>
            <pc:sldMk cId="1321109703" sldId="431"/>
            <ac:spMk id="14" creationId="{00000000-0000-0000-0000-000000000000}"/>
          </ac:spMkLst>
        </pc:spChg>
        <pc:spChg chg="mod">
          <ac:chgData name="三原慎一" userId="5f70cbe7-f4c8-4824-9758-2abefef14823" providerId="ADAL" clId="{CC308FDC-3ECC-45CB-8706-797CE7EFCA03}" dt="2021-01-27T01:01:20.713" v="1689" actId="1076"/>
          <ac:spMkLst>
            <pc:docMk/>
            <pc:sldMk cId="1321109703" sldId="431"/>
            <ac:spMk id="15" creationId="{9FCDC9E6-5449-4142-83B6-70516B2C6AA8}"/>
          </ac:spMkLst>
        </pc:spChg>
        <pc:spChg chg="mod">
          <ac:chgData name="三原慎一" userId="5f70cbe7-f4c8-4824-9758-2abefef14823" providerId="ADAL" clId="{CC308FDC-3ECC-45CB-8706-797CE7EFCA03}" dt="2021-01-27T01:01:54.500" v="1695" actId="1076"/>
          <ac:spMkLst>
            <pc:docMk/>
            <pc:sldMk cId="1321109703" sldId="431"/>
            <ac:spMk id="16" creationId="{A20FFD8B-A54B-4B42-9D85-8AB5538D90C1}"/>
          </ac:spMkLst>
        </pc:spChg>
        <pc:spChg chg="mod">
          <ac:chgData name="三原慎一" userId="5f70cbe7-f4c8-4824-9758-2abefef14823" providerId="ADAL" clId="{CC308FDC-3ECC-45CB-8706-797CE7EFCA03}" dt="2021-01-27T01:01:29.020" v="1690" actId="1076"/>
          <ac:spMkLst>
            <pc:docMk/>
            <pc:sldMk cId="1321109703" sldId="431"/>
            <ac:spMk id="17" creationId="{96B62CC8-3CDE-4EA5-87EA-B2EF2605EE9F}"/>
          </ac:spMkLst>
        </pc:spChg>
        <pc:spChg chg="mod">
          <ac:chgData name="三原慎一" userId="5f70cbe7-f4c8-4824-9758-2abefef14823" providerId="ADAL" clId="{CC308FDC-3ECC-45CB-8706-797CE7EFCA03}" dt="2021-01-27T01:01:50.936" v="1694" actId="1076"/>
          <ac:spMkLst>
            <pc:docMk/>
            <pc:sldMk cId="1321109703" sldId="431"/>
            <ac:spMk id="18" creationId="{44D65AAB-0DB0-42F3-91D9-1FD74E0687B0}"/>
          </ac:spMkLst>
        </pc:spChg>
        <pc:spChg chg="mod">
          <ac:chgData name="三原慎一" userId="5f70cbe7-f4c8-4824-9758-2abefef14823" providerId="ADAL" clId="{CC308FDC-3ECC-45CB-8706-797CE7EFCA03}" dt="2021-01-27T01:01:29.020" v="1690" actId="1076"/>
          <ac:spMkLst>
            <pc:docMk/>
            <pc:sldMk cId="1321109703" sldId="431"/>
            <ac:spMk id="19" creationId="{DA8DFE86-3F49-4CD5-9498-6ADA6532F7EF}"/>
          </ac:spMkLst>
        </pc:spChg>
        <pc:spChg chg="mod">
          <ac:chgData name="三原慎一" userId="5f70cbe7-f4c8-4824-9758-2abefef14823" providerId="ADAL" clId="{CC308FDC-3ECC-45CB-8706-797CE7EFCA03}" dt="2021-01-27T01:01:50.936" v="1694" actId="1076"/>
          <ac:spMkLst>
            <pc:docMk/>
            <pc:sldMk cId="1321109703" sldId="431"/>
            <ac:spMk id="20" creationId="{70060A3E-A6B9-438A-9677-B653ED3ACC39}"/>
          </ac:spMkLst>
        </pc:spChg>
        <pc:spChg chg="mod">
          <ac:chgData name="三原慎一" userId="5f70cbe7-f4c8-4824-9758-2abefef14823" providerId="ADAL" clId="{CC308FDC-3ECC-45CB-8706-797CE7EFCA03}" dt="2021-01-27T01:01:12.676" v="1688" actId="1076"/>
          <ac:spMkLst>
            <pc:docMk/>
            <pc:sldMk cId="1321109703" sldId="431"/>
            <ac:spMk id="29" creationId="{00000000-0000-0000-0000-000000000000}"/>
          </ac:spMkLst>
        </pc:spChg>
        <pc:spChg chg="mod">
          <ac:chgData name="三原慎一" userId="5f70cbe7-f4c8-4824-9758-2abefef14823" providerId="ADAL" clId="{CC308FDC-3ECC-45CB-8706-797CE7EFCA03}" dt="2021-01-27T01:03:27.961" v="1707" actId="1076"/>
          <ac:spMkLst>
            <pc:docMk/>
            <pc:sldMk cId="1321109703" sldId="431"/>
            <ac:spMk id="35" creationId="{00000000-0000-0000-0000-000000000000}"/>
          </ac:spMkLst>
        </pc:spChg>
        <pc:spChg chg="mod">
          <ac:chgData name="三原慎一" userId="5f70cbe7-f4c8-4824-9758-2abefef14823" providerId="ADAL" clId="{CC308FDC-3ECC-45CB-8706-797CE7EFCA03}" dt="2021-01-27T01:03:35.592" v="1708" actId="1076"/>
          <ac:spMkLst>
            <pc:docMk/>
            <pc:sldMk cId="1321109703" sldId="431"/>
            <ac:spMk id="62" creationId="{00000000-0000-0000-0000-000000000000}"/>
          </ac:spMkLst>
        </pc:spChg>
        <pc:cxnChg chg="del mod">
          <ac:chgData name="三原慎一" userId="5f70cbe7-f4c8-4824-9758-2abefef14823" providerId="ADAL" clId="{CC308FDC-3ECC-45CB-8706-797CE7EFCA03}" dt="2021-01-27T01:02:44.967" v="1699" actId="478"/>
          <ac:cxnSpMkLst>
            <pc:docMk/>
            <pc:sldMk cId="1321109703" sldId="431"/>
            <ac:cxnSpMk id="55" creationId="{00000000-0000-0000-0000-000000000000}"/>
          </ac:cxnSpMkLst>
        </pc:cxnChg>
      </pc:sldChg>
      <pc:sldChg chg="add ord">
        <pc:chgData name="三原慎一" userId="5f70cbe7-f4c8-4824-9758-2abefef14823" providerId="ADAL" clId="{CC308FDC-3ECC-45CB-8706-797CE7EFCA03}" dt="2021-01-25T09:02:13.616" v="923"/>
        <pc:sldMkLst>
          <pc:docMk/>
          <pc:sldMk cId="3923943327" sldId="432"/>
        </pc:sldMkLst>
      </pc:sldChg>
      <pc:sldChg chg="addSp modSp add mod ord">
        <pc:chgData name="三原慎一" userId="5f70cbe7-f4c8-4824-9758-2abefef14823" providerId="ADAL" clId="{CC308FDC-3ECC-45CB-8706-797CE7EFCA03}" dt="2021-01-27T01:51:03.874" v="1880" actId="554"/>
        <pc:sldMkLst>
          <pc:docMk/>
          <pc:sldMk cId="3330045803" sldId="433"/>
        </pc:sldMkLst>
        <pc:spChg chg="mod">
          <ac:chgData name="三原慎一" userId="5f70cbe7-f4c8-4824-9758-2abefef14823" providerId="ADAL" clId="{CC308FDC-3ECC-45CB-8706-797CE7EFCA03}" dt="2021-01-27T01:50:45.862" v="1876" actId="1076"/>
          <ac:spMkLst>
            <pc:docMk/>
            <pc:sldMk cId="3330045803" sldId="433"/>
            <ac:spMk id="19" creationId="{06A9902C-EA3C-454A-81EF-4CFD15990377}"/>
          </ac:spMkLst>
        </pc:spChg>
        <pc:spChg chg="mod">
          <ac:chgData name="三原慎一" userId="5f70cbe7-f4c8-4824-9758-2abefef14823" providerId="ADAL" clId="{CC308FDC-3ECC-45CB-8706-797CE7EFCA03}" dt="2021-01-27T01:50:45.862" v="1876" actId="1076"/>
          <ac:spMkLst>
            <pc:docMk/>
            <pc:sldMk cId="3330045803" sldId="433"/>
            <ac:spMk id="20" creationId="{81F1C35A-9CF5-4754-8D8D-B28B9932373A}"/>
          </ac:spMkLst>
        </pc:spChg>
        <pc:spChg chg="mod">
          <ac:chgData name="三原慎一" userId="5f70cbe7-f4c8-4824-9758-2abefef14823" providerId="ADAL" clId="{CC308FDC-3ECC-45CB-8706-797CE7EFCA03}" dt="2021-01-27T01:50:45.862" v="1876" actId="1076"/>
          <ac:spMkLst>
            <pc:docMk/>
            <pc:sldMk cId="3330045803" sldId="433"/>
            <ac:spMk id="21" creationId="{AE51A73E-CC1E-4340-9365-1B26D7878F3C}"/>
          </ac:spMkLst>
        </pc:spChg>
        <pc:spChg chg="mod">
          <ac:chgData name="三原慎一" userId="5f70cbe7-f4c8-4824-9758-2abefef14823" providerId="ADAL" clId="{CC308FDC-3ECC-45CB-8706-797CE7EFCA03}" dt="2021-01-27T01:51:03.874" v="1880" actId="554"/>
          <ac:spMkLst>
            <pc:docMk/>
            <pc:sldMk cId="3330045803" sldId="433"/>
            <ac:spMk id="24" creationId="{4171EB70-C74A-41B5-B55B-CB58083B4037}"/>
          </ac:spMkLst>
        </pc:spChg>
        <pc:spChg chg="mod">
          <ac:chgData name="三原慎一" userId="5f70cbe7-f4c8-4824-9758-2abefef14823" providerId="ADAL" clId="{CC308FDC-3ECC-45CB-8706-797CE7EFCA03}" dt="2021-01-27T01:51:03.874" v="1880" actId="554"/>
          <ac:spMkLst>
            <pc:docMk/>
            <pc:sldMk cId="3330045803" sldId="433"/>
            <ac:spMk id="26" creationId="{58F20CFA-6A09-46D9-A4ED-1906403518FD}"/>
          </ac:spMkLst>
        </pc:spChg>
        <pc:spChg chg="add mod">
          <ac:chgData name="三原慎一" userId="5f70cbe7-f4c8-4824-9758-2abefef14823" providerId="ADAL" clId="{CC308FDC-3ECC-45CB-8706-797CE7EFCA03}" dt="2021-01-27T01:51:03.874" v="1880" actId="554"/>
          <ac:spMkLst>
            <pc:docMk/>
            <pc:sldMk cId="3330045803" sldId="433"/>
            <ac:spMk id="27" creationId="{BA642A0B-F764-440F-82AB-B8C00CB0D533}"/>
          </ac:spMkLst>
        </pc:spChg>
        <pc:spChg chg="mod">
          <ac:chgData name="三原慎一" userId="5f70cbe7-f4c8-4824-9758-2abefef14823" providerId="ADAL" clId="{CC308FDC-3ECC-45CB-8706-797CE7EFCA03}" dt="2021-01-27T01:50:45.862" v="1876" actId="1076"/>
          <ac:spMkLst>
            <pc:docMk/>
            <pc:sldMk cId="3330045803" sldId="433"/>
            <ac:spMk id="37" creationId="{3C53C106-8730-4959-962E-76D2226BFCB2}"/>
          </ac:spMkLst>
        </pc:spChg>
        <pc:spChg chg="mod">
          <ac:chgData name="三原慎一" userId="5f70cbe7-f4c8-4824-9758-2abefef14823" providerId="ADAL" clId="{CC308FDC-3ECC-45CB-8706-797CE7EFCA03}" dt="2021-01-27T01:50:45.862" v="1876" actId="1076"/>
          <ac:spMkLst>
            <pc:docMk/>
            <pc:sldMk cId="3330045803" sldId="433"/>
            <ac:spMk id="38" creationId="{3F2CD4CA-FB61-4A13-8060-CEED7C173E61}"/>
          </ac:spMkLst>
        </pc:spChg>
        <pc:spChg chg="mod">
          <ac:chgData name="三原慎一" userId="5f70cbe7-f4c8-4824-9758-2abefef14823" providerId="ADAL" clId="{CC308FDC-3ECC-45CB-8706-797CE7EFCA03}" dt="2021-01-27T01:50:45.862" v="1876" actId="1076"/>
          <ac:spMkLst>
            <pc:docMk/>
            <pc:sldMk cId="3330045803" sldId="433"/>
            <ac:spMk id="39" creationId="{A9C74774-4A36-4906-A412-DCE2EBB1B5CA}"/>
          </ac:spMkLst>
        </pc:spChg>
        <pc:grpChg chg="mod">
          <ac:chgData name="三原慎一" userId="5f70cbe7-f4c8-4824-9758-2abefef14823" providerId="ADAL" clId="{CC308FDC-3ECC-45CB-8706-797CE7EFCA03}" dt="2021-01-27T01:50:45.862" v="1876" actId="1076"/>
          <ac:grpSpMkLst>
            <pc:docMk/>
            <pc:sldMk cId="3330045803" sldId="433"/>
            <ac:grpSpMk id="34" creationId="{B83CFAA7-05A2-4965-96F1-1F6ED9D89D0B}"/>
          </ac:grpSpMkLst>
        </pc:grpChg>
        <pc:picChg chg="mod">
          <ac:chgData name="三原慎一" userId="5f70cbe7-f4c8-4824-9758-2abefef14823" providerId="ADAL" clId="{CC308FDC-3ECC-45CB-8706-797CE7EFCA03}" dt="2021-01-27T01:50:39.275" v="1875" actId="1076"/>
          <ac:picMkLst>
            <pc:docMk/>
            <pc:sldMk cId="3330045803" sldId="433"/>
            <ac:picMk id="40" creationId="{789E390A-3163-4FC2-8D10-188CF25618B4}"/>
          </ac:picMkLst>
        </pc:picChg>
        <pc:picChg chg="mod">
          <ac:chgData name="三原慎一" userId="5f70cbe7-f4c8-4824-9758-2abefef14823" providerId="ADAL" clId="{CC308FDC-3ECC-45CB-8706-797CE7EFCA03}" dt="2021-01-27T01:50:49.149" v="1877" actId="1076"/>
          <ac:picMkLst>
            <pc:docMk/>
            <pc:sldMk cId="3330045803" sldId="433"/>
            <ac:picMk id="42" creationId="{D5D0BDBD-6F1A-4833-A161-135371F5292A}"/>
          </ac:picMkLst>
        </pc:picChg>
        <pc:cxnChg chg="mod">
          <ac:chgData name="三原慎一" userId="5f70cbe7-f4c8-4824-9758-2abefef14823" providerId="ADAL" clId="{CC308FDC-3ECC-45CB-8706-797CE7EFCA03}" dt="2021-01-27T01:50:45.862" v="1876" actId="1076"/>
          <ac:cxnSpMkLst>
            <pc:docMk/>
            <pc:sldMk cId="3330045803" sldId="433"/>
            <ac:cxnSpMk id="23" creationId="{113F01DA-6B25-4763-80B5-D32E58C442C5}"/>
          </ac:cxnSpMkLst>
        </pc:cxnChg>
        <pc:cxnChg chg="mod">
          <ac:chgData name="三原慎一" userId="5f70cbe7-f4c8-4824-9758-2abefef14823" providerId="ADAL" clId="{CC308FDC-3ECC-45CB-8706-797CE7EFCA03}" dt="2021-01-27T01:50:45.862" v="1876" actId="1076"/>
          <ac:cxnSpMkLst>
            <pc:docMk/>
            <pc:sldMk cId="3330045803" sldId="433"/>
            <ac:cxnSpMk id="25" creationId="{9BAD0194-2990-4B58-9424-6F60F0AAF23A}"/>
          </ac:cxnSpMkLst>
        </pc:cxnChg>
        <pc:cxnChg chg="mod">
          <ac:chgData name="三原慎一" userId="5f70cbe7-f4c8-4824-9758-2abefef14823" providerId="ADAL" clId="{CC308FDC-3ECC-45CB-8706-797CE7EFCA03}" dt="2021-01-27T01:50:45.862" v="1876" actId="1076"/>
          <ac:cxnSpMkLst>
            <pc:docMk/>
            <pc:sldMk cId="3330045803" sldId="433"/>
            <ac:cxnSpMk id="31" creationId="{2BFEBF43-830F-4B39-9854-382917EDE61D}"/>
          </ac:cxnSpMkLst>
        </pc:cxnChg>
        <pc:cxnChg chg="mod">
          <ac:chgData name="三原慎一" userId="5f70cbe7-f4c8-4824-9758-2abefef14823" providerId="ADAL" clId="{CC308FDC-3ECC-45CB-8706-797CE7EFCA03}" dt="2021-01-27T01:50:45.862" v="1876" actId="1076"/>
          <ac:cxnSpMkLst>
            <pc:docMk/>
            <pc:sldMk cId="3330045803" sldId="433"/>
            <ac:cxnSpMk id="32" creationId="{147B6C5B-AE95-4141-9C2C-F43C5CF15702}"/>
          </ac:cxnSpMkLst>
        </pc:cxnChg>
      </pc:sldChg>
      <pc:sldChg chg="modSp add mod ord">
        <pc:chgData name="三原慎一" userId="5f70cbe7-f4c8-4824-9758-2abefef14823" providerId="ADAL" clId="{CC308FDC-3ECC-45CB-8706-797CE7EFCA03}" dt="2021-01-27T01:51:43.385" v="1886" actId="1076"/>
        <pc:sldMkLst>
          <pc:docMk/>
          <pc:sldMk cId="2320842696" sldId="434"/>
        </pc:sldMkLst>
        <pc:spChg chg="mod">
          <ac:chgData name="三原慎一" userId="5f70cbe7-f4c8-4824-9758-2abefef14823" providerId="ADAL" clId="{CC308FDC-3ECC-45CB-8706-797CE7EFCA03}" dt="2021-01-27T01:51:38.361" v="1885" actId="1076"/>
          <ac:spMkLst>
            <pc:docMk/>
            <pc:sldMk cId="2320842696" sldId="434"/>
            <ac:spMk id="7" creationId="{24C45B9E-DCEF-4DA3-8522-48975CEC6F3C}"/>
          </ac:spMkLst>
        </pc:spChg>
        <pc:spChg chg="mod">
          <ac:chgData name="三原慎一" userId="5f70cbe7-f4c8-4824-9758-2abefef14823" providerId="ADAL" clId="{CC308FDC-3ECC-45CB-8706-797CE7EFCA03}" dt="2021-01-27T01:51:43.385" v="1886" actId="1076"/>
          <ac:spMkLst>
            <pc:docMk/>
            <pc:sldMk cId="2320842696" sldId="434"/>
            <ac:spMk id="16" creationId="{9AE6C1C4-66CA-454F-A5C3-DCBDF42097E3}"/>
          </ac:spMkLst>
        </pc:spChg>
        <pc:picChg chg="mod">
          <ac:chgData name="三原慎一" userId="5f70cbe7-f4c8-4824-9758-2abefef14823" providerId="ADAL" clId="{CC308FDC-3ECC-45CB-8706-797CE7EFCA03}" dt="2021-01-27T01:51:22.625" v="1881" actId="1076"/>
          <ac:picMkLst>
            <pc:docMk/>
            <pc:sldMk cId="2320842696" sldId="434"/>
            <ac:picMk id="5" creationId="{A30680E5-9DF4-4A79-93BE-4AF5E6791951}"/>
          </ac:picMkLst>
        </pc:picChg>
        <pc:picChg chg="mod">
          <ac:chgData name="三原慎一" userId="5f70cbe7-f4c8-4824-9758-2abefef14823" providerId="ADAL" clId="{CC308FDC-3ECC-45CB-8706-797CE7EFCA03}" dt="2021-01-27T01:51:25.072" v="1882" actId="1076"/>
          <ac:picMkLst>
            <pc:docMk/>
            <pc:sldMk cId="2320842696" sldId="434"/>
            <ac:picMk id="6" creationId="{88DA1D35-5A97-4377-8698-00BC1E713D78}"/>
          </ac:picMkLst>
        </pc:picChg>
      </pc:sldChg>
      <pc:sldChg chg="modSp add mod ord">
        <pc:chgData name="三原慎一" userId="5f70cbe7-f4c8-4824-9758-2abefef14823" providerId="ADAL" clId="{CC308FDC-3ECC-45CB-8706-797CE7EFCA03}" dt="2021-01-27T02:24:57.484" v="2432" actId="1076"/>
        <pc:sldMkLst>
          <pc:docMk/>
          <pc:sldMk cId="1788466320" sldId="715"/>
        </pc:sldMkLst>
        <pc:picChg chg="mod">
          <ac:chgData name="三原慎一" userId="5f70cbe7-f4c8-4824-9758-2abefef14823" providerId="ADAL" clId="{CC308FDC-3ECC-45CB-8706-797CE7EFCA03}" dt="2021-01-27T02:24:57.484" v="2432" actId="1076"/>
          <ac:picMkLst>
            <pc:docMk/>
            <pc:sldMk cId="1788466320" sldId="715"/>
            <ac:picMk id="3" creationId="{30C84485-B196-499E-A064-6AC63FC64F45}"/>
          </ac:picMkLst>
        </pc:picChg>
      </pc:sldChg>
      <pc:sldChg chg="add ord">
        <pc:chgData name="三原慎一" userId="5f70cbe7-f4c8-4824-9758-2abefef14823" providerId="ADAL" clId="{CC308FDC-3ECC-45CB-8706-797CE7EFCA03}" dt="2021-01-25T12:42:14.598" v="1052"/>
        <pc:sldMkLst>
          <pc:docMk/>
          <pc:sldMk cId="1703397763" sldId="716"/>
        </pc:sldMkLst>
      </pc:sldChg>
      <pc:sldChg chg="add ord">
        <pc:chgData name="三原慎一" userId="5f70cbe7-f4c8-4824-9758-2abefef14823" providerId="ADAL" clId="{CC308FDC-3ECC-45CB-8706-797CE7EFCA03}" dt="2021-01-25T12:42:14.598" v="1052"/>
        <pc:sldMkLst>
          <pc:docMk/>
          <pc:sldMk cId="1693490421" sldId="717"/>
        </pc:sldMkLst>
      </pc:sldChg>
      <pc:sldChg chg="addSp delSp modSp add mod">
        <pc:chgData name="三原慎一" userId="5f70cbe7-f4c8-4824-9758-2abefef14823" providerId="ADAL" clId="{CC308FDC-3ECC-45CB-8706-797CE7EFCA03}" dt="2021-01-27T02:24:37.235" v="2429" actId="1076"/>
        <pc:sldMkLst>
          <pc:docMk/>
          <pc:sldMk cId="3638304294" sldId="718"/>
        </pc:sldMkLst>
        <pc:spChg chg="mod">
          <ac:chgData name="三原慎一" userId="5f70cbe7-f4c8-4824-9758-2abefef14823" providerId="ADAL" clId="{CC308FDC-3ECC-45CB-8706-797CE7EFCA03}" dt="2021-01-27T02:24:37.235" v="2429" actId="1076"/>
          <ac:spMkLst>
            <pc:docMk/>
            <pc:sldMk cId="3638304294" sldId="718"/>
            <ac:spMk id="4" creationId="{00000000-0000-0000-0000-000000000000}"/>
          </ac:spMkLst>
        </pc:spChg>
        <pc:spChg chg="mod">
          <ac:chgData name="三原慎一" userId="5f70cbe7-f4c8-4824-9758-2abefef14823" providerId="ADAL" clId="{CC308FDC-3ECC-45CB-8706-797CE7EFCA03}" dt="2021-01-27T02:24:37.235" v="2429" actId="1076"/>
          <ac:spMkLst>
            <pc:docMk/>
            <pc:sldMk cId="3638304294" sldId="718"/>
            <ac:spMk id="5" creationId="{00000000-0000-0000-0000-000000000000}"/>
          </ac:spMkLst>
        </pc:spChg>
        <pc:spChg chg="del">
          <ac:chgData name="三原慎一" userId="5f70cbe7-f4c8-4824-9758-2abefef14823" providerId="ADAL" clId="{CC308FDC-3ECC-45CB-8706-797CE7EFCA03}" dt="2021-01-25T12:34:29.678" v="1031" actId="478"/>
          <ac:spMkLst>
            <pc:docMk/>
            <pc:sldMk cId="3638304294" sldId="718"/>
            <ac:spMk id="12"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5"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6"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7" creationId="{00000000-0000-0000-0000-000000000000}"/>
          </ac:spMkLst>
        </pc:spChg>
        <pc:picChg chg="add del">
          <ac:chgData name="三原慎一" userId="5f70cbe7-f4c8-4824-9758-2abefef14823" providerId="ADAL" clId="{CC308FDC-3ECC-45CB-8706-797CE7EFCA03}" dt="2021-01-25T12:34:21.854" v="1029" actId="478"/>
          <ac:picMkLst>
            <pc:docMk/>
            <pc:sldMk cId="3638304294" sldId="718"/>
            <ac:picMk id="11" creationId="{00000000-0000-0000-0000-000000000000}"/>
          </ac:picMkLst>
        </pc:picChg>
        <pc:picChg chg="del">
          <ac:chgData name="三原慎一" userId="5f70cbe7-f4c8-4824-9758-2abefef14823" providerId="ADAL" clId="{CC308FDC-3ECC-45CB-8706-797CE7EFCA03}" dt="2021-01-25T12:34:21.854" v="1029" actId="478"/>
          <ac:picMkLst>
            <pc:docMk/>
            <pc:sldMk cId="3638304294" sldId="718"/>
            <ac:picMk id="13" creationId="{00000000-0000-0000-0000-000000000000}"/>
          </ac:picMkLst>
        </pc:picChg>
        <pc:picChg chg="mod modCrop">
          <ac:chgData name="三原慎一" userId="5f70cbe7-f4c8-4824-9758-2abefef14823" providerId="ADAL" clId="{CC308FDC-3ECC-45CB-8706-797CE7EFCA03}" dt="2021-01-27T02:24:31.837" v="2428" actId="1076"/>
          <ac:picMkLst>
            <pc:docMk/>
            <pc:sldMk cId="3638304294" sldId="718"/>
            <ac:picMk id="14" creationId="{00000000-0000-0000-0000-000000000000}"/>
          </ac:picMkLst>
        </pc:picChg>
      </pc:sldChg>
      <pc:sldChg chg="addSp delSp modSp new mod">
        <pc:chgData name="三原慎一" userId="5f70cbe7-f4c8-4824-9758-2abefef14823" providerId="ADAL" clId="{CC308FDC-3ECC-45CB-8706-797CE7EFCA03}" dt="2021-01-27T01:58:56.709" v="1931" actId="1076"/>
        <pc:sldMkLst>
          <pc:docMk/>
          <pc:sldMk cId="2551216293" sldId="719"/>
        </pc:sldMkLst>
        <pc:picChg chg="add mod">
          <ac:chgData name="三原慎一" userId="5f70cbe7-f4c8-4824-9758-2abefef14823" providerId="ADAL" clId="{CC308FDC-3ECC-45CB-8706-797CE7EFCA03}" dt="2021-01-27T01:58:56.709" v="1931" actId="1076"/>
          <ac:picMkLst>
            <pc:docMk/>
            <pc:sldMk cId="2551216293" sldId="719"/>
            <ac:picMk id="4" creationId="{CE14A18B-BF6B-4EA3-B87A-25093A398B11}"/>
          </ac:picMkLst>
        </pc:picChg>
        <pc:picChg chg="add del mod">
          <ac:chgData name="三原慎一" userId="5f70cbe7-f4c8-4824-9758-2abefef14823" providerId="ADAL" clId="{CC308FDC-3ECC-45CB-8706-797CE7EFCA03}" dt="2021-01-27T01:58:38.726" v="1926" actId="478"/>
          <ac:picMkLst>
            <pc:docMk/>
            <pc:sldMk cId="2551216293" sldId="719"/>
            <ac:picMk id="4098" creationId="{5718338F-C571-401E-ABD6-F481CFD33705}"/>
          </ac:picMkLst>
        </pc:picChg>
      </pc:sldChg>
      <pc:sldChg chg="delSp modSp add mod">
        <pc:chgData name="三原慎一" userId="5f70cbe7-f4c8-4824-9758-2abefef14823" providerId="ADAL" clId="{CC308FDC-3ECC-45CB-8706-797CE7EFCA03}" dt="2021-01-27T01:58:34.041" v="1925" actId="14100"/>
        <pc:sldMkLst>
          <pc:docMk/>
          <pc:sldMk cId="323376094" sldId="720"/>
        </pc:sldMkLst>
        <pc:picChg chg="del">
          <ac:chgData name="三原慎一" userId="5f70cbe7-f4c8-4824-9758-2abefef14823" providerId="ADAL" clId="{CC308FDC-3ECC-45CB-8706-797CE7EFCA03}" dt="2021-01-27T01:58:13.694" v="1920" actId="478"/>
          <ac:picMkLst>
            <pc:docMk/>
            <pc:sldMk cId="323376094" sldId="720"/>
            <ac:picMk id="4" creationId="{CE14A18B-BF6B-4EA3-B87A-25093A398B11}"/>
          </ac:picMkLst>
        </pc:picChg>
        <pc:picChg chg="mod">
          <ac:chgData name="三原慎一" userId="5f70cbe7-f4c8-4824-9758-2abefef14823" providerId="ADAL" clId="{CC308FDC-3ECC-45CB-8706-797CE7EFCA03}" dt="2021-01-27T01:58:34.041" v="1925" actId="14100"/>
          <ac:picMkLst>
            <pc:docMk/>
            <pc:sldMk cId="323376094" sldId="720"/>
            <ac:picMk id="4098" creationId="{5718338F-C571-401E-ABD6-F481CFD33705}"/>
          </ac:picMkLst>
        </pc:picChg>
      </pc:sldChg>
      <pc:sldChg chg="addSp new">
        <pc:chgData name="三原慎一" userId="5f70cbe7-f4c8-4824-9758-2abefef14823" providerId="ADAL" clId="{CC308FDC-3ECC-45CB-8706-797CE7EFCA03}" dt="2021-01-27T02:05:04.227" v="1933"/>
        <pc:sldMkLst>
          <pc:docMk/>
          <pc:sldMk cId="3442803119" sldId="721"/>
        </pc:sldMkLst>
        <pc:picChg chg="add">
          <ac:chgData name="三原慎一" userId="5f70cbe7-f4c8-4824-9758-2abefef14823" providerId="ADAL" clId="{CC308FDC-3ECC-45CB-8706-797CE7EFCA03}" dt="2021-01-27T02:05:04.227" v="1933"/>
          <ac:picMkLst>
            <pc:docMk/>
            <pc:sldMk cId="3442803119" sldId="721"/>
            <ac:picMk id="4" creationId="{A18EB3F6-9B96-44BB-936B-522FD8AA09CA}"/>
          </ac:picMkLst>
        </pc:picChg>
      </pc:sldChg>
      <pc:sldChg chg="modSp add mod ord">
        <pc:chgData name="三原慎一" userId="5f70cbe7-f4c8-4824-9758-2abefef14823" providerId="ADAL" clId="{CC308FDC-3ECC-45CB-8706-797CE7EFCA03}" dt="2021-01-27T02:27:36.464" v="2464" actId="1076"/>
        <pc:sldMkLst>
          <pc:docMk/>
          <pc:sldMk cId="1579373138" sldId="722"/>
        </pc:sldMkLst>
        <pc:spChg chg="mod">
          <ac:chgData name="三原慎一" userId="5f70cbe7-f4c8-4824-9758-2abefef14823" providerId="ADAL" clId="{CC308FDC-3ECC-45CB-8706-797CE7EFCA03}" dt="2021-01-27T02:27:36.464" v="2464" actId="1076"/>
          <ac:spMkLst>
            <pc:docMk/>
            <pc:sldMk cId="1579373138" sldId="722"/>
            <ac:spMk id="4" creationId="{00000000-0000-0000-0000-000000000000}"/>
          </ac:spMkLst>
        </pc:spChg>
      </pc:sldChg>
      <pc:sldChg chg="addSp modSp new del mod">
        <pc:chgData name="三原慎一" userId="5f70cbe7-f4c8-4824-9758-2abefef14823" providerId="ADAL" clId="{CC308FDC-3ECC-45CB-8706-797CE7EFCA03}" dt="2021-01-27T02:13:59.878" v="2025" actId="2696"/>
        <pc:sldMkLst>
          <pc:docMk/>
          <pc:sldMk cId="2067638412" sldId="723"/>
        </pc:sldMkLst>
        <pc:picChg chg="add mod">
          <ac:chgData name="三原慎一" userId="5f70cbe7-f4c8-4824-9758-2abefef14823" providerId="ADAL" clId="{CC308FDC-3ECC-45CB-8706-797CE7EFCA03}" dt="2021-01-27T02:09:19.014" v="1981" actId="1076"/>
          <ac:picMkLst>
            <pc:docMk/>
            <pc:sldMk cId="2067638412" sldId="723"/>
            <ac:picMk id="4" creationId="{1F324D43-E4B9-4D88-8B72-4DAE84CB946D}"/>
          </ac:picMkLst>
        </pc:picChg>
      </pc:sldChg>
      <pc:sldChg chg="delSp modSp add mod">
        <pc:chgData name="三原慎一" userId="5f70cbe7-f4c8-4824-9758-2abefef14823" providerId="ADAL" clId="{CC308FDC-3ECC-45CB-8706-797CE7EFCA03}" dt="2021-01-27T02:20:15.278" v="2276" actId="478"/>
        <pc:sldMkLst>
          <pc:docMk/>
          <pc:sldMk cId="3348445757" sldId="724"/>
        </pc:sldMkLst>
        <pc:spChg chg="del">
          <ac:chgData name="三原慎一" userId="5f70cbe7-f4c8-4824-9758-2abefef14823" providerId="ADAL" clId="{CC308FDC-3ECC-45CB-8706-797CE7EFCA03}" dt="2021-01-27T02:15:13.998" v="2026" actId="478"/>
          <ac:spMkLst>
            <pc:docMk/>
            <pc:sldMk cId="3348445757" sldId="724"/>
            <ac:spMk id="4" creationId="{00000000-0000-0000-0000-000000000000}"/>
          </ac:spMkLst>
        </pc:spChg>
        <pc:spChg chg="mod">
          <ac:chgData name="三原慎一" userId="5f70cbe7-f4c8-4824-9758-2abefef14823" providerId="ADAL" clId="{CC308FDC-3ECC-45CB-8706-797CE7EFCA03}" dt="2021-01-27T02:20:12.668" v="2275" actId="1037"/>
          <ac:spMkLst>
            <pc:docMk/>
            <pc:sldMk cId="3348445757" sldId="724"/>
            <ac:spMk id="5" creationId="{00000000-0000-0000-0000-000000000000}"/>
          </ac:spMkLst>
        </pc:spChg>
        <pc:spChg chg="mod">
          <ac:chgData name="三原慎一" userId="5f70cbe7-f4c8-4824-9758-2abefef14823" providerId="ADAL" clId="{CC308FDC-3ECC-45CB-8706-797CE7EFCA03}" dt="2021-01-27T02:20:12.668" v="2275" actId="1037"/>
          <ac:spMkLst>
            <pc:docMk/>
            <pc:sldMk cId="3348445757" sldId="724"/>
            <ac:spMk id="6"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6"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7"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8"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9"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0"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1"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2"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3"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4"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5"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6"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7"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8"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9"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30"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31" creationId="{00000000-0000-0000-0000-000000000000}"/>
          </ac:spMkLst>
        </pc:spChg>
        <pc:cxnChg chg="del">
          <ac:chgData name="三原慎一" userId="5f70cbe7-f4c8-4824-9758-2abefef14823" providerId="ADAL" clId="{CC308FDC-3ECC-45CB-8706-797CE7EFCA03}" dt="2021-01-27T02:15:13.998" v="2026" actId="478"/>
          <ac:cxnSpMkLst>
            <pc:docMk/>
            <pc:sldMk cId="3348445757" sldId="724"/>
            <ac:cxnSpMk id="32" creationId="{00000000-0000-0000-0000-000000000000}"/>
          </ac:cxnSpMkLst>
        </pc:cxnChg>
        <pc:cxnChg chg="mod">
          <ac:chgData name="三原慎一" userId="5f70cbe7-f4c8-4824-9758-2abefef14823" providerId="ADAL" clId="{CC308FDC-3ECC-45CB-8706-797CE7EFCA03}" dt="2021-01-27T02:15:19.166" v="2027" actId="1076"/>
          <ac:cxnSpMkLst>
            <pc:docMk/>
            <pc:sldMk cId="3348445757" sldId="724"/>
            <ac:cxnSpMk id="33" creationId="{00000000-0000-0000-0000-000000000000}"/>
          </ac:cxnSpMkLst>
        </pc:cxnChg>
        <pc:cxnChg chg="del mod">
          <ac:chgData name="三原慎一" userId="5f70cbe7-f4c8-4824-9758-2abefef14823" providerId="ADAL" clId="{CC308FDC-3ECC-45CB-8706-797CE7EFCA03}" dt="2021-01-27T02:20:15.278" v="2276" actId="478"/>
          <ac:cxnSpMkLst>
            <pc:docMk/>
            <pc:sldMk cId="3348445757" sldId="724"/>
            <ac:cxnSpMk id="34" creationId="{00000000-0000-0000-0000-000000000000}"/>
          </ac:cxnSpMkLst>
        </pc:cxnChg>
      </pc:sldChg>
      <pc:sldChg chg="delSp modSp add mod">
        <pc:chgData name="三原慎一" userId="5f70cbe7-f4c8-4824-9758-2abefef14823" providerId="ADAL" clId="{CC308FDC-3ECC-45CB-8706-797CE7EFCA03}" dt="2021-01-27T02:19:19.060" v="2231" actId="1076"/>
        <pc:sldMkLst>
          <pc:docMk/>
          <pc:sldMk cId="175098888" sldId="725"/>
        </pc:sldMkLst>
        <pc:spChg chg="mod">
          <ac:chgData name="三原慎一" userId="5f70cbe7-f4c8-4824-9758-2abefef14823" providerId="ADAL" clId="{CC308FDC-3ECC-45CB-8706-797CE7EFCA03}" dt="2021-01-27T02:19:19.060" v="2231" actId="1076"/>
          <ac:spMkLst>
            <pc:docMk/>
            <pc:sldMk cId="175098888" sldId="725"/>
            <ac:spMk id="5" creationId="{00000000-0000-0000-0000-000000000000}"/>
          </ac:spMkLst>
        </pc:spChg>
        <pc:spChg chg="del mod">
          <ac:chgData name="三原慎一" userId="5f70cbe7-f4c8-4824-9758-2abefef14823" providerId="ADAL" clId="{CC308FDC-3ECC-45CB-8706-797CE7EFCA03}" dt="2021-01-27T02:19:13.664" v="2230" actId="478"/>
          <ac:spMkLst>
            <pc:docMk/>
            <pc:sldMk cId="175098888" sldId="725"/>
            <ac:spMk id="6"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6"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7"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8"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9"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20"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21" creationId="{00000000-0000-0000-0000-000000000000}"/>
          </ac:spMkLst>
        </pc:spChg>
        <pc:spChg chg="del">
          <ac:chgData name="三原慎一" userId="5f70cbe7-f4c8-4824-9758-2abefef14823" providerId="ADAL" clId="{CC308FDC-3ECC-45CB-8706-797CE7EFCA03}" dt="2021-01-27T02:15:40.031" v="2030" actId="478"/>
          <ac:spMkLst>
            <pc:docMk/>
            <pc:sldMk cId="175098888" sldId="725"/>
            <ac:spMk id="24"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29"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0"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2"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3"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6"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7"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8"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9"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40" creationId="{00000000-0000-0000-0000-000000000000}"/>
          </ac:spMkLst>
        </pc:spChg>
        <pc:cxnChg chg="del">
          <ac:chgData name="三原慎一" userId="5f70cbe7-f4c8-4824-9758-2abefef14823" providerId="ADAL" clId="{CC308FDC-3ECC-45CB-8706-797CE7EFCA03}" dt="2021-01-27T02:18:41.669" v="2215" actId="478"/>
          <ac:cxnSpMkLst>
            <pc:docMk/>
            <pc:sldMk cId="175098888" sldId="725"/>
            <ac:cxnSpMk id="9" creationId="{00000000-0000-0000-0000-000000000000}"/>
          </ac:cxnSpMkLst>
        </pc:cxnChg>
        <pc:cxnChg chg="del mod">
          <ac:chgData name="三原慎一" userId="5f70cbe7-f4c8-4824-9758-2abefef14823" providerId="ADAL" clId="{CC308FDC-3ECC-45CB-8706-797CE7EFCA03}" dt="2021-01-27T02:19:11.020" v="2229" actId="478"/>
          <ac:cxnSpMkLst>
            <pc:docMk/>
            <pc:sldMk cId="175098888" sldId="725"/>
            <ac:cxnSpMk id="10" creationId="{00000000-0000-0000-0000-000000000000}"/>
          </ac:cxnSpMkLst>
        </pc:cxnChg>
        <pc:cxnChg chg="del mod">
          <ac:chgData name="三原慎一" userId="5f70cbe7-f4c8-4824-9758-2abefef14823" providerId="ADAL" clId="{CC308FDC-3ECC-45CB-8706-797CE7EFCA03}" dt="2021-01-27T02:18:50.972" v="2217" actId="478"/>
          <ac:cxnSpMkLst>
            <pc:docMk/>
            <pc:sldMk cId="175098888" sldId="725"/>
            <ac:cxnSpMk id="11" creationId="{00000000-0000-0000-0000-000000000000}"/>
          </ac:cxnSpMkLst>
        </pc:cxnChg>
      </pc:sldChg>
      <pc:sldChg chg="modSp add mod ord">
        <pc:chgData name="三原慎一" userId="5f70cbe7-f4c8-4824-9758-2abefef14823" providerId="ADAL" clId="{CC308FDC-3ECC-45CB-8706-797CE7EFCA03}" dt="2021-01-27T02:47:01.022" v="2601"/>
        <pc:sldMkLst>
          <pc:docMk/>
          <pc:sldMk cId="486066141" sldId="726"/>
        </pc:sldMkLst>
        <pc:spChg chg="mod">
          <ac:chgData name="三原慎一" userId="5f70cbe7-f4c8-4824-9758-2abefef14823" providerId="ADAL" clId="{CC308FDC-3ECC-45CB-8706-797CE7EFCA03}" dt="2021-01-27T02:47:01.022" v="2601"/>
          <ac:spMkLst>
            <pc:docMk/>
            <pc:sldMk cId="486066141" sldId="726"/>
            <ac:spMk id="4" creationId="{00000000-0000-0000-0000-000000000000}"/>
          </ac:spMkLst>
        </pc:spChg>
      </pc:sldChg>
      <pc:sldChg chg="new del">
        <pc:chgData name="三原慎一" userId="5f70cbe7-f4c8-4824-9758-2abefef14823" providerId="ADAL" clId="{CC308FDC-3ECC-45CB-8706-797CE7EFCA03}" dt="2021-01-27T02:44:46.568" v="2546" actId="2696"/>
        <pc:sldMkLst>
          <pc:docMk/>
          <pc:sldMk cId="1127534248" sldId="727"/>
        </pc:sldMkLst>
      </pc:sldChg>
    </pc:docChg>
  </pc:docChgLst>
  <pc:docChgLst>
    <pc:chgData name="三原慎一" userId="5f70cbe7-f4c8-4824-9758-2abefef14823" providerId="ADAL" clId="{978D9395-FB88-4AB1-872C-224D454340C1}"/>
    <pc:docChg chg="undo custSel modSld modMainMaster modNotesMaster">
      <pc:chgData name="三原慎一" userId="5f70cbe7-f4c8-4824-9758-2abefef14823" providerId="ADAL" clId="{978D9395-FB88-4AB1-872C-224D454340C1}" dt="2021-01-26T08:43:16.305" v="60" actId="478"/>
      <pc:docMkLst>
        <pc:docMk/>
      </pc:docMkLst>
      <pc:sldChg chg="addSp delSp modSp mod">
        <pc:chgData name="三原慎一" userId="5f70cbe7-f4c8-4824-9758-2abefef14823" providerId="ADAL" clId="{978D9395-FB88-4AB1-872C-224D454340C1}" dt="2021-01-26T08:42:25.370" v="57"/>
        <pc:sldMkLst>
          <pc:docMk/>
          <pc:sldMk cId="1347493602" sldId="256"/>
        </pc:sldMkLst>
        <pc:spChg chg="mod">
          <ac:chgData name="三原慎一" userId="5f70cbe7-f4c8-4824-9758-2abefef14823" providerId="ADAL" clId="{978D9395-FB88-4AB1-872C-224D454340C1}" dt="2021-01-26T08:42:25.370" v="57"/>
          <ac:spMkLst>
            <pc:docMk/>
            <pc:sldMk cId="1347493602" sldId="256"/>
            <ac:spMk id="2" creationId="{00000000-0000-0000-0000-000000000000}"/>
          </ac:spMkLst>
        </pc:spChg>
        <pc:spChg chg="mod">
          <ac:chgData name="三原慎一" userId="5f70cbe7-f4c8-4824-9758-2abefef14823" providerId="ADAL" clId="{978D9395-FB88-4AB1-872C-224D454340C1}" dt="2021-01-26T08:42:25.370" v="57"/>
          <ac:spMkLst>
            <pc:docMk/>
            <pc:sldMk cId="1347493602" sldId="256"/>
            <ac:spMk id="4" creationId="{00000000-0000-0000-0000-000000000000}"/>
          </ac:spMkLst>
        </pc:spChg>
        <pc:spChg chg="mod">
          <ac:chgData name="三原慎一" userId="5f70cbe7-f4c8-4824-9758-2abefef14823" providerId="ADAL" clId="{978D9395-FB88-4AB1-872C-224D454340C1}" dt="2021-01-26T08:42:25.370" v="57"/>
          <ac:spMkLst>
            <pc:docMk/>
            <pc:sldMk cId="1347493602" sldId="256"/>
            <ac:spMk id="5" creationId="{00000000-0000-0000-0000-000000000000}"/>
          </ac:spMkLst>
        </pc:spChg>
        <pc:spChg chg="mod">
          <ac:chgData name="三原慎一" userId="5f70cbe7-f4c8-4824-9758-2abefef14823" providerId="ADAL" clId="{978D9395-FB88-4AB1-872C-224D454340C1}" dt="2021-01-26T08:42:25.370" v="57"/>
          <ac:spMkLst>
            <pc:docMk/>
            <pc:sldMk cId="1347493602" sldId="256"/>
            <ac:spMk id="6" creationId="{00000000-0000-0000-0000-000000000000}"/>
          </ac:spMkLst>
        </pc:spChg>
        <pc:spChg chg="mod">
          <ac:chgData name="三原慎一" userId="5f70cbe7-f4c8-4824-9758-2abefef14823" providerId="ADAL" clId="{978D9395-FB88-4AB1-872C-224D454340C1}" dt="2021-01-26T08:42:25.370" v="57"/>
          <ac:spMkLst>
            <pc:docMk/>
            <pc:sldMk cId="1347493602" sldId="256"/>
            <ac:spMk id="10" creationId="{00000000-0000-0000-0000-000000000000}"/>
          </ac:spMkLst>
        </pc:spChg>
        <pc:picChg chg="mod">
          <ac:chgData name="三原慎一" userId="5f70cbe7-f4c8-4824-9758-2abefef14823" providerId="ADAL" clId="{978D9395-FB88-4AB1-872C-224D454340C1}" dt="2021-01-26T08:42:25.370" v="57"/>
          <ac:picMkLst>
            <pc:docMk/>
            <pc:sldMk cId="1347493602" sldId="256"/>
            <ac:picMk id="11" creationId="{00000000-0000-0000-0000-000000000000}"/>
          </ac:picMkLst>
        </pc:picChg>
        <pc:picChg chg="mod">
          <ac:chgData name="三原慎一" userId="5f70cbe7-f4c8-4824-9758-2abefef14823" providerId="ADAL" clId="{978D9395-FB88-4AB1-872C-224D454340C1}" dt="2021-01-26T08:42:25.370" v="57"/>
          <ac:picMkLst>
            <pc:docMk/>
            <pc:sldMk cId="1347493602" sldId="256"/>
            <ac:picMk id="12" creationId="{00000000-0000-0000-0000-000000000000}"/>
          </ac:picMkLst>
        </pc:picChg>
        <pc:inkChg chg="add del">
          <ac:chgData name="三原慎一" userId="5f70cbe7-f4c8-4824-9758-2abefef14823" providerId="ADAL" clId="{978D9395-FB88-4AB1-872C-224D454340C1}" dt="2021-01-26T08:36:50.901" v="7"/>
          <ac:inkMkLst>
            <pc:docMk/>
            <pc:sldMk cId="1347493602" sldId="256"/>
            <ac:inkMk id="3" creationId="{4B81BDE4-5BCF-4CD6-8C4E-D30DD8E66709}"/>
          </ac:inkMkLst>
        </pc:inkChg>
        <pc:inkChg chg="add del">
          <ac:chgData name="三原慎一" userId="5f70cbe7-f4c8-4824-9758-2abefef14823" providerId="ADAL" clId="{978D9395-FB88-4AB1-872C-224D454340C1}" dt="2021-01-26T08:36:50.901" v="6"/>
          <ac:inkMkLst>
            <pc:docMk/>
            <pc:sldMk cId="1347493602" sldId="256"/>
            <ac:inkMk id="7" creationId="{8007F95A-5DCD-4241-BF90-63CB6EB4DFA4}"/>
          </ac:inkMkLst>
        </pc:inkChg>
        <pc:inkChg chg="add del">
          <ac:chgData name="三原慎一" userId="5f70cbe7-f4c8-4824-9758-2abefef14823" providerId="ADAL" clId="{978D9395-FB88-4AB1-872C-224D454340C1}" dt="2021-01-26T08:36:50.901" v="8"/>
          <ac:inkMkLst>
            <pc:docMk/>
            <pc:sldMk cId="1347493602" sldId="256"/>
            <ac:inkMk id="8" creationId="{2DAD4762-CD2E-4E45-BED3-D7DA5EA4B128}"/>
          </ac:inkMkLst>
        </pc:inkChg>
        <pc:inkChg chg="add del">
          <ac:chgData name="三原慎一" userId="5f70cbe7-f4c8-4824-9758-2abefef14823" providerId="ADAL" clId="{978D9395-FB88-4AB1-872C-224D454340C1}" dt="2021-01-26T08:36:50.901" v="11"/>
          <ac:inkMkLst>
            <pc:docMk/>
            <pc:sldMk cId="1347493602" sldId="256"/>
            <ac:inkMk id="9" creationId="{0CC1C141-D0EF-4DC2-A928-0202CB006FE3}"/>
          </ac:inkMkLst>
        </pc:inkChg>
        <pc:inkChg chg="add del">
          <ac:chgData name="三原慎一" userId="5f70cbe7-f4c8-4824-9758-2abefef14823" providerId="ADAL" clId="{978D9395-FB88-4AB1-872C-224D454340C1}" dt="2021-01-26T08:36:50.901" v="9"/>
          <ac:inkMkLst>
            <pc:docMk/>
            <pc:sldMk cId="1347493602" sldId="256"/>
            <ac:inkMk id="13" creationId="{2F8D6F53-E19F-4929-BECB-D72A9ED8AEB4}"/>
          </ac:inkMkLst>
        </pc:inkChg>
        <pc:inkChg chg="add del">
          <ac:chgData name="三原慎一" userId="5f70cbe7-f4c8-4824-9758-2abefef14823" providerId="ADAL" clId="{978D9395-FB88-4AB1-872C-224D454340C1}" dt="2021-01-26T08:36:50.901" v="10"/>
          <ac:inkMkLst>
            <pc:docMk/>
            <pc:sldMk cId="1347493602" sldId="256"/>
            <ac:inkMk id="14" creationId="{40CB9FD2-6B88-49E7-B407-17DC1C2DDEFD}"/>
          </ac:inkMkLst>
        </pc:inkChg>
        <pc:inkChg chg="add del">
          <ac:chgData name="三原慎一" userId="5f70cbe7-f4c8-4824-9758-2abefef14823" providerId="ADAL" clId="{978D9395-FB88-4AB1-872C-224D454340C1}" dt="2021-01-26T08:37:01.302" v="13"/>
          <ac:inkMkLst>
            <pc:docMk/>
            <pc:sldMk cId="1347493602" sldId="256"/>
            <ac:inkMk id="15" creationId="{E5E7F708-4BC9-49FF-B90F-46297DED6958}"/>
          </ac:inkMkLst>
        </pc:inkChg>
        <pc:inkChg chg="add del">
          <ac:chgData name="三原慎一" userId="5f70cbe7-f4c8-4824-9758-2abefef14823" providerId="ADAL" clId="{978D9395-FB88-4AB1-872C-224D454340C1}" dt="2021-01-26T08:37:33.674" v="15"/>
          <ac:inkMkLst>
            <pc:docMk/>
            <pc:sldMk cId="1347493602" sldId="256"/>
            <ac:inkMk id="16" creationId="{201BAE2F-29EC-4F9F-B81E-C7CDB1E6DDFB}"/>
          </ac:inkMkLst>
        </pc:inkChg>
        <pc:inkChg chg="add del">
          <ac:chgData name="三原慎一" userId="5f70cbe7-f4c8-4824-9758-2abefef14823" providerId="ADAL" clId="{978D9395-FB88-4AB1-872C-224D454340C1}" dt="2021-01-26T08:38:32.502" v="20"/>
          <ac:inkMkLst>
            <pc:docMk/>
            <pc:sldMk cId="1347493602" sldId="256"/>
            <ac:inkMk id="17" creationId="{D3B9268B-750A-4A5E-B2CE-4CEC71BABAF8}"/>
          </ac:inkMkLst>
        </pc:inkChg>
        <pc:inkChg chg="add del">
          <ac:chgData name="三原慎一" userId="5f70cbe7-f4c8-4824-9758-2abefef14823" providerId="ADAL" clId="{978D9395-FB88-4AB1-872C-224D454340C1}" dt="2021-01-26T08:38:15.559" v="18"/>
          <ac:inkMkLst>
            <pc:docMk/>
            <pc:sldMk cId="1347493602" sldId="256"/>
            <ac:inkMk id="18" creationId="{80BD22B3-EA2E-4F25-8B32-6E001357256D}"/>
          </ac:inkMkLst>
        </pc:inkChg>
        <pc:inkChg chg="add del">
          <ac:chgData name="三原慎一" userId="5f70cbe7-f4c8-4824-9758-2abefef14823" providerId="ADAL" clId="{978D9395-FB88-4AB1-872C-224D454340C1}" dt="2021-01-26T08:38:35.248" v="21"/>
          <ac:inkMkLst>
            <pc:docMk/>
            <pc:sldMk cId="1347493602" sldId="256"/>
            <ac:inkMk id="19" creationId="{4701BC70-7209-4A2E-951D-83268A41317A}"/>
          </ac:inkMkLst>
        </pc:inkChg>
      </pc:sldChg>
      <pc:sldChg chg="modSp modNotes">
        <pc:chgData name="三原慎一" userId="5f70cbe7-f4c8-4824-9758-2abefef14823" providerId="ADAL" clId="{978D9395-FB88-4AB1-872C-224D454340C1}" dt="2021-01-26T08:42:25.370" v="57"/>
        <pc:sldMkLst>
          <pc:docMk/>
          <pc:sldMk cId="2907535143" sldId="257"/>
        </pc:sldMkLst>
        <pc:spChg chg="mod">
          <ac:chgData name="三原慎一" userId="5f70cbe7-f4c8-4824-9758-2abefef14823" providerId="ADAL" clId="{978D9395-FB88-4AB1-872C-224D454340C1}" dt="2021-01-26T08:42:25.370" v="57"/>
          <ac:spMkLst>
            <pc:docMk/>
            <pc:sldMk cId="2907535143" sldId="257"/>
            <ac:spMk id="2" creationId="{00000000-0000-0000-0000-000000000000}"/>
          </ac:spMkLst>
        </pc:spChg>
        <pc:spChg chg="mod">
          <ac:chgData name="三原慎一" userId="5f70cbe7-f4c8-4824-9758-2abefef14823" providerId="ADAL" clId="{978D9395-FB88-4AB1-872C-224D454340C1}" dt="2021-01-26T08:42:25.370" v="57"/>
          <ac:spMkLst>
            <pc:docMk/>
            <pc:sldMk cId="2907535143" sldId="257"/>
            <ac:spMk id="3" creationId="{00000000-0000-0000-0000-000000000000}"/>
          </ac:spMkLst>
        </pc:spChg>
        <pc:spChg chg="mod">
          <ac:chgData name="三原慎一" userId="5f70cbe7-f4c8-4824-9758-2abefef14823" providerId="ADAL" clId="{978D9395-FB88-4AB1-872C-224D454340C1}" dt="2021-01-26T08:42:25.370" v="57"/>
          <ac:spMkLst>
            <pc:docMk/>
            <pc:sldMk cId="2907535143" sldId="257"/>
            <ac:spMk id="5" creationId="{00000000-0000-0000-0000-000000000000}"/>
          </ac:spMkLst>
        </pc:spChg>
        <pc:spChg chg="mod">
          <ac:chgData name="三原慎一" userId="5f70cbe7-f4c8-4824-9758-2abefef14823" providerId="ADAL" clId="{978D9395-FB88-4AB1-872C-224D454340C1}" dt="2021-01-26T08:42:25.370" v="57"/>
          <ac:spMkLst>
            <pc:docMk/>
            <pc:sldMk cId="2907535143" sldId="257"/>
            <ac:spMk id="10" creationId="{00000000-0000-0000-0000-000000000000}"/>
          </ac:spMkLst>
        </pc:spChg>
        <pc:spChg chg="mod">
          <ac:chgData name="三原慎一" userId="5f70cbe7-f4c8-4824-9758-2abefef14823" providerId="ADAL" clId="{978D9395-FB88-4AB1-872C-224D454340C1}" dt="2021-01-26T08:42:25.370" v="57"/>
          <ac:spMkLst>
            <pc:docMk/>
            <pc:sldMk cId="2907535143" sldId="257"/>
            <ac:spMk id="12" creationId="{00000000-0000-0000-0000-000000000000}"/>
          </ac:spMkLst>
        </pc:spChg>
        <pc:spChg chg="mod">
          <ac:chgData name="三原慎一" userId="5f70cbe7-f4c8-4824-9758-2abefef14823" providerId="ADAL" clId="{978D9395-FB88-4AB1-872C-224D454340C1}" dt="2021-01-26T08:42:25.370" v="57"/>
          <ac:spMkLst>
            <pc:docMk/>
            <pc:sldMk cId="2907535143" sldId="257"/>
            <ac:spMk id="13" creationId="{00000000-0000-0000-0000-000000000000}"/>
          </ac:spMkLst>
        </pc:spChg>
        <pc:spChg chg="mod">
          <ac:chgData name="三原慎一" userId="5f70cbe7-f4c8-4824-9758-2abefef14823" providerId="ADAL" clId="{978D9395-FB88-4AB1-872C-224D454340C1}" dt="2021-01-26T08:42:25.370" v="57"/>
          <ac:spMkLst>
            <pc:docMk/>
            <pc:sldMk cId="2907535143" sldId="257"/>
            <ac:spMk id="14" creationId="{00000000-0000-0000-0000-000000000000}"/>
          </ac:spMkLst>
        </pc:spChg>
        <pc:spChg chg="mod">
          <ac:chgData name="三原慎一" userId="5f70cbe7-f4c8-4824-9758-2abefef14823" providerId="ADAL" clId="{978D9395-FB88-4AB1-872C-224D454340C1}" dt="2021-01-26T08:42:25.370" v="57"/>
          <ac:spMkLst>
            <pc:docMk/>
            <pc:sldMk cId="2907535143" sldId="257"/>
            <ac:spMk id="17" creationId="{00000000-0000-0000-0000-000000000000}"/>
          </ac:spMkLst>
        </pc:spChg>
        <pc:spChg chg="mod">
          <ac:chgData name="三原慎一" userId="5f70cbe7-f4c8-4824-9758-2abefef14823" providerId="ADAL" clId="{978D9395-FB88-4AB1-872C-224D454340C1}" dt="2021-01-26T08:42:25.370" v="57"/>
          <ac:spMkLst>
            <pc:docMk/>
            <pc:sldMk cId="2907535143" sldId="257"/>
            <ac:spMk id="19" creationId="{00000000-0000-0000-0000-000000000000}"/>
          </ac:spMkLst>
        </pc:spChg>
        <pc:picChg chg="mod">
          <ac:chgData name="三原慎一" userId="5f70cbe7-f4c8-4824-9758-2abefef14823" providerId="ADAL" clId="{978D9395-FB88-4AB1-872C-224D454340C1}" dt="2021-01-26T08:42:25.370" v="57"/>
          <ac:picMkLst>
            <pc:docMk/>
            <pc:sldMk cId="2907535143" sldId="257"/>
            <ac:picMk id="6" creationId="{00000000-0000-0000-0000-000000000000}"/>
          </ac:picMkLst>
        </pc:picChg>
        <pc:picChg chg="mod">
          <ac:chgData name="三原慎一" userId="5f70cbe7-f4c8-4824-9758-2abefef14823" providerId="ADAL" clId="{978D9395-FB88-4AB1-872C-224D454340C1}" dt="2021-01-26T08:42:25.370" v="57"/>
          <ac:picMkLst>
            <pc:docMk/>
            <pc:sldMk cId="2907535143" sldId="257"/>
            <ac:picMk id="7" creationId="{00000000-0000-0000-0000-000000000000}"/>
          </ac:picMkLst>
        </pc:picChg>
        <pc:picChg chg="mod">
          <ac:chgData name="三原慎一" userId="5f70cbe7-f4c8-4824-9758-2abefef14823" providerId="ADAL" clId="{978D9395-FB88-4AB1-872C-224D454340C1}" dt="2021-01-26T08:42:25.370" v="57"/>
          <ac:picMkLst>
            <pc:docMk/>
            <pc:sldMk cId="2907535143" sldId="257"/>
            <ac:picMk id="8" creationId="{00000000-0000-0000-0000-000000000000}"/>
          </ac:picMkLst>
        </pc:picChg>
        <pc:cxnChg chg="mod">
          <ac:chgData name="三原慎一" userId="5f70cbe7-f4c8-4824-9758-2abefef14823" providerId="ADAL" clId="{978D9395-FB88-4AB1-872C-224D454340C1}" dt="2021-01-26T08:42:25.370" v="57"/>
          <ac:cxnSpMkLst>
            <pc:docMk/>
            <pc:sldMk cId="2907535143" sldId="257"/>
            <ac:cxnSpMk id="18" creationId="{00000000-0000-0000-0000-000000000000}"/>
          </ac:cxnSpMkLst>
        </pc:cxnChg>
      </pc:sldChg>
      <pc:sldChg chg="modSp">
        <pc:chgData name="三原慎一" userId="5f70cbe7-f4c8-4824-9758-2abefef14823" providerId="ADAL" clId="{978D9395-FB88-4AB1-872C-224D454340C1}" dt="2021-01-26T08:42:25.370" v="57"/>
        <pc:sldMkLst>
          <pc:docMk/>
          <pc:sldMk cId="117412532" sldId="258"/>
        </pc:sldMkLst>
        <pc:spChg chg="mod">
          <ac:chgData name="三原慎一" userId="5f70cbe7-f4c8-4824-9758-2abefef14823" providerId="ADAL" clId="{978D9395-FB88-4AB1-872C-224D454340C1}" dt="2021-01-26T08:42:25.370" v="57"/>
          <ac:spMkLst>
            <pc:docMk/>
            <pc:sldMk cId="117412532" sldId="258"/>
            <ac:spMk id="2" creationId="{00000000-0000-0000-0000-000000000000}"/>
          </ac:spMkLst>
        </pc:spChg>
        <pc:spChg chg="mod">
          <ac:chgData name="三原慎一" userId="5f70cbe7-f4c8-4824-9758-2abefef14823" providerId="ADAL" clId="{978D9395-FB88-4AB1-872C-224D454340C1}" dt="2021-01-26T08:42:25.370" v="57"/>
          <ac:spMkLst>
            <pc:docMk/>
            <pc:sldMk cId="117412532" sldId="258"/>
            <ac:spMk id="3" creationId="{00000000-0000-0000-0000-000000000000}"/>
          </ac:spMkLst>
        </pc:spChg>
        <pc:spChg chg="mod">
          <ac:chgData name="三原慎一" userId="5f70cbe7-f4c8-4824-9758-2abefef14823" providerId="ADAL" clId="{978D9395-FB88-4AB1-872C-224D454340C1}" dt="2021-01-26T08:42:25.370" v="57"/>
          <ac:spMkLst>
            <pc:docMk/>
            <pc:sldMk cId="117412532" sldId="258"/>
            <ac:spMk id="5" creationId="{00000000-0000-0000-0000-000000000000}"/>
          </ac:spMkLst>
        </pc:spChg>
        <pc:spChg chg="mod">
          <ac:chgData name="三原慎一" userId="5f70cbe7-f4c8-4824-9758-2abefef14823" providerId="ADAL" clId="{978D9395-FB88-4AB1-872C-224D454340C1}" dt="2021-01-26T08:42:25.370" v="57"/>
          <ac:spMkLst>
            <pc:docMk/>
            <pc:sldMk cId="117412532" sldId="258"/>
            <ac:spMk id="33" creationId="{00000000-0000-0000-0000-000000000000}"/>
          </ac:spMkLst>
        </pc:spChg>
        <pc:spChg chg="mod">
          <ac:chgData name="三原慎一" userId="5f70cbe7-f4c8-4824-9758-2abefef14823" providerId="ADAL" clId="{978D9395-FB88-4AB1-872C-224D454340C1}" dt="2021-01-26T08:42:25.370" v="57"/>
          <ac:spMkLst>
            <pc:docMk/>
            <pc:sldMk cId="117412532" sldId="258"/>
            <ac:spMk id="34" creationId="{00000000-0000-0000-0000-000000000000}"/>
          </ac:spMkLst>
        </pc:spChg>
        <pc:spChg chg="mod">
          <ac:chgData name="三原慎一" userId="5f70cbe7-f4c8-4824-9758-2abefef14823" providerId="ADAL" clId="{978D9395-FB88-4AB1-872C-224D454340C1}" dt="2021-01-26T08:42:25.370" v="57"/>
          <ac:spMkLst>
            <pc:docMk/>
            <pc:sldMk cId="117412532" sldId="258"/>
            <ac:spMk id="35" creationId="{00000000-0000-0000-0000-000000000000}"/>
          </ac:spMkLst>
        </pc:spChg>
        <pc:spChg chg="mod">
          <ac:chgData name="三原慎一" userId="5f70cbe7-f4c8-4824-9758-2abefef14823" providerId="ADAL" clId="{978D9395-FB88-4AB1-872C-224D454340C1}" dt="2021-01-26T08:42:25.370" v="57"/>
          <ac:spMkLst>
            <pc:docMk/>
            <pc:sldMk cId="117412532" sldId="258"/>
            <ac:spMk id="36" creationId="{00000000-0000-0000-0000-000000000000}"/>
          </ac:spMkLst>
        </pc:spChg>
        <pc:spChg chg="mod">
          <ac:chgData name="三原慎一" userId="5f70cbe7-f4c8-4824-9758-2abefef14823" providerId="ADAL" clId="{978D9395-FB88-4AB1-872C-224D454340C1}" dt="2021-01-26T08:42:25.370" v="57"/>
          <ac:spMkLst>
            <pc:docMk/>
            <pc:sldMk cId="117412532" sldId="258"/>
            <ac:spMk id="43" creationId="{00000000-0000-0000-0000-000000000000}"/>
          </ac:spMkLst>
        </pc:spChg>
        <pc:spChg chg="mod">
          <ac:chgData name="三原慎一" userId="5f70cbe7-f4c8-4824-9758-2abefef14823" providerId="ADAL" clId="{978D9395-FB88-4AB1-872C-224D454340C1}" dt="2021-01-26T08:42:25.370" v="57"/>
          <ac:spMkLst>
            <pc:docMk/>
            <pc:sldMk cId="117412532" sldId="258"/>
            <ac:spMk id="44" creationId="{31DD2EE2-E286-4450-B11B-574CF9703AE1}"/>
          </ac:spMkLst>
        </pc:spChg>
        <pc:spChg chg="mod">
          <ac:chgData name="三原慎一" userId="5f70cbe7-f4c8-4824-9758-2abefef14823" providerId="ADAL" clId="{978D9395-FB88-4AB1-872C-224D454340C1}" dt="2021-01-26T08:42:25.370" v="57"/>
          <ac:spMkLst>
            <pc:docMk/>
            <pc:sldMk cId="117412532" sldId="258"/>
            <ac:spMk id="46" creationId="{00000000-0000-0000-0000-000000000000}"/>
          </ac:spMkLst>
        </pc:spChg>
        <pc:spChg chg="mod">
          <ac:chgData name="三原慎一" userId="5f70cbe7-f4c8-4824-9758-2abefef14823" providerId="ADAL" clId="{978D9395-FB88-4AB1-872C-224D454340C1}" dt="2021-01-26T08:42:25.370" v="57"/>
          <ac:spMkLst>
            <pc:docMk/>
            <pc:sldMk cId="117412532" sldId="258"/>
            <ac:spMk id="50" creationId="{5FC85551-7CCD-4CA9-847C-78436B894410}"/>
          </ac:spMkLst>
        </pc:spChg>
        <pc:spChg chg="mod">
          <ac:chgData name="三原慎一" userId="5f70cbe7-f4c8-4824-9758-2abefef14823" providerId="ADAL" clId="{978D9395-FB88-4AB1-872C-224D454340C1}" dt="2021-01-26T08:42:25.370" v="57"/>
          <ac:spMkLst>
            <pc:docMk/>
            <pc:sldMk cId="117412532" sldId="258"/>
            <ac:spMk id="52" creationId="{582A2C66-1F06-483A-A0A8-53B16F27D51B}"/>
          </ac:spMkLst>
        </pc:spChg>
        <pc:spChg chg="mod">
          <ac:chgData name="三原慎一" userId="5f70cbe7-f4c8-4824-9758-2abefef14823" providerId="ADAL" clId="{978D9395-FB88-4AB1-872C-224D454340C1}" dt="2021-01-26T08:42:25.370" v="57"/>
          <ac:spMkLst>
            <pc:docMk/>
            <pc:sldMk cId="117412532" sldId="258"/>
            <ac:spMk id="53" creationId="{A1332DD0-51A9-42DA-9ED7-B9EADF590065}"/>
          </ac:spMkLst>
        </pc:spChg>
        <pc:spChg chg="mod">
          <ac:chgData name="三原慎一" userId="5f70cbe7-f4c8-4824-9758-2abefef14823" providerId="ADAL" clId="{978D9395-FB88-4AB1-872C-224D454340C1}" dt="2021-01-26T08:42:25.370" v="57"/>
          <ac:spMkLst>
            <pc:docMk/>
            <pc:sldMk cId="117412532" sldId="258"/>
            <ac:spMk id="62470"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78"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89"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0"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1"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2"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3"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4"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5"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2"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3"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4"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5"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9"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89"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95" creationId="{00000000-0000-0000-0000-000000000000}"/>
          </ac:spMkLst>
        </pc:spChg>
        <pc:grpChg chg="mod">
          <ac:chgData name="三原慎一" userId="5f70cbe7-f4c8-4824-9758-2abefef14823" providerId="ADAL" clId="{978D9395-FB88-4AB1-872C-224D454340C1}" dt="2021-01-26T08:42:25.370" v="57"/>
          <ac:grpSpMkLst>
            <pc:docMk/>
            <pc:sldMk cId="117412532" sldId="258"/>
            <ac:grpSpMk id="4"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32"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496"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500"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501" creationId="{00000000-0000-0000-0000-000000000000}"/>
          </ac:grpSpMkLst>
        </pc:grpChg>
        <pc:cxnChg chg="mod">
          <ac:chgData name="三原慎一" userId="5f70cbe7-f4c8-4824-9758-2abefef14823" providerId="ADAL" clId="{978D9395-FB88-4AB1-872C-224D454340C1}" dt="2021-01-26T08:42:25.370" v="57"/>
          <ac:cxnSpMkLst>
            <pc:docMk/>
            <pc:sldMk cId="117412532" sldId="258"/>
            <ac:cxnSpMk id="7"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9"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39"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40"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48" creationId="{662287E9-CC35-4ACB-9107-3AF6444947FE}"/>
          </ac:cxnSpMkLst>
        </pc:cxnChg>
        <pc:cxnChg chg="mod">
          <ac:chgData name="三原慎一" userId="5f70cbe7-f4c8-4824-9758-2abefef14823" providerId="ADAL" clId="{978D9395-FB88-4AB1-872C-224D454340C1}" dt="2021-01-26T08:42:25.370" v="57"/>
          <ac:cxnSpMkLst>
            <pc:docMk/>
            <pc:sldMk cId="117412532" sldId="258"/>
            <ac:cxnSpMk id="49" creationId="{88028D7F-7D93-4245-9E65-1722B53E23AD}"/>
          </ac:cxnSpMkLst>
        </pc:cxnChg>
      </pc:sldChg>
      <pc:sldChg chg="modSp">
        <pc:chgData name="三原慎一" userId="5f70cbe7-f4c8-4824-9758-2abefef14823" providerId="ADAL" clId="{978D9395-FB88-4AB1-872C-224D454340C1}" dt="2021-01-26T08:42:25.370" v="57"/>
        <pc:sldMkLst>
          <pc:docMk/>
          <pc:sldMk cId="4030650326" sldId="261"/>
        </pc:sldMkLst>
        <pc:spChg chg="mod">
          <ac:chgData name="三原慎一" userId="5f70cbe7-f4c8-4824-9758-2abefef14823" providerId="ADAL" clId="{978D9395-FB88-4AB1-872C-224D454340C1}" dt="2021-01-26T08:42:25.370" v="57"/>
          <ac:spMkLst>
            <pc:docMk/>
            <pc:sldMk cId="4030650326" sldId="261"/>
            <ac:spMk id="2" creationId="{00000000-0000-0000-0000-000000000000}"/>
          </ac:spMkLst>
        </pc:spChg>
        <pc:spChg chg="mod">
          <ac:chgData name="三原慎一" userId="5f70cbe7-f4c8-4824-9758-2abefef14823" providerId="ADAL" clId="{978D9395-FB88-4AB1-872C-224D454340C1}" dt="2021-01-26T08:42:25.370" v="57"/>
          <ac:spMkLst>
            <pc:docMk/>
            <pc:sldMk cId="4030650326" sldId="261"/>
            <ac:spMk id="3" creationId="{00000000-0000-0000-0000-000000000000}"/>
          </ac:spMkLst>
        </pc:spChg>
        <pc:spChg chg="mod">
          <ac:chgData name="三原慎一" userId="5f70cbe7-f4c8-4824-9758-2abefef14823" providerId="ADAL" clId="{978D9395-FB88-4AB1-872C-224D454340C1}" dt="2021-01-26T08:42:25.370" v="57"/>
          <ac:spMkLst>
            <pc:docMk/>
            <pc:sldMk cId="4030650326" sldId="261"/>
            <ac:spMk id="16" creationId="{00000000-0000-0000-0000-000000000000}"/>
          </ac:spMkLst>
        </pc:spChg>
        <pc:spChg chg="mod">
          <ac:chgData name="三原慎一" userId="5f70cbe7-f4c8-4824-9758-2abefef14823" providerId="ADAL" clId="{978D9395-FB88-4AB1-872C-224D454340C1}" dt="2021-01-26T08:42:25.370" v="57"/>
          <ac:spMkLst>
            <pc:docMk/>
            <pc:sldMk cId="4030650326" sldId="261"/>
            <ac:spMk id="19"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25"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0"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2"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3"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2"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5"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6" creationId="{00000000-0000-0000-0000-000000000000}"/>
          </ac:spMkLst>
        </pc:spChg>
        <pc:grpChg chg="mod">
          <ac:chgData name="三原慎一" userId="5f70cbe7-f4c8-4824-9758-2abefef14823" providerId="ADAL" clId="{978D9395-FB88-4AB1-872C-224D454340C1}" dt="2021-01-26T08:42:25.370" v="57"/>
          <ac:grpSpMkLst>
            <pc:docMk/>
            <pc:sldMk cId="4030650326" sldId="261"/>
            <ac:grpSpMk id="60453" creationId="{00000000-0000-0000-0000-000000000000}"/>
          </ac:grpSpMkLst>
        </pc:grpChg>
        <pc:grpChg chg="mod">
          <ac:chgData name="三原慎一" userId="5f70cbe7-f4c8-4824-9758-2abefef14823" providerId="ADAL" clId="{978D9395-FB88-4AB1-872C-224D454340C1}" dt="2021-01-26T08:42:25.370" v="57"/>
          <ac:grpSpMkLst>
            <pc:docMk/>
            <pc:sldMk cId="4030650326" sldId="261"/>
            <ac:grpSpMk id="60454" creationId="{00000000-0000-0000-0000-000000000000}"/>
          </ac:grpSpMkLst>
        </pc:grpChg>
        <pc:picChg chg="mod">
          <ac:chgData name="三原慎一" userId="5f70cbe7-f4c8-4824-9758-2abefef14823" providerId="ADAL" clId="{978D9395-FB88-4AB1-872C-224D454340C1}" dt="2021-01-26T08:42:25.370" v="57"/>
          <ac:picMkLst>
            <pc:docMk/>
            <pc:sldMk cId="4030650326" sldId="261"/>
            <ac:picMk id="60434" creationId="{00000000-0000-0000-0000-000000000000}"/>
          </ac:picMkLst>
        </pc:picChg>
        <pc:picChg chg="mod">
          <ac:chgData name="三原慎一" userId="5f70cbe7-f4c8-4824-9758-2abefef14823" providerId="ADAL" clId="{978D9395-FB88-4AB1-872C-224D454340C1}" dt="2021-01-26T08:42:25.370" v="57"/>
          <ac:picMkLst>
            <pc:docMk/>
            <pc:sldMk cId="4030650326" sldId="261"/>
            <ac:picMk id="60435" creationId="{00000000-0000-0000-0000-000000000000}"/>
          </ac:picMkLst>
        </pc:picChg>
      </pc:sldChg>
      <pc:sldChg chg="modSp modNotes">
        <pc:chgData name="三原慎一" userId="5f70cbe7-f4c8-4824-9758-2abefef14823" providerId="ADAL" clId="{978D9395-FB88-4AB1-872C-224D454340C1}" dt="2021-01-26T08:42:25.370" v="57"/>
        <pc:sldMkLst>
          <pc:docMk/>
          <pc:sldMk cId="3930241695" sldId="263"/>
        </pc:sldMkLst>
        <pc:spChg chg="mod">
          <ac:chgData name="三原慎一" userId="5f70cbe7-f4c8-4824-9758-2abefef14823" providerId="ADAL" clId="{978D9395-FB88-4AB1-872C-224D454340C1}" dt="2021-01-26T08:42:25.370" v="57"/>
          <ac:spMkLst>
            <pc:docMk/>
            <pc:sldMk cId="3930241695" sldId="263"/>
            <ac:spMk id="2" creationId="{00000000-0000-0000-0000-000000000000}"/>
          </ac:spMkLst>
        </pc:spChg>
        <pc:spChg chg="mod">
          <ac:chgData name="三原慎一" userId="5f70cbe7-f4c8-4824-9758-2abefef14823" providerId="ADAL" clId="{978D9395-FB88-4AB1-872C-224D454340C1}" dt="2021-01-26T08:42:25.370" v="57"/>
          <ac:spMkLst>
            <pc:docMk/>
            <pc:sldMk cId="3930241695" sldId="263"/>
            <ac:spMk id="3" creationId="{00000000-0000-0000-0000-000000000000}"/>
          </ac:spMkLst>
        </pc:spChg>
        <pc:spChg chg="mod">
          <ac:chgData name="三原慎一" userId="5f70cbe7-f4c8-4824-9758-2abefef14823" providerId="ADAL" clId="{978D9395-FB88-4AB1-872C-224D454340C1}" dt="2021-01-26T08:42:25.370" v="57"/>
          <ac:spMkLst>
            <pc:docMk/>
            <pc:sldMk cId="3930241695" sldId="263"/>
            <ac:spMk id="9" creationId="{00000000-0000-0000-0000-000000000000}"/>
          </ac:spMkLst>
        </pc:spChg>
        <pc:spChg chg="mod">
          <ac:chgData name="三原慎一" userId="5f70cbe7-f4c8-4824-9758-2abefef14823" providerId="ADAL" clId="{978D9395-FB88-4AB1-872C-224D454340C1}" dt="2021-01-26T08:42:25.370" v="57"/>
          <ac:spMkLst>
            <pc:docMk/>
            <pc:sldMk cId="3930241695" sldId="263"/>
            <ac:spMk id="10" creationId="{00000000-0000-0000-0000-000000000000}"/>
          </ac:spMkLst>
        </pc:spChg>
        <pc:spChg chg="mod">
          <ac:chgData name="三原慎一" userId="5f70cbe7-f4c8-4824-9758-2abefef14823" providerId="ADAL" clId="{978D9395-FB88-4AB1-872C-224D454340C1}" dt="2021-01-26T08:42:25.370" v="57"/>
          <ac:spMkLst>
            <pc:docMk/>
            <pc:sldMk cId="3930241695" sldId="263"/>
            <ac:spMk id="12" creationId="{00000000-0000-0000-0000-000000000000}"/>
          </ac:spMkLst>
        </pc:spChg>
        <pc:spChg chg="mod">
          <ac:chgData name="三原慎一" userId="5f70cbe7-f4c8-4824-9758-2abefef14823" providerId="ADAL" clId="{978D9395-FB88-4AB1-872C-224D454340C1}" dt="2021-01-26T08:42:25.370" v="57"/>
          <ac:spMkLst>
            <pc:docMk/>
            <pc:sldMk cId="3930241695" sldId="263"/>
            <ac:spMk id="83977" creationId="{00000000-0000-0000-0000-000000000000}"/>
          </ac:spMkLst>
        </pc:spChg>
        <pc:picChg chg="mod">
          <ac:chgData name="三原慎一" userId="5f70cbe7-f4c8-4824-9758-2abefef14823" providerId="ADAL" clId="{978D9395-FB88-4AB1-872C-224D454340C1}" dt="2021-01-26T08:42:25.370" v="57"/>
          <ac:picMkLst>
            <pc:docMk/>
            <pc:sldMk cId="3930241695" sldId="263"/>
            <ac:picMk id="11"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7"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8"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9" creationId="{00000000-0000-0000-0000-000000000000}"/>
          </ac:picMkLst>
        </pc:picChg>
      </pc:sldChg>
      <pc:sldChg chg="modSp modNotes">
        <pc:chgData name="三原慎一" userId="5f70cbe7-f4c8-4824-9758-2abefef14823" providerId="ADAL" clId="{978D9395-FB88-4AB1-872C-224D454340C1}" dt="2021-01-26T08:42:25.370" v="57"/>
        <pc:sldMkLst>
          <pc:docMk/>
          <pc:sldMk cId="142751480" sldId="264"/>
        </pc:sldMkLst>
        <pc:spChg chg="mod">
          <ac:chgData name="三原慎一" userId="5f70cbe7-f4c8-4824-9758-2abefef14823" providerId="ADAL" clId="{978D9395-FB88-4AB1-872C-224D454340C1}" dt="2021-01-26T08:42:25.370" v="57"/>
          <ac:spMkLst>
            <pc:docMk/>
            <pc:sldMk cId="142751480" sldId="264"/>
            <ac:spMk id="2" creationId="{00000000-0000-0000-0000-000000000000}"/>
          </ac:spMkLst>
        </pc:spChg>
        <pc:spChg chg="mod">
          <ac:chgData name="三原慎一" userId="5f70cbe7-f4c8-4824-9758-2abefef14823" providerId="ADAL" clId="{978D9395-FB88-4AB1-872C-224D454340C1}" dt="2021-01-26T08:42:25.370" v="57"/>
          <ac:spMkLst>
            <pc:docMk/>
            <pc:sldMk cId="142751480" sldId="264"/>
            <ac:spMk id="9" creationId="{00000000-0000-0000-0000-000000000000}"/>
          </ac:spMkLst>
        </pc:spChg>
        <pc:spChg chg="mod">
          <ac:chgData name="三原慎一" userId="5f70cbe7-f4c8-4824-9758-2abefef14823" providerId="ADAL" clId="{978D9395-FB88-4AB1-872C-224D454340C1}" dt="2021-01-26T08:42:25.370" v="57"/>
          <ac:spMkLst>
            <pc:docMk/>
            <pc:sldMk cId="142751480" sldId="264"/>
            <ac:spMk id="16" creationId="{00000000-0000-0000-0000-000000000000}"/>
          </ac:spMkLst>
        </pc:spChg>
        <pc:picChg chg="mod">
          <ac:chgData name="三原慎一" userId="5f70cbe7-f4c8-4824-9758-2abefef14823" providerId="ADAL" clId="{978D9395-FB88-4AB1-872C-224D454340C1}" dt="2021-01-26T08:42:25.370" v="57"/>
          <ac:picMkLst>
            <pc:docMk/>
            <pc:sldMk cId="142751480" sldId="264"/>
            <ac:picMk id="3"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4"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5"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6" creationId="{00000000-0000-0000-0000-000000000000}"/>
          </ac:picMkLst>
        </pc:picChg>
        <pc:cxnChg chg="mod">
          <ac:chgData name="三原慎一" userId="5f70cbe7-f4c8-4824-9758-2abefef14823" providerId="ADAL" clId="{978D9395-FB88-4AB1-872C-224D454340C1}" dt="2021-01-26T08:42:25.370" v="57"/>
          <ac:cxnSpMkLst>
            <pc:docMk/>
            <pc:sldMk cId="142751480" sldId="264"/>
            <ac:cxnSpMk id="18" creationId="{00000000-0000-0000-0000-000000000000}"/>
          </ac:cxnSpMkLst>
        </pc:cxnChg>
      </pc:sldChg>
      <pc:sldChg chg="delSp modSp mod">
        <pc:chgData name="三原慎一" userId="5f70cbe7-f4c8-4824-9758-2abefef14823" providerId="ADAL" clId="{978D9395-FB88-4AB1-872C-224D454340C1}" dt="2021-01-26T08:42:33.354" v="58" actId="478"/>
        <pc:sldMkLst>
          <pc:docMk/>
          <pc:sldMk cId="269671773" sldId="269"/>
        </pc:sldMkLst>
        <pc:spChg chg="mod">
          <ac:chgData name="三原慎一" userId="5f70cbe7-f4c8-4824-9758-2abefef14823" providerId="ADAL" clId="{978D9395-FB88-4AB1-872C-224D454340C1}" dt="2021-01-26T08:42:25.370" v="57"/>
          <ac:spMkLst>
            <pc:docMk/>
            <pc:sldMk cId="269671773" sldId="269"/>
            <ac:spMk id="3" creationId="{00000000-0000-0000-0000-000000000000}"/>
          </ac:spMkLst>
        </pc:spChg>
        <pc:spChg chg="mod">
          <ac:chgData name="三原慎一" userId="5f70cbe7-f4c8-4824-9758-2abefef14823" providerId="ADAL" clId="{978D9395-FB88-4AB1-872C-224D454340C1}" dt="2021-01-26T08:42:25.370" v="57"/>
          <ac:spMkLst>
            <pc:docMk/>
            <pc:sldMk cId="269671773" sldId="269"/>
            <ac:spMk id="8" creationId="{00000000-0000-0000-0000-000000000000}"/>
          </ac:spMkLst>
        </pc:spChg>
        <pc:spChg chg="mod">
          <ac:chgData name="三原慎一" userId="5f70cbe7-f4c8-4824-9758-2abefef14823" providerId="ADAL" clId="{978D9395-FB88-4AB1-872C-224D454340C1}" dt="2021-01-26T08:42:25.370" v="57"/>
          <ac:spMkLst>
            <pc:docMk/>
            <pc:sldMk cId="269671773" sldId="269"/>
            <ac:spMk id="11" creationId="{00000000-0000-0000-0000-000000000000}"/>
          </ac:spMkLst>
        </pc:spChg>
        <pc:spChg chg="del mod">
          <ac:chgData name="三原慎一" userId="5f70cbe7-f4c8-4824-9758-2abefef14823" providerId="ADAL" clId="{978D9395-FB88-4AB1-872C-224D454340C1}" dt="2021-01-26T08:42:33.354" v="58" actId="478"/>
          <ac:spMkLst>
            <pc:docMk/>
            <pc:sldMk cId="269671773" sldId="269"/>
            <ac:spMk id="12" creationId="{00000000-0000-0000-0000-000000000000}"/>
          </ac:spMkLst>
        </pc:spChg>
        <pc:spChg chg="mod">
          <ac:chgData name="三原慎一" userId="5f70cbe7-f4c8-4824-9758-2abefef14823" providerId="ADAL" clId="{978D9395-FB88-4AB1-872C-224D454340C1}" dt="2021-01-26T08:42:25.370" v="57"/>
          <ac:spMkLst>
            <pc:docMk/>
            <pc:sldMk cId="269671773" sldId="269"/>
            <ac:spMk id="20" creationId="{00000000-0000-0000-0000-000000000000}"/>
          </ac:spMkLst>
        </pc:spChg>
        <pc:spChg chg="mod">
          <ac:chgData name="三原慎一" userId="5f70cbe7-f4c8-4824-9758-2abefef14823" providerId="ADAL" clId="{978D9395-FB88-4AB1-872C-224D454340C1}" dt="2021-01-26T08:42:25.370" v="57"/>
          <ac:spMkLst>
            <pc:docMk/>
            <pc:sldMk cId="269671773" sldId="269"/>
            <ac:spMk id="21" creationId="{00000000-0000-0000-0000-000000000000}"/>
          </ac:spMkLst>
        </pc:spChg>
        <pc:spChg chg="mod">
          <ac:chgData name="三原慎一" userId="5f70cbe7-f4c8-4824-9758-2abefef14823" providerId="ADAL" clId="{978D9395-FB88-4AB1-872C-224D454340C1}" dt="2021-01-26T08:42:25.370" v="57"/>
          <ac:spMkLst>
            <pc:docMk/>
            <pc:sldMk cId="269671773" sldId="269"/>
            <ac:spMk id="22" creationId="{00000000-0000-0000-0000-000000000000}"/>
          </ac:spMkLst>
        </pc:spChg>
        <pc:spChg chg="mod">
          <ac:chgData name="三原慎一" userId="5f70cbe7-f4c8-4824-9758-2abefef14823" providerId="ADAL" clId="{978D9395-FB88-4AB1-872C-224D454340C1}" dt="2021-01-26T08:42:25.370" v="57"/>
          <ac:spMkLst>
            <pc:docMk/>
            <pc:sldMk cId="269671773" sldId="269"/>
            <ac:spMk id="24" creationId="{00000000-0000-0000-0000-000000000000}"/>
          </ac:spMkLst>
        </pc:spChg>
        <pc:spChg chg="mod">
          <ac:chgData name="三原慎一" userId="5f70cbe7-f4c8-4824-9758-2abefef14823" providerId="ADAL" clId="{978D9395-FB88-4AB1-872C-224D454340C1}" dt="2021-01-26T08:42:25.370" v="57"/>
          <ac:spMkLst>
            <pc:docMk/>
            <pc:sldMk cId="269671773" sldId="269"/>
            <ac:spMk id="25" creationId="{00000000-0000-0000-0000-000000000000}"/>
          </ac:spMkLst>
        </pc:spChg>
        <pc:spChg chg="mod">
          <ac:chgData name="三原慎一" userId="5f70cbe7-f4c8-4824-9758-2abefef14823" providerId="ADAL" clId="{978D9395-FB88-4AB1-872C-224D454340C1}" dt="2021-01-26T08:42:25.370" v="57"/>
          <ac:spMkLst>
            <pc:docMk/>
            <pc:sldMk cId="269671773" sldId="269"/>
            <ac:spMk id="26" creationId="{00000000-0000-0000-0000-000000000000}"/>
          </ac:spMkLst>
        </pc:spChg>
        <pc:spChg chg="mod">
          <ac:chgData name="三原慎一" userId="5f70cbe7-f4c8-4824-9758-2abefef14823" providerId="ADAL" clId="{978D9395-FB88-4AB1-872C-224D454340C1}" dt="2021-01-26T08:42:25.370" v="57"/>
          <ac:spMkLst>
            <pc:docMk/>
            <pc:sldMk cId="269671773" sldId="269"/>
            <ac:spMk id="27" creationId="{00000000-0000-0000-0000-000000000000}"/>
          </ac:spMkLst>
        </pc:spChg>
        <pc:spChg chg="mod">
          <ac:chgData name="三原慎一" userId="5f70cbe7-f4c8-4824-9758-2abefef14823" providerId="ADAL" clId="{978D9395-FB88-4AB1-872C-224D454340C1}" dt="2021-01-26T08:42:25.370" v="57"/>
          <ac:spMkLst>
            <pc:docMk/>
            <pc:sldMk cId="269671773" sldId="269"/>
            <ac:spMk id="28"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3"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4"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5"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6"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7"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8"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9"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20" creationId="{00000000-0000-0000-0000-000000000000}"/>
          </ac:spMkLst>
        </pc:spChg>
        <pc:picChg chg="mod">
          <ac:chgData name="三原慎一" userId="5f70cbe7-f4c8-4824-9758-2abefef14823" providerId="ADAL" clId="{978D9395-FB88-4AB1-872C-224D454340C1}" dt="2021-01-26T08:42:25.370" v="57"/>
          <ac:picMkLst>
            <pc:docMk/>
            <pc:sldMk cId="269671773" sldId="269"/>
            <ac:picMk id="4"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5"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6"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7"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9"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10"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212998" creationId="{00000000-0000-0000-0000-000000000000}"/>
          </ac:picMkLst>
        </pc:picChg>
      </pc:sldChg>
      <pc:sldChg chg="addSp delSp modSp mod">
        <pc:chgData name="三原慎一" userId="5f70cbe7-f4c8-4824-9758-2abefef14823" providerId="ADAL" clId="{978D9395-FB88-4AB1-872C-224D454340C1}" dt="2021-01-26T08:43:16.305" v="60" actId="478"/>
        <pc:sldMkLst>
          <pc:docMk/>
          <pc:sldMk cId="3802306038" sldId="270"/>
        </pc:sldMkLst>
        <pc:spChg chg="mod">
          <ac:chgData name="三原慎一" userId="5f70cbe7-f4c8-4824-9758-2abefef14823" providerId="ADAL" clId="{978D9395-FB88-4AB1-872C-224D454340C1}" dt="2021-01-26T08:42:25.370" v="57"/>
          <ac:spMkLst>
            <pc:docMk/>
            <pc:sldMk cId="3802306038" sldId="270"/>
            <ac:spMk id="2" creationId="{00000000-0000-0000-0000-000000000000}"/>
          </ac:spMkLst>
        </pc:spChg>
        <pc:spChg chg="mod">
          <ac:chgData name="三原慎一" userId="5f70cbe7-f4c8-4824-9758-2abefef14823" providerId="ADAL" clId="{978D9395-FB88-4AB1-872C-224D454340C1}" dt="2021-01-26T08:42:25.370" v="57"/>
          <ac:spMkLst>
            <pc:docMk/>
            <pc:sldMk cId="3802306038" sldId="270"/>
            <ac:spMk id="12" creationId="{00000000-0000-0000-0000-000000000000}"/>
          </ac:spMkLst>
        </pc:spChg>
        <pc:spChg chg="mod">
          <ac:chgData name="三原慎一" userId="5f70cbe7-f4c8-4824-9758-2abefef14823" providerId="ADAL" clId="{978D9395-FB88-4AB1-872C-224D454340C1}" dt="2021-01-26T08:42:25.370" v="57"/>
          <ac:spMkLst>
            <pc:docMk/>
            <pc:sldMk cId="3802306038" sldId="270"/>
            <ac:spMk id="17" creationId="{00000000-0000-0000-0000-000000000000}"/>
          </ac:spMkLst>
        </pc:spChg>
        <pc:spChg chg="mod">
          <ac:chgData name="三原慎一" userId="5f70cbe7-f4c8-4824-9758-2abefef14823" providerId="ADAL" clId="{978D9395-FB88-4AB1-872C-224D454340C1}" dt="2021-01-26T08:42:25.370" v="57"/>
          <ac:spMkLst>
            <pc:docMk/>
            <pc:sldMk cId="3802306038" sldId="270"/>
            <ac:spMk id="18" creationId="{00000000-0000-0000-0000-000000000000}"/>
          </ac:spMkLst>
        </pc:spChg>
        <pc:spChg chg="del mod">
          <ac:chgData name="三原慎一" userId="5f70cbe7-f4c8-4824-9758-2abefef14823" providerId="ADAL" clId="{978D9395-FB88-4AB1-872C-224D454340C1}" dt="2021-01-26T08:43:16.305" v="60" actId="478"/>
          <ac:spMkLst>
            <pc:docMk/>
            <pc:sldMk cId="3802306038" sldId="270"/>
            <ac:spMk id="19" creationId="{00000000-0000-0000-0000-000000000000}"/>
          </ac:spMkLst>
        </pc:spChg>
        <pc:spChg chg="mod">
          <ac:chgData name="三原慎一" userId="5f70cbe7-f4c8-4824-9758-2abefef14823" providerId="ADAL" clId="{978D9395-FB88-4AB1-872C-224D454340C1}" dt="2021-01-26T08:42:25.370" v="57"/>
          <ac:spMkLst>
            <pc:docMk/>
            <pc:sldMk cId="3802306038" sldId="270"/>
            <ac:spMk id="27" creationId="{00000000-0000-0000-0000-000000000000}"/>
          </ac:spMkLst>
        </pc:spChg>
        <pc:spChg chg="mod">
          <ac:chgData name="三原慎一" userId="5f70cbe7-f4c8-4824-9758-2abefef14823" providerId="ADAL" clId="{978D9395-FB88-4AB1-872C-224D454340C1}" dt="2021-01-26T08:42:25.370" v="57"/>
          <ac:spMkLst>
            <pc:docMk/>
            <pc:sldMk cId="3802306038" sldId="270"/>
            <ac:spMk id="28" creationId="{00000000-0000-0000-0000-000000000000}"/>
          </ac:spMkLst>
        </pc:spChg>
        <pc:spChg chg="mod">
          <ac:chgData name="三原慎一" userId="5f70cbe7-f4c8-4824-9758-2abefef14823" providerId="ADAL" clId="{978D9395-FB88-4AB1-872C-224D454340C1}" dt="2021-01-26T08:42:25.370" v="57"/>
          <ac:spMkLst>
            <pc:docMk/>
            <pc:sldMk cId="3802306038" sldId="270"/>
            <ac:spMk id="224283" creationId="{00000000-0000-0000-0000-000000000000}"/>
          </ac:spMkLst>
        </pc:spChg>
        <pc:grpChg chg="add del mod">
          <ac:chgData name="三原慎一" userId="5f70cbe7-f4c8-4824-9758-2abefef14823" providerId="ADAL" clId="{978D9395-FB88-4AB1-872C-224D454340C1}" dt="2021-01-26T08:41:47.676" v="44"/>
          <ac:grpSpMkLst>
            <pc:docMk/>
            <pc:sldMk cId="3802306038" sldId="270"/>
            <ac:grpSpMk id="14" creationId="{068D8EC8-D111-49C0-B80C-0EC17BB1CFDB}"/>
          </ac:grpSpMkLst>
        </pc:grpChg>
        <pc:picChg chg="mod">
          <ac:chgData name="三原慎一" userId="5f70cbe7-f4c8-4824-9758-2abefef14823" providerId="ADAL" clId="{978D9395-FB88-4AB1-872C-224D454340C1}" dt="2021-01-26T08:42:25.370" v="57"/>
          <ac:picMkLst>
            <pc:docMk/>
            <pc:sldMk cId="3802306038" sldId="270"/>
            <ac:picMk id="4"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8"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1"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5"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6"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24"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25" creationId="{00000000-0000-0000-0000-000000000000}"/>
          </ac:picMkLst>
        </pc:picChg>
        <pc:inkChg chg="add del">
          <ac:chgData name="三原慎一" userId="5f70cbe7-f4c8-4824-9758-2abefef14823" providerId="ADAL" clId="{978D9395-FB88-4AB1-872C-224D454340C1}" dt="2021-01-26T08:41:51.243" v="53" actId="9405"/>
          <ac:inkMkLst>
            <pc:docMk/>
            <pc:sldMk cId="3802306038" sldId="270"/>
            <ac:inkMk id="3" creationId="{E4E7C3B0-52E1-4890-A402-C24F0084EEA6}"/>
          </ac:inkMkLst>
        </pc:inkChg>
        <pc:inkChg chg="add del">
          <ac:chgData name="三原慎一" userId="5f70cbe7-f4c8-4824-9758-2abefef14823" providerId="ADAL" clId="{978D9395-FB88-4AB1-872C-224D454340C1}" dt="2021-01-26T08:41:50.812" v="52" actId="9405"/>
          <ac:inkMkLst>
            <pc:docMk/>
            <pc:sldMk cId="3802306038" sldId="270"/>
            <ac:inkMk id="5" creationId="{E04DE00F-B28A-4D18-AE91-F20616856E72}"/>
          </ac:inkMkLst>
        </pc:inkChg>
        <pc:inkChg chg="add del">
          <ac:chgData name="三原慎一" userId="5f70cbe7-f4c8-4824-9758-2abefef14823" providerId="ADAL" clId="{978D9395-FB88-4AB1-872C-224D454340C1}" dt="2021-01-26T08:41:49.992" v="50" actId="9405"/>
          <ac:inkMkLst>
            <pc:docMk/>
            <pc:sldMk cId="3802306038" sldId="270"/>
            <ac:inkMk id="6" creationId="{3A106A34-088B-4C26-978D-8A9645797FF2}"/>
          </ac:inkMkLst>
        </pc:inkChg>
        <pc:inkChg chg="add del">
          <ac:chgData name="三原慎一" userId="5f70cbe7-f4c8-4824-9758-2abefef14823" providerId="ADAL" clId="{978D9395-FB88-4AB1-872C-224D454340C1}" dt="2021-01-26T08:41:49.614" v="49" actId="9405"/>
          <ac:inkMkLst>
            <pc:docMk/>
            <pc:sldMk cId="3802306038" sldId="270"/>
            <ac:inkMk id="7" creationId="{30391D87-A752-46C2-962E-2DA0443FD7D6}"/>
          </ac:inkMkLst>
        </pc:inkChg>
        <pc:inkChg chg="add del">
          <ac:chgData name="三原慎一" userId="5f70cbe7-f4c8-4824-9758-2abefef14823" providerId="ADAL" clId="{978D9395-FB88-4AB1-872C-224D454340C1}" dt="2021-01-26T08:41:48.372" v="46" actId="9405"/>
          <ac:inkMkLst>
            <pc:docMk/>
            <pc:sldMk cId="3802306038" sldId="270"/>
            <ac:inkMk id="9" creationId="{F8D7DAFF-A21B-406E-9882-1165389A8A96}"/>
          </ac:inkMkLst>
        </pc:inkChg>
        <pc:inkChg chg="add del mod">
          <ac:chgData name="三原慎一" userId="5f70cbe7-f4c8-4824-9758-2abefef14823" providerId="ADAL" clId="{978D9395-FB88-4AB1-872C-224D454340C1}" dt="2021-01-26T08:41:48.019" v="45" actId="9405"/>
          <ac:inkMkLst>
            <pc:docMk/>
            <pc:sldMk cId="3802306038" sldId="270"/>
            <ac:inkMk id="10" creationId="{BF6DA58B-5029-470E-907F-D0B8E7A3B10E}"/>
          </ac:inkMkLst>
        </pc:inkChg>
        <pc:inkChg chg="add del mod">
          <ac:chgData name="三原慎一" userId="5f70cbe7-f4c8-4824-9758-2abefef14823" providerId="ADAL" clId="{978D9395-FB88-4AB1-872C-224D454340C1}" dt="2021-01-26T08:41:47.676" v="44"/>
          <ac:inkMkLst>
            <pc:docMk/>
            <pc:sldMk cId="3802306038" sldId="270"/>
            <ac:inkMk id="13" creationId="{1F2DEB0C-1AAF-4460-804B-9D7079FC1126}"/>
          </ac:inkMkLst>
        </pc:inkChg>
        <pc:inkChg chg="add del">
          <ac:chgData name="三原慎一" userId="5f70cbe7-f4c8-4824-9758-2abefef14823" providerId="ADAL" clId="{978D9395-FB88-4AB1-872C-224D454340C1}" dt="2021-01-26T08:41:47.341" v="42" actId="9405"/>
          <ac:inkMkLst>
            <pc:docMk/>
            <pc:sldMk cId="3802306038" sldId="270"/>
            <ac:inkMk id="20" creationId="{2FD62959-2FCE-4114-A49F-B991E5C54BCE}"/>
          </ac:inkMkLst>
        </pc:inkChg>
        <pc:cxnChg chg="mod">
          <ac:chgData name="三原慎一" userId="5f70cbe7-f4c8-4824-9758-2abefef14823" providerId="ADAL" clId="{978D9395-FB88-4AB1-872C-224D454340C1}" dt="2021-01-26T08:42:25.370" v="57"/>
          <ac:cxnSpMkLst>
            <pc:docMk/>
            <pc:sldMk cId="3802306038" sldId="270"/>
            <ac:cxnSpMk id="22" creationId="{00000000-0000-0000-0000-000000000000}"/>
          </ac:cxnSpMkLst>
        </pc:cxnChg>
      </pc:sldChg>
      <pc:sldChg chg="modSp">
        <pc:chgData name="三原慎一" userId="5f70cbe7-f4c8-4824-9758-2abefef14823" providerId="ADAL" clId="{978D9395-FB88-4AB1-872C-224D454340C1}" dt="2021-01-26T08:42:25.370" v="57"/>
        <pc:sldMkLst>
          <pc:docMk/>
          <pc:sldMk cId="833506056" sldId="272"/>
        </pc:sldMkLst>
        <pc:spChg chg="mod">
          <ac:chgData name="三原慎一" userId="5f70cbe7-f4c8-4824-9758-2abefef14823" providerId="ADAL" clId="{978D9395-FB88-4AB1-872C-224D454340C1}" dt="2021-01-26T08:42:25.370" v="57"/>
          <ac:spMkLst>
            <pc:docMk/>
            <pc:sldMk cId="833506056" sldId="272"/>
            <ac:spMk id="2" creationId="{00000000-0000-0000-0000-000000000000}"/>
          </ac:spMkLst>
        </pc:spChg>
        <pc:spChg chg="mod">
          <ac:chgData name="三原慎一" userId="5f70cbe7-f4c8-4824-9758-2abefef14823" providerId="ADAL" clId="{978D9395-FB88-4AB1-872C-224D454340C1}" dt="2021-01-26T08:42:25.370" v="57"/>
          <ac:spMkLst>
            <pc:docMk/>
            <pc:sldMk cId="833506056" sldId="272"/>
            <ac:spMk id="4" creationId="{00000000-0000-0000-0000-000000000000}"/>
          </ac:spMkLst>
        </pc:spChg>
        <pc:spChg chg="mod">
          <ac:chgData name="三原慎一" userId="5f70cbe7-f4c8-4824-9758-2abefef14823" providerId="ADAL" clId="{978D9395-FB88-4AB1-872C-224D454340C1}" dt="2021-01-26T08:42:25.370" v="57"/>
          <ac:spMkLst>
            <pc:docMk/>
            <pc:sldMk cId="833506056" sldId="272"/>
            <ac:spMk id="5" creationId="{00000000-0000-0000-0000-000000000000}"/>
          </ac:spMkLst>
        </pc:spChg>
        <pc:spChg chg="mod">
          <ac:chgData name="三原慎一" userId="5f70cbe7-f4c8-4824-9758-2abefef14823" providerId="ADAL" clId="{978D9395-FB88-4AB1-872C-224D454340C1}" dt="2021-01-26T08:42:25.370" v="57"/>
          <ac:spMkLst>
            <pc:docMk/>
            <pc:sldMk cId="833506056" sldId="272"/>
            <ac:spMk id="6" creationId="{00000000-0000-0000-0000-000000000000}"/>
          </ac:spMkLst>
        </pc:spChg>
        <pc:spChg chg="mod">
          <ac:chgData name="三原慎一" userId="5f70cbe7-f4c8-4824-9758-2abefef14823" providerId="ADAL" clId="{978D9395-FB88-4AB1-872C-224D454340C1}" dt="2021-01-26T08:42:25.370" v="57"/>
          <ac:spMkLst>
            <pc:docMk/>
            <pc:sldMk cId="833506056" sldId="272"/>
            <ac:spMk id="14" creationId="{00000000-0000-0000-0000-000000000000}"/>
          </ac:spMkLst>
        </pc:spChg>
        <pc:spChg chg="mod">
          <ac:chgData name="三原慎一" userId="5f70cbe7-f4c8-4824-9758-2abefef14823" providerId="ADAL" clId="{978D9395-FB88-4AB1-872C-224D454340C1}" dt="2021-01-26T08:42:25.370" v="57"/>
          <ac:spMkLst>
            <pc:docMk/>
            <pc:sldMk cId="833506056" sldId="272"/>
            <ac:spMk id="15" creationId="{00000000-0000-0000-0000-000000000000}"/>
          </ac:spMkLst>
        </pc:spChg>
        <pc:spChg chg="mod">
          <ac:chgData name="三原慎一" userId="5f70cbe7-f4c8-4824-9758-2abefef14823" providerId="ADAL" clId="{978D9395-FB88-4AB1-872C-224D454340C1}" dt="2021-01-26T08:42:25.370" v="57"/>
          <ac:spMkLst>
            <pc:docMk/>
            <pc:sldMk cId="833506056" sldId="272"/>
            <ac:spMk id="20" creationId="{00000000-0000-0000-0000-000000000000}"/>
          </ac:spMkLst>
        </pc:spChg>
        <pc:spChg chg="mod">
          <ac:chgData name="三原慎一" userId="5f70cbe7-f4c8-4824-9758-2abefef14823" providerId="ADAL" clId="{978D9395-FB88-4AB1-872C-224D454340C1}" dt="2021-01-26T08:42:25.370" v="57"/>
          <ac:spMkLst>
            <pc:docMk/>
            <pc:sldMk cId="833506056" sldId="272"/>
            <ac:spMk id="21" creationId="{00000000-0000-0000-0000-000000000000}"/>
          </ac:spMkLst>
        </pc:spChg>
        <pc:spChg chg="mod">
          <ac:chgData name="三原慎一" userId="5f70cbe7-f4c8-4824-9758-2abefef14823" providerId="ADAL" clId="{978D9395-FB88-4AB1-872C-224D454340C1}" dt="2021-01-26T08:42:25.370" v="57"/>
          <ac:spMkLst>
            <pc:docMk/>
            <pc:sldMk cId="833506056" sldId="272"/>
            <ac:spMk id="22" creationId="{00000000-0000-0000-0000-000000000000}"/>
          </ac:spMkLst>
        </pc:spChg>
        <pc:spChg chg="mod">
          <ac:chgData name="三原慎一" userId="5f70cbe7-f4c8-4824-9758-2abefef14823" providerId="ADAL" clId="{978D9395-FB88-4AB1-872C-224D454340C1}" dt="2021-01-26T08:42:25.370" v="57"/>
          <ac:spMkLst>
            <pc:docMk/>
            <pc:sldMk cId="833506056" sldId="272"/>
            <ac:spMk id="23" creationId="{00000000-0000-0000-0000-000000000000}"/>
          </ac:spMkLst>
        </pc:spChg>
        <pc:picChg chg="mod">
          <ac:chgData name="三原慎一" userId="5f70cbe7-f4c8-4824-9758-2abefef14823" providerId="ADAL" clId="{978D9395-FB88-4AB1-872C-224D454340C1}" dt="2021-01-26T08:42:25.370" v="57"/>
          <ac:picMkLst>
            <pc:docMk/>
            <pc:sldMk cId="833506056" sldId="272"/>
            <ac:picMk id="1026" creationId="{00000000-0000-0000-0000-000000000000}"/>
          </ac:picMkLst>
        </pc:picChg>
        <pc:cxnChg chg="mod">
          <ac:chgData name="三原慎一" userId="5f70cbe7-f4c8-4824-9758-2abefef14823" providerId="ADAL" clId="{978D9395-FB88-4AB1-872C-224D454340C1}" dt="2021-01-26T08:42:25.370" v="57"/>
          <ac:cxnSpMkLst>
            <pc:docMk/>
            <pc:sldMk cId="833506056" sldId="272"/>
            <ac:cxnSpMk id="11" creationId="{00000000-0000-0000-0000-000000000000}"/>
          </ac:cxnSpMkLst>
        </pc:cxnChg>
        <pc:cxnChg chg="mod">
          <ac:chgData name="三原慎一" userId="5f70cbe7-f4c8-4824-9758-2abefef14823" providerId="ADAL" clId="{978D9395-FB88-4AB1-872C-224D454340C1}" dt="2021-01-26T08:42:25.370" v="57"/>
          <ac:cxnSpMkLst>
            <pc:docMk/>
            <pc:sldMk cId="833506056" sldId="272"/>
            <ac:cxnSpMk id="19" creationId="{00000000-0000-0000-0000-000000000000}"/>
          </ac:cxnSpMkLst>
        </pc:cxnChg>
      </pc:sldChg>
      <pc:sldChg chg="modSp">
        <pc:chgData name="三原慎一" userId="5f70cbe7-f4c8-4824-9758-2abefef14823" providerId="ADAL" clId="{978D9395-FB88-4AB1-872C-224D454340C1}" dt="2021-01-26T08:42:25.370" v="57"/>
        <pc:sldMkLst>
          <pc:docMk/>
          <pc:sldMk cId="593003331" sldId="273"/>
        </pc:sldMkLst>
        <pc:spChg chg="mod">
          <ac:chgData name="三原慎一" userId="5f70cbe7-f4c8-4824-9758-2abefef14823" providerId="ADAL" clId="{978D9395-FB88-4AB1-872C-224D454340C1}" dt="2021-01-26T08:42:25.370" v="57"/>
          <ac:spMkLst>
            <pc:docMk/>
            <pc:sldMk cId="593003331" sldId="273"/>
            <ac:spMk id="2" creationId="{00000000-0000-0000-0000-000000000000}"/>
          </ac:spMkLst>
        </pc:spChg>
        <pc:spChg chg="mod">
          <ac:chgData name="三原慎一" userId="5f70cbe7-f4c8-4824-9758-2abefef14823" providerId="ADAL" clId="{978D9395-FB88-4AB1-872C-224D454340C1}" dt="2021-01-26T08:42:25.370" v="57"/>
          <ac:spMkLst>
            <pc:docMk/>
            <pc:sldMk cId="593003331" sldId="273"/>
            <ac:spMk id="3" creationId="{00000000-0000-0000-0000-000000000000}"/>
          </ac:spMkLst>
        </pc:spChg>
        <pc:spChg chg="mod">
          <ac:chgData name="三原慎一" userId="5f70cbe7-f4c8-4824-9758-2abefef14823" providerId="ADAL" clId="{978D9395-FB88-4AB1-872C-224D454340C1}" dt="2021-01-26T08:42:25.370" v="57"/>
          <ac:spMkLst>
            <pc:docMk/>
            <pc:sldMk cId="593003331" sldId="273"/>
            <ac:spMk id="4" creationId="{00000000-0000-0000-0000-000000000000}"/>
          </ac:spMkLst>
        </pc:spChg>
        <pc:spChg chg="mod">
          <ac:chgData name="三原慎一" userId="5f70cbe7-f4c8-4824-9758-2abefef14823" providerId="ADAL" clId="{978D9395-FB88-4AB1-872C-224D454340C1}" dt="2021-01-26T08:42:25.370" v="57"/>
          <ac:spMkLst>
            <pc:docMk/>
            <pc:sldMk cId="593003331" sldId="273"/>
            <ac:spMk id="5" creationId="{00000000-0000-0000-0000-000000000000}"/>
          </ac:spMkLst>
        </pc:spChg>
        <pc:spChg chg="mod">
          <ac:chgData name="三原慎一" userId="5f70cbe7-f4c8-4824-9758-2abefef14823" providerId="ADAL" clId="{978D9395-FB88-4AB1-872C-224D454340C1}" dt="2021-01-26T08:42:25.370" v="57"/>
          <ac:spMkLst>
            <pc:docMk/>
            <pc:sldMk cId="593003331" sldId="273"/>
            <ac:spMk id="6" creationId="{00000000-0000-0000-0000-000000000000}"/>
          </ac:spMkLst>
        </pc:spChg>
        <pc:spChg chg="mod">
          <ac:chgData name="三原慎一" userId="5f70cbe7-f4c8-4824-9758-2abefef14823" providerId="ADAL" clId="{978D9395-FB88-4AB1-872C-224D454340C1}" dt="2021-01-26T08:42:25.370" v="57"/>
          <ac:spMkLst>
            <pc:docMk/>
            <pc:sldMk cId="593003331" sldId="273"/>
            <ac:spMk id="7" creationId="{00000000-0000-0000-0000-000000000000}"/>
          </ac:spMkLst>
        </pc:spChg>
        <pc:spChg chg="mod">
          <ac:chgData name="三原慎一" userId="5f70cbe7-f4c8-4824-9758-2abefef14823" providerId="ADAL" clId="{978D9395-FB88-4AB1-872C-224D454340C1}" dt="2021-01-26T08:42:25.370" v="57"/>
          <ac:spMkLst>
            <pc:docMk/>
            <pc:sldMk cId="593003331" sldId="273"/>
            <ac:spMk id="8" creationId="{00000000-0000-0000-0000-000000000000}"/>
          </ac:spMkLst>
        </pc:spChg>
        <pc:spChg chg="mod">
          <ac:chgData name="三原慎一" userId="5f70cbe7-f4c8-4824-9758-2abefef14823" providerId="ADAL" clId="{978D9395-FB88-4AB1-872C-224D454340C1}" dt="2021-01-26T08:42:25.370" v="57"/>
          <ac:spMkLst>
            <pc:docMk/>
            <pc:sldMk cId="593003331" sldId="273"/>
            <ac:spMk id="10" creationId="{00000000-0000-0000-0000-000000000000}"/>
          </ac:spMkLst>
        </pc:spChg>
        <pc:spChg chg="mod">
          <ac:chgData name="三原慎一" userId="5f70cbe7-f4c8-4824-9758-2abefef14823" providerId="ADAL" clId="{978D9395-FB88-4AB1-872C-224D454340C1}" dt="2021-01-26T08:42:25.370" v="57"/>
          <ac:spMkLst>
            <pc:docMk/>
            <pc:sldMk cId="593003331" sldId="273"/>
            <ac:spMk id="11" creationId="{00000000-0000-0000-0000-000000000000}"/>
          </ac:spMkLst>
        </pc:spChg>
        <pc:spChg chg="mod">
          <ac:chgData name="三原慎一" userId="5f70cbe7-f4c8-4824-9758-2abefef14823" providerId="ADAL" clId="{978D9395-FB88-4AB1-872C-224D454340C1}" dt="2021-01-26T08:42:25.370" v="57"/>
          <ac:spMkLst>
            <pc:docMk/>
            <pc:sldMk cId="593003331" sldId="273"/>
            <ac:spMk id="12" creationId="{00000000-0000-0000-0000-000000000000}"/>
          </ac:spMkLst>
        </pc:spChg>
      </pc:sldChg>
      <pc:sldChg chg="modSp">
        <pc:chgData name="三原慎一" userId="5f70cbe7-f4c8-4824-9758-2abefef14823" providerId="ADAL" clId="{978D9395-FB88-4AB1-872C-224D454340C1}" dt="2021-01-26T08:42:25.370" v="57"/>
        <pc:sldMkLst>
          <pc:docMk/>
          <pc:sldMk cId="1555127757" sldId="277"/>
        </pc:sldMkLst>
        <pc:spChg chg="mod">
          <ac:chgData name="三原慎一" userId="5f70cbe7-f4c8-4824-9758-2abefef14823" providerId="ADAL" clId="{978D9395-FB88-4AB1-872C-224D454340C1}" dt="2021-01-26T08:42:25.370" v="57"/>
          <ac:spMkLst>
            <pc:docMk/>
            <pc:sldMk cId="1555127757" sldId="277"/>
            <ac:spMk id="2" creationId="{B276F270-80B6-4EAF-BECF-584FCC8F1309}"/>
          </ac:spMkLst>
        </pc:spChg>
        <pc:spChg chg="mod">
          <ac:chgData name="三原慎一" userId="5f70cbe7-f4c8-4824-9758-2abefef14823" providerId="ADAL" clId="{978D9395-FB88-4AB1-872C-224D454340C1}" dt="2021-01-26T08:42:25.370" v="57"/>
          <ac:spMkLst>
            <pc:docMk/>
            <pc:sldMk cId="1555127757" sldId="277"/>
            <ac:spMk id="6" creationId="{00000000-0000-0000-0000-000000000000}"/>
          </ac:spMkLst>
        </pc:spChg>
        <pc:spChg chg="mod">
          <ac:chgData name="三原慎一" userId="5f70cbe7-f4c8-4824-9758-2abefef14823" providerId="ADAL" clId="{978D9395-FB88-4AB1-872C-224D454340C1}" dt="2021-01-26T08:42:25.370" v="57"/>
          <ac:spMkLst>
            <pc:docMk/>
            <pc:sldMk cId="1555127757" sldId="277"/>
            <ac:spMk id="7" creationId="{00000000-0000-0000-0000-000000000000}"/>
          </ac:spMkLst>
        </pc:spChg>
        <pc:spChg chg="mod">
          <ac:chgData name="三原慎一" userId="5f70cbe7-f4c8-4824-9758-2abefef14823" providerId="ADAL" clId="{978D9395-FB88-4AB1-872C-224D454340C1}" dt="2021-01-26T08:42:25.370" v="57"/>
          <ac:spMkLst>
            <pc:docMk/>
            <pc:sldMk cId="1555127757" sldId="277"/>
            <ac:spMk id="62" creationId="{00000000-0000-0000-0000-000000000000}"/>
          </ac:spMkLst>
        </pc:spChg>
        <pc:spChg chg="mod">
          <ac:chgData name="三原慎一" userId="5f70cbe7-f4c8-4824-9758-2abefef14823" providerId="ADAL" clId="{978D9395-FB88-4AB1-872C-224D454340C1}" dt="2021-01-26T08:42:25.370" v="57"/>
          <ac:spMkLst>
            <pc:docMk/>
            <pc:sldMk cId="1555127757" sldId="277"/>
            <ac:spMk id="63" creationId="{00000000-0000-0000-0000-000000000000}"/>
          </ac:spMkLst>
        </pc:spChg>
        <pc:spChg chg="mod">
          <ac:chgData name="三原慎一" userId="5f70cbe7-f4c8-4824-9758-2abefef14823" providerId="ADAL" clId="{978D9395-FB88-4AB1-872C-224D454340C1}" dt="2021-01-26T08:42:25.370" v="57"/>
          <ac:spMkLst>
            <pc:docMk/>
            <pc:sldMk cId="1555127757" sldId="277"/>
            <ac:spMk id="67" creationId="{00000000-0000-0000-0000-000000000000}"/>
          </ac:spMkLst>
        </pc:spChg>
        <pc:spChg chg="mod">
          <ac:chgData name="三原慎一" userId="5f70cbe7-f4c8-4824-9758-2abefef14823" providerId="ADAL" clId="{978D9395-FB88-4AB1-872C-224D454340C1}" dt="2021-01-26T08:42:25.370" v="57"/>
          <ac:spMkLst>
            <pc:docMk/>
            <pc:sldMk cId="1555127757" sldId="277"/>
            <ac:spMk id="69" creationId="{00000000-0000-0000-0000-000000000000}"/>
          </ac:spMkLst>
        </pc:spChg>
        <pc:spChg chg="mod">
          <ac:chgData name="三原慎一" userId="5f70cbe7-f4c8-4824-9758-2abefef14823" providerId="ADAL" clId="{978D9395-FB88-4AB1-872C-224D454340C1}" dt="2021-01-26T08:42:25.370" v="57"/>
          <ac:spMkLst>
            <pc:docMk/>
            <pc:sldMk cId="1555127757" sldId="277"/>
            <ac:spMk id="7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6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1"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5"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5"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6"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1"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6"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8"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1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15" creationId="{00000000-0000-0000-0000-000000000000}"/>
          </ac:spMkLst>
        </pc:spChg>
        <pc:grpChg chg="mod">
          <ac:chgData name="三原慎一" userId="5f70cbe7-f4c8-4824-9758-2abefef14823" providerId="ADAL" clId="{978D9395-FB88-4AB1-872C-224D454340C1}" dt="2021-01-26T08:42:25.370" v="57"/>
          <ac:grpSpMkLst>
            <pc:docMk/>
            <pc:sldMk cId="1555127757" sldId="277"/>
            <ac:grpSpMk id="3" creationId="{00000000-0000-0000-0000-000000000000}"/>
          </ac:grpSpMkLst>
        </pc:grpChg>
        <pc:grpChg chg="mod">
          <ac:chgData name="三原慎一" userId="5f70cbe7-f4c8-4824-9758-2abefef14823" providerId="ADAL" clId="{978D9395-FB88-4AB1-872C-224D454340C1}" dt="2021-01-26T08:42:25.370" v="57"/>
          <ac:grpSpMkLst>
            <pc:docMk/>
            <pc:sldMk cId="1555127757" sldId="277"/>
            <ac:grpSpMk id="4" creationId="{00000000-0000-0000-0000-000000000000}"/>
          </ac:grpSpMkLst>
        </pc:grpChg>
        <pc:picChg chg="mod">
          <ac:chgData name="三原慎一" userId="5f70cbe7-f4c8-4824-9758-2abefef14823" providerId="ADAL" clId="{978D9395-FB88-4AB1-872C-224D454340C1}" dt="2021-01-26T08:42:25.370" v="57"/>
          <ac:picMkLst>
            <pc:docMk/>
            <pc:sldMk cId="1555127757" sldId="277"/>
            <ac:picMk id="6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66"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6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7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7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1"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7"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3"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4"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5"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7"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12"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14"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1"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3" creationId="{00000000-0000-0000-0000-000000000000}"/>
          </ac:picMkLst>
        </pc:picChg>
        <pc:cxnChg chg="mod">
          <ac:chgData name="三原慎一" userId="5f70cbe7-f4c8-4824-9758-2abefef14823" providerId="ADAL" clId="{978D9395-FB88-4AB1-872C-224D454340C1}" dt="2021-01-26T08:42:25.370" v="57"/>
          <ac:cxnSpMkLst>
            <pc:docMk/>
            <pc:sldMk cId="1555127757" sldId="277"/>
            <ac:cxnSpMk id="59" creationId="{00000000-0000-0000-0000-000000000000}"/>
          </ac:cxnSpMkLst>
        </pc:cxnChg>
      </pc:sldChg>
      <pc:sldChg chg="modSp">
        <pc:chgData name="三原慎一" userId="5f70cbe7-f4c8-4824-9758-2abefef14823" providerId="ADAL" clId="{978D9395-FB88-4AB1-872C-224D454340C1}" dt="2021-01-26T08:42:25.370" v="57"/>
        <pc:sldMkLst>
          <pc:docMk/>
          <pc:sldMk cId="1621583555" sldId="278"/>
        </pc:sldMkLst>
        <pc:spChg chg="mod">
          <ac:chgData name="三原慎一" userId="5f70cbe7-f4c8-4824-9758-2abefef14823" providerId="ADAL" clId="{978D9395-FB88-4AB1-872C-224D454340C1}" dt="2021-01-26T08:42:25.370" v="57"/>
          <ac:spMkLst>
            <pc:docMk/>
            <pc:sldMk cId="1621583555" sldId="278"/>
            <ac:spMk id="2" creationId="{00000000-0000-0000-0000-000000000000}"/>
          </ac:spMkLst>
        </pc:spChg>
        <pc:spChg chg="mod">
          <ac:chgData name="三原慎一" userId="5f70cbe7-f4c8-4824-9758-2abefef14823" providerId="ADAL" clId="{978D9395-FB88-4AB1-872C-224D454340C1}" dt="2021-01-26T08:42:25.370" v="57"/>
          <ac:spMkLst>
            <pc:docMk/>
            <pc:sldMk cId="1621583555" sldId="278"/>
            <ac:spMk id="3" creationId="{00000000-0000-0000-0000-000000000000}"/>
          </ac:spMkLst>
        </pc:spChg>
        <pc:spChg chg="mod">
          <ac:chgData name="三原慎一" userId="5f70cbe7-f4c8-4824-9758-2abefef14823" providerId="ADAL" clId="{978D9395-FB88-4AB1-872C-224D454340C1}" dt="2021-01-26T08:42:25.370" v="57"/>
          <ac:spMkLst>
            <pc:docMk/>
            <pc:sldMk cId="1621583555" sldId="278"/>
            <ac:spMk id="7" creationId="{00000000-0000-0000-0000-000000000000}"/>
          </ac:spMkLst>
        </pc:spChg>
        <pc:spChg chg="mod">
          <ac:chgData name="三原慎一" userId="5f70cbe7-f4c8-4824-9758-2abefef14823" providerId="ADAL" clId="{978D9395-FB88-4AB1-872C-224D454340C1}" dt="2021-01-26T08:42:25.370" v="57"/>
          <ac:spMkLst>
            <pc:docMk/>
            <pc:sldMk cId="1621583555" sldId="278"/>
            <ac:spMk id="23" creationId="{00000000-0000-0000-0000-000000000000}"/>
          </ac:spMkLst>
        </pc:spChg>
        <pc:spChg chg="mod">
          <ac:chgData name="三原慎一" userId="5f70cbe7-f4c8-4824-9758-2abefef14823" providerId="ADAL" clId="{978D9395-FB88-4AB1-872C-224D454340C1}" dt="2021-01-26T08:42:25.370" v="57"/>
          <ac:spMkLst>
            <pc:docMk/>
            <pc:sldMk cId="1621583555" sldId="278"/>
            <ac:spMk id="32" creationId="{00000000-0000-0000-0000-000000000000}"/>
          </ac:spMkLst>
        </pc:spChg>
        <pc:picChg chg="mod">
          <ac:chgData name="三原慎一" userId="5f70cbe7-f4c8-4824-9758-2abefef14823" providerId="ADAL" clId="{978D9395-FB88-4AB1-872C-224D454340C1}" dt="2021-01-26T08:42:25.370" v="57"/>
          <ac:picMkLst>
            <pc:docMk/>
            <pc:sldMk cId="1621583555" sldId="278"/>
            <ac:picMk id="4098"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9"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100"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63"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64" creationId="{00000000-0000-0000-0000-000000000000}"/>
          </ac:picMkLst>
        </pc:picChg>
      </pc:sldChg>
      <pc:sldChg chg="modSp">
        <pc:chgData name="三原慎一" userId="5f70cbe7-f4c8-4824-9758-2abefef14823" providerId="ADAL" clId="{978D9395-FB88-4AB1-872C-224D454340C1}" dt="2021-01-26T08:42:25.370" v="57"/>
        <pc:sldMkLst>
          <pc:docMk/>
          <pc:sldMk cId="1909118706" sldId="280"/>
        </pc:sldMkLst>
        <pc:spChg chg="mod">
          <ac:chgData name="三原慎一" userId="5f70cbe7-f4c8-4824-9758-2abefef14823" providerId="ADAL" clId="{978D9395-FB88-4AB1-872C-224D454340C1}" dt="2021-01-26T08:42:25.370" v="57"/>
          <ac:spMkLst>
            <pc:docMk/>
            <pc:sldMk cId="1909118706" sldId="280"/>
            <ac:spMk id="4" creationId="{00000000-0000-0000-0000-000000000000}"/>
          </ac:spMkLst>
        </pc:spChg>
        <pc:spChg chg="mod">
          <ac:chgData name="三原慎一" userId="5f70cbe7-f4c8-4824-9758-2abefef14823" providerId="ADAL" clId="{978D9395-FB88-4AB1-872C-224D454340C1}" dt="2021-01-26T08:42:25.370" v="57"/>
          <ac:spMkLst>
            <pc:docMk/>
            <pc:sldMk cId="1909118706" sldId="280"/>
            <ac:spMk id="5" creationId="{00000000-0000-0000-0000-000000000000}"/>
          </ac:spMkLst>
        </pc:spChg>
        <pc:spChg chg="mod">
          <ac:chgData name="三原慎一" userId="5f70cbe7-f4c8-4824-9758-2abefef14823" providerId="ADAL" clId="{978D9395-FB88-4AB1-872C-224D454340C1}" dt="2021-01-26T08:42:25.370" v="57"/>
          <ac:spMkLst>
            <pc:docMk/>
            <pc:sldMk cId="1909118706" sldId="280"/>
            <ac:spMk id="11" creationId="{00000000-0000-0000-0000-000000000000}"/>
          </ac:spMkLst>
        </pc:spChg>
        <pc:spChg chg="mod">
          <ac:chgData name="三原慎一" userId="5f70cbe7-f4c8-4824-9758-2abefef14823" providerId="ADAL" clId="{978D9395-FB88-4AB1-872C-224D454340C1}" dt="2021-01-26T08:42:25.370" v="57"/>
          <ac:spMkLst>
            <pc:docMk/>
            <pc:sldMk cId="1909118706" sldId="280"/>
            <ac:spMk id="29" creationId="{00000000-0000-0000-0000-000000000000}"/>
          </ac:spMkLst>
        </pc:spChg>
        <pc:spChg chg="mod">
          <ac:chgData name="三原慎一" userId="5f70cbe7-f4c8-4824-9758-2abefef14823" providerId="ADAL" clId="{978D9395-FB88-4AB1-872C-224D454340C1}" dt="2021-01-26T08:42:25.370" v="57"/>
          <ac:spMkLst>
            <pc:docMk/>
            <pc:sldMk cId="1909118706" sldId="280"/>
            <ac:spMk id="30"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59"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84"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85" creationId="{00000000-0000-0000-0000-000000000000}"/>
          </ac:spMkLst>
        </pc:spChg>
        <pc:grpChg chg="mod">
          <ac:chgData name="三原慎一" userId="5f70cbe7-f4c8-4824-9758-2abefef14823" providerId="ADAL" clId="{978D9395-FB88-4AB1-872C-224D454340C1}" dt="2021-01-26T08:42:25.370" v="57"/>
          <ac:grpSpMkLst>
            <pc:docMk/>
            <pc:sldMk cId="1909118706" sldId="280"/>
            <ac:grpSpMk id="8" creationId="{00000000-0000-0000-0000-000000000000}"/>
          </ac:grpSpMkLst>
        </pc:grpChg>
        <pc:picChg chg="mod">
          <ac:chgData name="三原慎一" userId="5f70cbe7-f4c8-4824-9758-2abefef14823" providerId="ADAL" clId="{978D9395-FB88-4AB1-872C-224D454340C1}" dt="2021-01-26T08:42:25.370" v="57"/>
          <ac:picMkLst>
            <pc:docMk/>
            <pc:sldMk cId="1909118706" sldId="280"/>
            <ac:picMk id="6"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9"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2"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3"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4"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45083" creationId="{00000000-0000-0000-0000-000000000000}"/>
          </ac:picMkLst>
        </pc:picChg>
      </pc:sldChg>
      <pc:sldChg chg="modSp modNotes">
        <pc:chgData name="三原慎一" userId="5f70cbe7-f4c8-4824-9758-2abefef14823" providerId="ADAL" clId="{978D9395-FB88-4AB1-872C-224D454340C1}" dt="2021-01-26T08:42:25.370" v="57"/>
        <pc:sldMkLst>
          <pc:docMk/>
          <pc:sldMk cId="553044818" sldId="282"/>
        </pc:sldMkLst>
        <pc:spChg chg="mod">
          <ac:chgData name="三原慎一" userId="5f70cbe7-f4c8-4824-9758-2abefef14823" providerId="ADAL" clId="{978D9395-FB88-4AB1-872C-224D454340C1}" dt="2021-01-26T08:42:25.370" v="57"/>
          <ac:spMkLst>
            <pc:docMk/>
            <pc:sldMk cId="553044818" sldId="282"/>
            <ac:spMk id="13" creationId="{00000000-0000-0000-0000-000000000000}"/>
          </ac:spMkLst>
        </pc:spChg>
        <pc:spChg chg="mod">
          <ac:chgData name="三原慎一" userId="5f70cbe7-f4c8-4824-9758-2abefef14823" providerId="ADAL" clId="{978D9395-FB88-4AB1-872C-224D454340C1}" dt="2021-01-26T08:42:25.370" v="57"/>
          <ac:spMkLst>
            <pc:docMk/>
            <pc:sldMk cId="553044818" sldId="282"/>
            <ac:spMk id="19" creationId="{00000000-0000-0000-0000-000000000000}"/>
          </ac:spMkLst>
        </pc:spChg>
        <pc:spChg chg="mod">
          <ac:chgData name="三原慎一" userId="5f70cbe7-f4c8-4824-9758-2abefef14823" providerId="ADAL" clId="{978D9395-FB88-4AB1-872C-224D454340C1}" dt="2021-01-26T08:42:25.370" v="57"/>
          <ac:spMkLst>
            <pc:docMk/>
            <pc:sldMk cId="553044818" sldId="282"/>
            <ac:spMk id="22" creationId="{00000000-0000-0000-0000-000000000000}"/>
          </ac:spMkLst>
        </pc:spChg>
        <pc:spChg chg="mod">
          <ac:chgData name="三原慎一" userId="5f70cbe7-f4c8-4824-9758-2abefef14823" providerId="ADAL" clId="{978D9395-FB88-4AB1-872C-224D454340C1}" dt="2021-01-26T08:42:25.370" v="57"/>
          <ac:spMkLst>
            <pc:docMk/>
            <pc:sldMk cId="553044818" sldId="282"/>
            <ac:spMk id="25" creationId="{00000000-0000-0000-0000-000000000000}"/>
          </ac:spMkLst>
        </pc:spChg>
        <pc:spChg chg="mod">
          <ac:chgData name="三原慎一" userId="5f70cbe7-f4c8-4824-9758-2abefef14823" providerId="ADAL" clId="{978D9395-FB88-4AB1-872C-224D454340C1}" dt="2021-01-26T08:42:25.370" v="57"/>
          <ac:spMkLst>
            <pc:docMk/>
            <pc:sldMk cId="553044818" sldId="282"/>
            <ac:spMk id="29" creationId="{00000000-0000-0000-0000-000000000000}"/>
          </ac:spMkLst>
        </pc:spChg>
        <pc:spChg chg="mod">
          <ac:chgData name="三原慎一" userId="5f70cbe7-f4c8-4824-9758-2abefef14823" providerId="ADAL" clId="{978D9395-FB88-4AB1-872C-224D454340C1}" dt="2021-01-26T08:42:25.370" v="57"/>
          <ac:spMkLst>
            <pc:docMk/>
            <pc:sldMk cId="553044818" sldId="282"/>
            <ac:spMk id="35" creationId="{00000000-0000-0000-0000-000000000000}"/>
          </ac:spMkLst>
        </pc:spChg>
        <pc:picChg chg="mod">
          <ac:chgData name="三原慎一" userId="5f70cbe7-f4c8-4824-9758-2abefef14823" providerId="ADAL" clId="{978D9395-FB88-4AB1-872C-224D454340C1}" dt="2021-01-26T08:42:25.370" v="57"/>
          <ac:picMkLst>
            <pc:docMk/>
            <pc:sldMk cId="553044818" sldId="282"/>
            <ac:picMk id="17" creationId="{00000000-0000-0000-0000-000000000000}"/>
          </ac:picMkLst>
        </pc:picChg>
        <pc:picChg chg="mod">
          <ac:chgData name="三原慎一" userId="5f70cbe7-f4c8-4824-9758-2abefef14823" providerId="ADAL" clId="{978D9395-FB88-4AB1-872C-224D454340C1}" dt="2021-01-26T08:42:25.370" v="57"/>
          <ac:picMkLst>
            <pc:docMk/>
            <pc:sldMk cId="553044818" sldId="282"/>
            <ac:picMk id="18" creationId="{00000000-0000-0000-0000-000000000000}"/>
          </ac:picMkLst>
        </pc:picChg>
        <pc:cxnChg chg="mod">
          <ac:chgData name="三原慎一" userId="5f70cbe7-f4c8-4824-9758-2abefef14823" providerId="ADAL" clId="{978D9395-FB88-4AB1-872C-224D454340C1}" dt="2021-01-26T08:42:25.370" v="57"/>
          <ac:cxnSpMkLst>
            <pc:docMk/>
            <pc:sldMk cId="553044818" sldId="282"/>
            <ac:cxnSpMk id="21"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4"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7"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8" creationId="{14C54A71-3D47-4CDA-904C-3445A972DFC0}"/>
          </ac:cxnSpMkLst>
        </pc:cxnChg>
      </pc:sldChg>
      <pc:sldChg chg="modSp">
        <pc:chgData name="三原慎一" userId="5f70cbe7-f4c8-4824-9758-2abefef14823" providerId="ADAL" clId="{978D9395-FB88-4AB1-872C-224D454340C1}" dt="2021-01-26T08:42:25.370" v="57"/>
        <pc:sldMkLst>
          <pc:docMk/>
          <pc:sldMk cId="698085671" sldId="283"/>
        </pc:sldMkLst>
        <pc:spChg chg="mod">
          <ac:chgData name="三原慎一" userId="5f70cbe7-f4c8-4824-9758-2abefef14823" providerId="ADAL" clId="{978D9395-FB88-4AB1-872C-224D454340C1}" dt="2021-01-26T08:42:25.370" v="57"/>
          <ac:spMkLst>
            <pc:docMk/>
            <pc:sldMk cId="698085671" sldId="283"/>
            <ac:spMk id="3" creationId="{00000000-0000-0000-0000-000000000000}"/>
          </ac:spMkLst>
        </pc:spChg>
        <pc:spChg chg="mod">
          <ac:chgData name="三原慎一" userId="5f70cbe7-f4c8-4824-9758-2abefef14823" providerId="ADAL" clId="{978D9395-FB88-4AB1-872C-224D454340C1}" dt="2021-01-26T08:42:25.370" v="57"/>
          <ac:spMkLst>
            <pc:docMk/>
            <pc:sldMk cId="698085671" sldId="283"/>
            <ac:spMk id="4" creationId="{00000000-0000-0000-0000-000000000000}"/>
          </ac:spMkLst>
        </pc:spChg>
        <pc:spChg chg="mod">
          <ac:chgData name="三原慎一" userId="5f70cbe7-f4c8-4824-9758-2abefef14823" providerId="ADAL" clId="{978D9395-FB88-4AB1-872C-224D454340C1}" dt="2021-01-26T08:42:25.370" v="57"/>
          <ac:spMkLst>
            <pc:docMk/>
            <pc:sldMk cId="698085671" sldId="283"/>
            <ac:spMk id="11" creationId="{00000000-0000-0000-0000-000000000000}"/>
          </ac:spMkLst>
        </pc:spChg>
        <pc:spChg chg="mod">
          <ac:chgData name="三原慎一" userId="5f70cbe7-f4c8-4824-9758-2abefef14823" providerId="ADAL" clId="{978D9395-FB88-4AB1-872C-224D454340C1}" dt="2021-01-26T08:42:25.370" v="57"/>
          <ac:spMkLst>
            <pc:docMk/>
            <pc:sldMk cId="698085671" sldId="283"/>
            <ac:spMk id="12" creationId="{00000000-0000-0000-0000-000000000000}"/>
          </ac:spMkLst>
        </pc:spChg>
        <pc:spChg chg="mod">
          <ac:chgData name="三原慎一" userId="5f70cbe7-f4c8-4824-9758-2abefef14823" providerId="ADAL" clId="{978D9395-FB88-4AB1-872C-224D454340C1}" dt="2021-01-26T08:42:25.370" v="57"/>
          <ac:spMkLst>
            <pc:docMk/>
            <pc:sldMk cId="698085671" sldId="283"/>
            <ac:spMk id="13" creationId="{00000000-0000-0000-0000-000000000000}"/>
          </ac:spMkLst>
        </pc:spChg>
        <pc:spChg chg="mod">
          <ac:chgData name="三原慎一" userId="5f70cbe7-f4c8-4824-9758-2abefef14823" providerId="ADAL" clId="{978D9395-FB88-4AB1-872C-224D454340C1}" dt="2021-01-26T08:42:25.370" v="57"/>
          <ac:spMkLst>
            <pc:docMk/>
            <pc:sldMk cId="698085671" sldId="283"/>
            <ac:spMk id="14" creationId="{00000000-0000-0000-0000-000000000000}"/>
          </ac:spMkLst>
        </pc:spChg>
        <pc:spChg chg="mod">
          <ac:chgData name="三原慎一" userId="5f70cbe7-f4c8-4824-9758-2abefef14823" providerId="ADAL" clId="{978D9395-FB88-4AB1-872C-224D454340C1}" dt="2021-01-26T08:42:25.370" v="57"/>
          <ac:spMkLst>
            <pc:docMk/>
            <pc:sldMk cId="698085671" sldId="283"/>
            <ac:spMk id="15" creationId="{00000000-0000-0000-0000-000000000000}"/>
          </ac:spMkLst>
        </pc:spChg>
        <pc:spChg chg="mod">
          <ac:chgData name="三原慎一" userId="5f70cbe7-f4c8-4824-9758-2abefef14823" providerId="ADAL" clId="{978D9395-FB88-4AB1-872C-224D454340C1}" dt="2021-01-26T08:42:25.370" v="57"/>
          <ac:spMkLst>
            <pc:docMk/>
            <pc:sldMk cId="698085671" sldId="283"/>
            <ac:spMk id="16" creationId="{00000000-0000-0000-0000-000000000000}"/>
          </ac:spMkLst>
        </pc:spChg>
        <pc:spChg chg="mod">
          <ac:chgData name="三原慎一" userId="5f70cbe7-f4c8-4824-9758-2abefef14823" providerId="ADAL" clId="{978D9395-FB88-4AB1-872C-224D454340C1}" dt="2021-01-26T08:42:25.370" v="57"/>
          <ac:spMkLst>
            <pc:docMk/>
            <pc:sldMk cId="698085671" sldId="283"/>
            <ac:spMk id="18" creationId="{00000000-0000-0000-0000-000000000000}"/>
          </ac:spMkLst>
        </pc:spChg>
        <pc:spChg chg="mod">
          <ac:chgData name="三原慎一" userId="5f70cbe7-f4c8-4824-9758-2abefef14823" providerId="ADAL" clId="{978D9395-FB88-4AB1-872C-224D454340C1}" dt="2021-01-26T08:42:25.370" v="57"/>
          <ac:spMkLst>
            <pc:docMk/>
            <pc:sldMk cId="698085671" sldId="283"/>
            <ac:spMk id="19" creationId="{00000000-0000-0000-0000-000000000000}"/>
          </ac:spMkLst>
        </pc:spChg>
        <pc:picChg chg="mod">
          <ac:chgData name="三原慎一" userId="5f70cbe7-f4c8-4824-9758-2abefef14823" providerId="ADAL" clId="{978D9395-FB88-4AB1-872C-224D454340C1}" dt="2021-01-26T08:42:25.370" v="57"/>
          <ac:picMkLst>
            <pc:docMk/>
            <pc:sldMk cId="698085671" sldId="283"/>
            <ac:picMk id="10" creationId="{00000000-0000-0000-0000-000000000000}"/>
          </ac:picMkLst>
        </pc:picChg>
      </pc:sldChg>
      <pc:sldChg chg="modSp">
        <pc:chgData name="三原慎一" userId="5f70cbe7-f4c8-4824-9758-2abefef14823" providerId="ADAL" clId="{978D9395-FB88-4AB1-872C-224D454340C1}" dt="2021-01-26T08:42:25.370" v="57"/>
        <pc:sldMkLst>
          <pc:docMk/>
          <pc:sldMk cId="3477011870" sldId="290"/>
        </pc:sldMkLst>
        <pc:spChg chg="mod">
          <ac:chgData name="三原慎一" userId="5f70cbe7-f4c8-4824-9758-2abefef14823" providerId="ADAL" clId="{978D9395-FB88-4AB1-872C-224D454340C1}" dt="2021-01-26T08:42:25.370" v="57"/>
          <ac:spMkLst>
            <pc:docMk/>
            <pc:sldMk cId="3477011870" sldId="290"/>
            <ac:spMk id="2" creationId="{00000000-0000-0000-0000-000000000000}"/>
          </ac:spMkLst>
        </pc:spChg>
        <pc:spChg chg="mod">
          <ac:chgData name="三原慎一" userId="5f70cbe7-f4c8-4824-9758-2abefef14823" providerId="ADAL" clId="{978D9395-FB88-4AB1-872C-224D454340C1}" dt="2021-01-26T08:42:25.370" v="57"/>
          <ac:spMkLst>
            <pc:docMk/>
            <pc:sldMk cId="3477011870" sldId="290"/>
            <ac:spMk id="3" creationId="{00000000-0000-0000-0000-000000000000}"/>
          </ac:spMkLst>
        </pc:spChg>
        <pc:spChg chg="mod">
          <ac:chgData name="三原慎一" userId="5f70cbe7-f4c8-4824-9758-2abefef14823" providerId="ADAL" clId="{978D9395-FB88-4AB1-872C-224D454340C1}" dt="2021-01-26T08:42:25.370" v="57"/>
          <ac:spMkLst>
            <pc:docMk/>
            <pc:sldMk cId="3477011870" sldId="290"/>
            <ac:spMk id="4" creationId="{00000000-0000-0000-0000-000000000000}"/>
          </ac:spMkLst>
        </pc:spChg>
        <pc:spChg chg="mod">
          <ac:chgData name="三原慎一" userId="5f70cbe7-f4c8-4824-9758-2abefef14823" providerId="ADAL" clId="{978D9395-FB88-4AB1-872C-224D454340C1}" dt="2021-01-26T08:42:25.370" v="57"/>
          <ac:spMkLst>
            <pc:docMk/>
            <pc:sldMk cId="3477011870" sldId="290"/>
            <ac:spMk id="5" creationId="{00000000-0000-0000-0000-000000000000}"/>
          </ac:spMkLst>
        </pc:spChg>
        <pc:spChg chg="mod">
          <ac:chgData name="三原慎一" userId="5f70cbe7-f4c8-4824-9758-2abefef14823" providerId="ADAL" clId="{978D9395-FB88-4AB1-872C-224D454340C1}" dt="2021-01-26T08:42:25.370" v="57"/>
          <ac:spMkLst>
            <pc:docMk/>
            <pc:sldMk cId="3477011870" sldId="290"/>
            <ac:spMk id="6" creationId="{00000000-0000-0000-0000-000000000000}"/>
          </ac:spMkLst>
        </pc:spChg>
      </pc:sldChg>
      <pc:sldChg chg="modSp">
        <pc:chgData name="三原慎一" userId="5f70cbe7-f4c8-4824-9758-2abefef14823" providerId="ADAL" clId="{978D9395-FB88-4AB1-872C-224D454340C1}" dt="2021-01-26T08:42:25.370" v="57"/>
        <pc:sldMkLst>
          <pc:docMk/>
          <pc:sldMk cId="3042156851" sldId="295"/>
        </pc:sldMkLst>
        <pc:spChg chg="mod">
          <ac:chgData name="三原慎一" userId="5f70cbe7-f4c8-4824-9758-2abefef14823" providerId="ADAL" clId="{978D9395-FB88-4AB1-872C-224D454340C1}" dt="2021-01-26T08:42:25.370" v="57"/>
          <ac:spMkLst>
            <pc:docMk/>
            <pc:sldMk cId="3042156851" sldId="295"/>
            <ac:spMk id="2" creationId="{00000000-0000-0000-0000-000000000000}"/>
          </ac:spMkLst>
        </pc:spChg>
        <pc:spChg chg="mod">
          <ac:chgData name="三原慎一" userId="5f70cbe7-f4c8-4824-9758-2abefef14823" providerId="ADAL" clId="{978D9395-FB88-4AB1-872C-224D454340C1}" dt="2021-01-26T08:42:25.370" v="57"/>
          <ac:spMkLst>
            <pc:docMk/>
            <pc:sldMk cId="3042156851" sldId="295"/>
            <ac:spMk id="3" creationId="{00000000-0000-0000-0000-000000000000}"/>
          </ac:spMkLst>
        </pc:spChg>
        <pc:spChg chg="mod">
          <ac:chgData name="三原慎一" userId="5f70cbe7-f4c8-4824-9758-2abefef14823" providerId="ADAL" clId="{978D9395-FB88-4AB1-872C-224D454340C1}" dt="2021-01-26T08:42:25.370" v="57"/>
          <ac:spMkLst>
            <pc:docMk/>
            <pc:sldMk cId="3042156851" sldId="295"/>
            <ac:spMk id="6" creationId="{00000000-0000-0000-0000-000000000000}"/>
          </ac:spMkLst>
        </pc:spChg>
        <pc:spChg chg="mod">
          <ac:chgData name="三原慎一" userId="5f70cbe7-f4c8-4824-9758-2abefef14823" providerId="ADAL" clId="{978D9395-FB88-4AB1-872C-224D454340C1}" dt="2021-01-26T08:42:25.370" v="57"/>
          <ac:spMkLst>
            <pc:docMk/>
            <pc:sldMk cId="3042156851" sldId="295"/>
            <ac:spMk id="7" creationId="{00000000-0000-0000-0000-000000000000}"/>
          </ac:spMkLst>
        </pc:spChg>
        <pc:spChg chg="mod">
          <ac:chgData name="三原慎一" userId="5f70cbe7-f4c8-4824-9758-2abefef14823" providerId="ADAL" clId="{978D9395-FB88-4AB1-872C-224D454340C1}" dt="2021-01-26T08:42:25.370" v="57"/>
          <ac:spMkLst>
            <pc:docMk/>
            <pc:sldMk cId="3042156851" sldId="295"/>
            <ac:spMk id="8" creationId="{00000000-0000-0000-0000-000000000000}"/>
          </ac:spMkLst>
        </pc:spChg>
        <pc:spChg chg="mod">
          <ac:chgData name="三原慎一" userId="5f70cbe7-f4c8-4824-9758-2abefef14823" providerId="ADAL" clId="{978D9395-FB88-4AB1-872C-224D454340C1}" dt="2021-01-26T08:42:25.370" v="57"/>
          <ac:spMkLst>
            <pc:docMk/>
            <pc:sldMk cId="3042156851" sldId="295"/>
            <ac:spMk id="9" creationId="{00000000-0000-0000-0000-000000000000}"/>
          </ac:spMkLst>
        </pc:spChg>
        <pc:spChg chg="mod">
          <ac:chgData name="三原慎一" userId="5f70cbe7-f4c8-4824-9758-2abefef14823" providerId="ADAL" clId="{978D9395-FB88-4AB1-872C-224D454340C1}" dt="2021-01-26T08:42:25.370" v="57"/>
          <ac:spMkLst>
            <pc:docMk/>
            <pc:sldMk cId="3042156851" sldId="295"/>
            <ac:spMk id="10" creationId="{00000000-0000-0000-0000-000000000000}"/>
          </ac:spMkLst>
        </pc:spChg>
        <pc:spChg chg="mod">
          <ac:chgData name="三原慎一" userId="5f70cbe7-f4c8-4824-9758-2abefef14823" providerId="ADAL" clId="{978D9395-FB88-4AB1-872C-224D454340C1}" dt="2021-01-26T08:42:25.370" v="57"/>
          <ac:spMkLst>
            <pc:docMk/>
            <pc:sldMk cId="3042156851" sldId="295"/>
            <ac:spMk id="12" creationId="{00000000-0000-0000-0000-000000000000}"/>
          </ac:spMkLst>
        </pc:spChg>
        <pc:spChg chg="mod">
          <ac:chgData name="三原慎一" userId="5f70cbe7-f4c8-4824-9758-2abefef14823" providerId="ADAL" clId="{978D9395-FB88-4AB1-872C-224D454340C1}" dt="2021-01-26T08:42:25.370" v="57"/>
          <ac:spMkLst>
            <pc:docMk/>
            <pc:sldMk cId="3042156851" sldId="295"/>
            <ac:spMk id="13" creationId="{00000000-0000-0000-0000-000000000000}"/>
          </ac:spMkLst>
        </pc:spChg>
      </pc:sldChg>
      <pc:sldChg chg="modSp">
        <pc:chgData name="三原慎一" userId="5f70cbe7-f4c8-4824-9758-2abefef14823" providerId="ADAL" clId="{978D9395-FB88-4AB1-872C-224D454340C1}" dt="2021-01-26T08:42:25.370" v="57"/>
        <pc:sldMkLst>
          <pc:docMk/>
          <pc:sldMk cId="1820887792" sldId="297"/>
        </pc:sldMkLst>
        <pc:spChg chg="mod">
          <ac:chgData name="三原慎一" userId="5f70cbe7-f4c8-4824-9758-2abefef14823" providerId="ADAL" clId="{978D9395-FB88-4AB1-872C-224D454340C1}" dt="2021-01-26T08:42:25.370" v="57"/>
          <ac:spMkLst>
            <pc:docMk/>
            <pc:sldMk cId="1820887792" sldId="297"/>
            <ac:spMk id="2" creationId="{00000000-0000-0000-0000-000000000000}"/>
          </ac:spMkLst>
        </pc:spChg>
        <pc:spChg chg="mod">
          <ac:chgData name="三原慎一" userId="5f70cbe7-f4c8-4824-9758-2abefef14823" providerId="ADAL" clId="{978D9395-FB88-4AB1-872C-224D454340C1}" dt="2021-01-26T08:42:25.370" v="57"/>
          <ac:spMkLst>
            <pc:docMk/>
            <pc:sldMk cId="1820887792" sldId="297"/>
            <ac:spMk id="3" creationId="{00000000-0000-0000-0000-000000000000}"/>
          </ac:spMkLst>
        </pc:spChg>
        <pc:spChg chg="mod">
          <ac:chgData name="三原慎一" userId="5f70cbe7-f4c8-4824-9758-2abefef14823" providerId="ADAL" clId="{978D9395-FB88-4AB1-872C-224D454340C1}" dt="2021-01-26T08:42:25.370" v="57"/>
          <ac:spMkLst>
            <pc:docMk/>
            <pc:sldMk cId="1820887792" sldId="297"/>
            <ac:spMk id="8" creationId="{00000000-0000-0000-0000-000000000000}"/>
          </ac:spMkLst>
        </pc:spChg>
        <pc:spChg chg="mod">
          <ac:chgData name="三原慎一" userId="5f70cbe7-f4c8-4824-9758-2abefef14823" providerId="ADAL" clId="{978D9395-FB88-4AB1-872C-224D454340C1}" dt="2021-01-26T08:42:25.370" v="57"/>
          <ac:spMkLst>
            <pc:docMk/>
            <pc:sldMk cId="1820887792" sldId="297"/>
            <ac:spMk id="9" creationId="{00000000-0000-0000-0000-000000000000}"/>
          </ac:spMkLst>
        </pc:spChg>
        <pc:spChg chg="mod">
          <ac:chgData name="三原慎一" userId="5f70cbe7-f4c8-4824-9758-2abefef14823" providerId="ADAL" clId="{978D9395-FB88-4AB1-872C-224D454340C1}" dt="2021-01-26T08:42:25.370" v="57"/>
          <ac:spMkLst>
            <pc:docMk/>
            <pc:sldMk cId="1820887792" sldId="297"/>
            <ac:spMk id="12" creationId="{00000000-0000-0000-0000-000000000000}"/>
          </ac:spMkLst>
        </pc:spChg>
        <pc:spChg chg="mod">
          <ac:chgData name="三原慎一" userId="5f70cbe7-f4c8-4824-9758-2abefef14823" providerId="ADAL" clId="{978D9395-FB88-4AB1-872C-224D454340C1}" dt="2021-01-26T08:42:25.370" v="57"/>
          <ac:spMkLst>
            <pc:docMk/>
            <pc:sldMk cId="1820887792" sldId="297"/>
            <ac:spMk id="13" creationId="{00000000-0000-0000-0000-000000000000}"/>
          </ac:spMkLst>
        </pc:spChg>
        <pc:spChg chg="mod">
          <ac:chgData name="三原慎一" userId="5f70cbe7-f4c8-4824-9758-2abefef14823" providerId="ADAL" clId="{978D9395-FB88-4AB1-872C-224D454340C1}" dt="2021-01-26T08:42:25.370" v="57"/>
          <ac:spMkLst>
            <pc:docMk/>
            <pc:sldMk cId="1820887792" sldId="297"/>
            <ac:spMk id="14" creationId="{00000000-0000-0000-0000-000000000000}"/>
          </ac:spMkLst>
        </pc:spChg>
        <pc:spChg chg="mod">
          <ac:chgData name="三原慎一" userId="5f70cbe7-f4c8-4824-9758-2abefef14823" providerId="ADAL" clId="{978D9395-FB88-4AB1-872C-224D454340C1}" dt="2021-01-26T08:42:25.370" v="57"/>
          <ac:spMkLst>
            <pc:docMk/>
            <pc:sldMk cId="1820887792" sldId="297"/>
            <ac:spMk id="15" creationId="{00000000-0000-0000-0000-000000000000}"/>
          </ac:spMkLst>
        </pc:spChg>
        <pc:spChg chg="mod">
          <ac:chgData name="三原慎一" userId="5f70cbe7-f4c8-4824-9758-2abefef14823" providerId="ADAL" clId="{978D9395-FB88-4AB1-872C-224D454340C1}" dt="2021-01-26T08:42:25.370" v="57"/>
          <ac:spMkLst>
            <pc:docMk/>
            <pc:sldMk cId="1820887792" sldId="297"/>
            <ac:spMk id="16" creationId="{00000000-0000-0000-0000-000000000000}"/>
          </ac:spMkLst>
        </pc:spChg>
        <pc:spChg chg="mod">
          <ac:chgData name="三原慎一" userId="5f70cbe7-f4c8-4824-9758-2abefef14823" providerId="ADAL" clId="{978D9395-FB88-4AB1-872C-224D454340C1}" dt="2021-01-26T08:42:25.370" v="57"/>
          <ac:spMkLst>
            <pc:docMk/>
            <pc:sldMk cId="1820887792" sldId="297"/>
            <ac:spMk id="17" creationId="{00000000-0000-0000-0000-000000000000}"/>
          </ac:spMkLst>
        </pc:spChg>
        <pc:spChg chg="mod">
          <ac:chgData name="三原慎一" userId="5f70cbe7-f4c8-4824-9758-2abefef14823" providerId="ADAL" clId="{978D9395-FB88-4AB1-872C-224D454340C1}" dt="2021-01-26T08:42:25.370" v="57"/>
          <ac:spMkLst>
            <pc:docMk/>
            <pc:sldMk cId="1820887792" sldId="297"/>
            <ac:spMk id="18" creationId="{00000000-0000-0000-0000-000000000000}"/>
          </ac:spMkLst>
        </pc:spChg>
        <pc:spChg chg="mod">
          <ac:chgData name="三原慎一" userId="5f70cbe7-f4c8-4824-9758-2abefef14823" providerId="ADAL" clId="{978D9395-FB88-4AB1-872C-224D454340C1}" dt="2021-01-26T08:42:25.370" v="57"/>
          <ac:spMkLst>
            <pc:docMk/>
            <pc:sldMk cId="1820887792" sldId="297"/>
            <ac:spMk id="19" creationId="{00000000-0000-0000-0000-000000000000}"/>
          </ac:spMkLst>
        </pc:spChg>
        <pc:spChg chg="mod">
          <ac:chgData name="三原慎一" userId="5f70cbe7-f4c8-4824-9758-2abefef14823" providerId="ADAL" clId="{978D9395-FB88-4AB1-872C-224D454340C1}" dt="2021-01-26T08:42:25.370" v="57"/>
          <ac:spMkLst>
            <pc:docMk/>
            <pc:sldMk cId="1820887792" sldId="297"/>
            <ac:spMk id="20" creationId="{00000000-0000-0000-0000-000000000000}"/>
          </ac:spMkLst>
        </pc:spChg>
        <pc:graphicFrameChg chg="mod">
          <ac:chgData name="三原慎一" userId="5f70cbe7-f4c8-4824-9758-2abefef14823" providerId="ADAL" clId="{978D9395-FB88-4AB1-872C-224D454340C1}" dt="2021-01-26T08:42:25.370" v="57"/>
          <ac:graphicFrameMkLst>
            <pc:docMk/>
            <pc:sldMk cId="1820887792" sldId="297"/>
            <ac:graphicFrameMk id="4" creationId="{00000000-0000-0000-0000-000000000000}"/>
          </ac:graphicFrameMkLst>
        </pc:graphicFrameChg>
        <pc:graphicFrameChg chg="mod">
          <ac:chgData name="三原慎一" userId="5f70cbe7-f4c8-4824-9758-2abefef14823" providerId="ADAL" clId="{978D9395-FB88-4AB1-872C-224D454340C1}" dt="2021-01-26T08:42:25.370" v="57"/>
          <ac:graphicFrameMkLst>
            <pc:docMk/>
            <pc:sldMk cId="1820887792" sldId="297"/>
            <ac:graphicFrameMk id="5" creationId="{00000000-0000-0000-0000-000000000000}"/>
          </ac:graphicFrameMkLst>
        </pc:graphicFrameChg>
      </pc:sldChg>
      <pc:sldChg chg="modSp">
        <pc:chgData name="三原慎一" userId="5f70cbe7-f4c8-4824-9758-2abefef14823" providerId="ADAL" clId="{978D9395-FB88-4AB1-872C-224D454340C1}" dt="2021-01-26T08:42:25.370" v="57"/>
        <pc:sldMkLst>
          <pc:docMk/>
          <pc:sldMk cId="4205441812" sldId="298"/>
        </pc:sldMkLst>
        <pc:spChg chg="mod">
          <ac:chgData name="三原慎一" userId="5f70cbe7-f4c8-4824-9758-2abefef14823" providerId="ADAL" clId="{978D9395-FB88-4AB1-872C-224D454340C1}" dt="2021-01-26T08:42:25.370" v="57"/>
          <ac:spMkLst>
            <pc:docMk/>
            <pc:sldMk cId="4205441812" sldId="298"/>
            <ac:spMk id="2" creationId="{00000000-0000-0000-0000-000000000000}"/>
          </ac:spMkLst>
        </pc:spChg>
        <pc:spChg chg="mod">
          <ac:chgData name="三原慎一" userId="5f70cbe7-f4c8-4824-9758-2abefef14823" providerId="ADAL" clId="{978D9395-FB88-4AB1-872C-224D454340C1}" dt="2021-01-26T08:42:25.370" v="57"/>
          <ac:spMkLst>
            <pc:docMk/>
            <pc:sldMk cId="4205441812" sldId="298"/>
            <ac:spMk id="3" creationId="{00000000-0000-0000-0000-000000000000}"/>
          </ac:spMkLst>
        </pc:spChg>
        <pc:spChg chg="mod">
          <ac:chgData name="三原慎一" userId="5f70cbe7-f4c8-4824-9758-2abefef14823" providerId="ADAL" clId="{978D9395-FB88-4AB1-872C-224D454340C1}" dt="2021-01-26T08:42:25.370" v="57"/>
          <ac:spMkLst>
            <pc:docMk/>
            <pc:sldMk cId="4205441812" sldId="298"/>
            <ac:spMk id="7" creationId="{00000000-0000-0000-0000-000000000000}"/>
          </ac:spMkLst>
        </pc:spChg>
        <pc:spChg chg="mod">
          <ac:chgData name="三原慎一" userId="5f70cbe7-f4c8-4824-9758-2abefef14823" providerId="ADAL" clId="{978D9395-FB88-4AB1-872C-224D454340C1}" dt="2021-01-26T08:42:25.370" v="57"/>
          <ac:spMkLst>
            <pc:docMk/>
            <pc:sldMk cId="4205441812" sldId="298"/>
            <ac:spMk id="9" creationId="{00000000-0000-0000-0000-000000000000}"/>
          </ac:spMkLst>
        </pc:spChg>
        <pc:picChg chg="mod">
          <ac:chgData name="三原慎一" userId="5f70cbe7-f4c8-4824-9758-2abefef14823" providerId="ADAL" clId="{978D9395-FB88-4AB1-872C-224D454340C1}" dt="2021-01-26T08:42:25.370" v="57"/>
          <ac:picMkLst>
            <pc:docMk/>
            <pc:sldMk cId="4205441812" sldId="298"/>
            <ac:picMk id="5" creationId="{00000000-0000-0000-0000-000000000000}"/>
          </ac:picMkLst>
        </pc:picChg>
        <pc:cxnChg chg="mod">
          <ac:chgData name="三原慎一" userId="5f70cbe7-f4c8-4824-9758-2abefef14823" providerId="ADAL" clId="{978D9395-FB88-4AB1-872C-224D454340C1}" dt="2021-01-26T08:42:25.370" v="57"/>
          <ac:cxnSpMkLst>
            <pc:docMk/>
            <pc:sldMk cId="4205441812" sldId="298"/>
            <ac:cxnSpMk id="8" creationId="{00000000-0000-0000-0000-000000000000}"/>
          </ac:cxnSpMkLst>
        </pc:cxnChg>
      </pc:sldChg>
      <pc:sldChg chg="modSp">
        <pc:chgData name="三原慎一" userId="5f70cbe7-f4c8-4824-9758-2abefef14823" providerId="ADAL" clId="{978D9395-FB88-4AB1-872C-224D454340C1}" dt="2021-01-26T08:42:25.370" v="57"/>
        <pc:sldMkLst>
          <pc:docMk/>
          <pc:sldMk cId="2069793111" sldId="299"/>
        </pc:sldMkLst>
        <pc:spChg chg="mod">
          <ac:chgData name="三原慎一" userId="5f70cbe7-f4c8-4824-9758-2abefef14823" providerId="ADAL" clId="{978D9395-FB88-4AB1-872C-224D454340C1}" dt="2021-01-26T08:42:25.370" v="57"/>
          <ac:spMkLst>
            <pc:docMk/>
            <pc:sldMk cId="2069793111" sldId="299"/>
            <ac:spMk id="2" creationId="{00000000-0000-0000-0000-000000000000}"/>
          </ac:spMkLst>
        </pc:spChg>
        <pc:spChg chg="mod">
          <ac:chgData name="三原慎一" userId="5f70cbe7-f4c8-4824-9758-2abefef14823" providerId="ADAL" clId="{978D9395-FB88-4AB1-872C-224D454340C1}" dt="2021-01-26T08:42:25.370" v="57"/>
          <ac:spMkLst>
            <pc:docMk/>
            <pc:sldMk cId="2069793111" sldId="299"/>
            <ac:spMk id="3" creationId="{00000000-0000-0000-0000-000000000000}"/>
          </ac:spMkLst>
        </pc:spChg>
        <pc:spChg chg="mod">
          <ac:chgData name="三原慎一" userId="5f70cbe7-f4c8-4824-9758-2abefef14823" providerId="ADAL" clId="{978D9395-FB88-4AB1-872C-224D454340C1}" dt="2021-01-26T08:42:25.370" v="57"/>
          <ac:spMkLst>
            <pc:docMk/>
            <pc:sldMk cId="2069793111" sldId="299"/>
            <ac:spMk id="4" creationId="{00000000-0000-0000-0000-000000000000}"/>
          </ac:spMkLst>
        </pc:spChg>
        <pc:spChg chg="mod">
          <ac:chgData name="三原慎一" userId="5f70cbe7-f4c8-4824-9758-2abefef14823" providerId="ADAL" clId="{978D9395-FB88-4AB1-872C-224D454340C1}" dt="2021-01-26T08:42:25.370" v="57"/>
          <ac:spMkLst>
            <pc:docMk/>
            <pc:sldMk cId="2069793111" sldId="299"/>
            <ac:spMk id="7" creationId="{00000000-0000-0000-0000-000000000000}"/>
          </ac:spMkLst>
        </pc:spChg>
        <pc:spChg chg="mod">
          <ac:chgData name="三原慎一" userId="5f70cbe7-f4c8-4824-9758-2abefef14823" providerId="ADAL" clId="{978D9395-FB88-4AB1-872C-224D454340C1}" dt="2021-01-26T08:42:25.370" v="57"/>
          <ac:spMkLst>
            <pc:docMk/>
            <pc:sldMk cId="2069793111" sldId="299"/>
            <ac:spMk id="8" creationId="{00000000-0000-0000-0000-000000000000}"/>
          </ac:spMkLst>
        </pc:spChg>
        <pc:spChg chg="mod">
          <ac:chgData name="三原慎一" userId="5f70cbe7-f4c8-4824-9758-2abefef14823" providerId="ADAL" clId="{978D9395-FB88-4AB1-872C-224D454340C1}" dt="2021-01-26T08:42:25.370" v="57"/>
          <ac:spMkLst>
            <pc:docMk/>
            <pc:sldMk cId="2069793111" sldId="299"/>
            <ac:spMk id="9" creationId="{00000000-0000-0000-0000-000000000000}"/>
          </ac:spMkLst>
        </pc:spChg>
        <pc:spChg chg="mod">
          <ac:chgData name="三原慎一" userId="5f70cbe7-f4c8-4824-9758-2abefef14823" providerId="ADAL" clId="{978D9395-FB88-4AB1-872C-224D454340C1}" dt="2021-01-26T08:42:25.370" v="57"/>
          <ac:spMkLst>
            <pc:docMk/>
            <pc:sldMk cId="2069793111" sldId="299"/>
            <ac:spMk id="10" creationId="{00000000-0000-0000-0000-000000000000}"/>
          </ac:spMkLst>
        </pc:spChg>
        <pc:spChg chg="mod">
          <ac:chgData name="三原慎一" userId="5f70cbe7-f4c8-4824-9758-2abefef14823" providerId="ADAL" clId="{978D9395-FB88-4AB1-872C-224D454340C1}" dt="2021-01-26T08:42:25.370" v="57"/>
          <ac:spMkLst>
            <pc:docMk/>
            <pc:sldMk cId="2069793111" sldId="299"/>
            <ac:spMk id="11" creationId="{00000000-0000-0000-0000-000000000000}"/>
          </ac:spMkLst>
        </pc:spChg>
        <pc:spChg chg="mod">
          <ac:chgData name="三原慎一" userId="5f70cbe7-f4c8-4824-9758-2abefef14823" providerId="ADAL" clId="{978D9395-FB88-4AB1-872C-224D454340C1}" dt="2021-01-26T08:42:25.370" v="57"/>
          <ac:spMkLst>
            <pc:docMk/>
            <pc:sldMk cId="2069793111" sldId="299"/>
            <ac:spMk id="12" creationId="{02BCD4D9-E4F6-4114-AA42-D0A280E2725E}"/>
          </ac:spMkLst>
        </pc:spChg>
        <pc:spChg chg="mod">
          <ac:chgData name="三原慎一" userId="5f70cbe7-f4c8-4824-9758-2abefef14823" providerId="ADAL" clId="{978D9395-FB88-4AB1-872C-224D454340C1}" dt="2021-01-26T08:42:25.370" v="57"/>
          <ac:spMkLst>
            <pc:docMk/>
            <pc:sldMk cId="2069793111" sldId="299"/>
            <ac:spMk id="13" creationId="{6C176B9A-42BA-4E54-9010-AC3297D28FAD}"/>
          </ac:spMkLst>
        </pc:spChg>
        <pc:spChg chg="mod">
          <ac:chgData name="三原慎一" userId="5f70cbe7-f4c8-4824-9758-2abefef14823" providerId="ADAL" clId="{978D9395-FB88-4AB1-872C-224D454340C1}" dt="2021-01-26T08:42:25.370" v="57"/>
          <ac:spMkLst>
            <pc:docMk/>
            <pc:sldMk cId="2069793111" sldId="299"/>
            <ac:spMk id="14" creationId="{69B769AE-69B4-4BAE-A5DD-4AB686232FA3}"/>
          </ac:spMkLst>
        </pc:spChg>
        <pc:spChg chg="mod">
          <ac:chgData name="三原慎一" userId="5f70cbe7-f4c8-4824-9758-2abefef14823" providerId="ADAL" clId="{978D9395-FB88-4AB1-872C-224D454340C1}" dt="2021-01-26T08:42:25.370" v="57"/>
          <ac:spMkLst>
            <pc:docMk/>
            <pc:sldMk cId="2069793111" sldId="299"/>
            <ac:spMk id="21" creationId="{63570413-B642-40DE-9959-07A3D1408DC9}"/>
          </ac:spMkLst>
        </pc:spChg>
        <pc:spChg chg="mod">
          <ac:chgData name="三原慎一" userId="5f70cbe7-f4c8-4824-9758-2abefef14823" providerId="ADAL" clId="{978D9395-FB88-4AB1-872C-224D454340C1}" dt="2021-01-26T08:42:25.370" v="57"/>
          <ac:spMkLst>
            <pc:docMk/>
            <pc:sldMk cId="2069793111" sldId="299"/>
            <ac:spMk id="22" creationId="{BF172AB8-0FF3-4E51-B74D-0A0403D06A5D}"/>
          </ac:spMkLst>
        </pc:spChg>
        <pc:spChg chg="mod">
          <ac:chgData name="三原慎一" userId="5f70cbe7-f4c8-4824-9758-2abefef14823" providerId="ADAL" clId="{978D9395-FB88-4AB1-872C-224D454340C1}" dt="2021-01-26T08:42:25.370" v="57"/>
          <ac:spMkLst>
            <pc:docMk/>
            <pc:sldMk cId="2069793111" sldId="299"/>
            <ac:spMk id="25" creationId="{B31DC9F1-48F6-451C-BA61-996B6A48D10A}"/>
          </ac:spMkLst>
        </pc:spChg>
        <pc:spChg chg="mod">
          <ac:chgData name="三原慎一" userId="5f70cbe7-f4c8-4824-9758-2abefef14823" providerId="ADAL" clId="{978D9395-FB88-4AB1-872C-224D454340C1}" dt="2021-01-26T08:42:25.370" v="57"/>
          <ac:spMkLst>
            <pc:docMk/>
            <pc:sldMk cId="2069793111" sldId="299"/>
            <ac:spMk id="26" creationId="{D86B928B-8F51-4571-84BD-9EBF71F66976}"/>
          </ac:spMkLst>
        </pc:spChg>
        <pc:spChg chg="mod">
          <ac:chgData name="三原慎一" userId="5f70cbe7-f4c8-4824-9758-2abefef14823" providerId="ADAL" clId="{978D9395-FB88-4AB1-872C-224D454340C1}" dt="2021-01-26T08:42:25.370" v="57"/>
          <ac:spMkLst>
            <pc:docMk/>
            <pc:sldMk cId="2069793111" sldId="299"/>
            <ac:spMk id="29" creationId="{BF87FFBB-79EB-4973-82CC-9DA483F18BED}"/>
          </ac:spMkLst>
        </pc:spChg>
        <pc:spChg chg="mod">
          <ac:chgData name="三原慎一" userId="5f70cbe7-f4c8-4824-9758-2abefef14823" providerId="ADAL" clId="{978D9395-FB88-4AB1-872C-224D454340C1}" dt="2021-01-26T08:42:25.370" v="57"/>
          <ac:spMkLst>
            <pc:docMk/>
            <pc:sldMk cId="2069793111" sldId="299"/>
            <ac:spMk id="30" creationId="{CA224673-68E9-45D9-9958-2123C3922B77}"/>
          </ac:spMkLst>
        </pc:spChg>
        <pc:spChg chg="mod">
          <ac:chgData name="三原慎一" userId="5f70cbe7-f4c8-4824-9758-2abefef14823" providerId="ADAL" clId="{978D9395-FB88-4AB1-872C-224D454340C1}" dt="2021-01-26T08:42:25.370" v="57"/>
          <ac:spMkLst>
            <pc:docMk/>
            <pc:sldMk cId="2069793111" sldId="299"/>
            <ac:spMk id="33" creationId="{77A7126C-68D1-4891-A2E0-EBE7862A2A3B}"/>
          </ac:spMkLst>
        </pc:spChg>
        <pc:spChg chg="mod">
          <ac:chgData name="三原慎一" userId="5f70cbe7-f4c8-4824-9758-2abefef14823" providerId="ADAL" clId="{978D9395-FB88-4AB1-872C-224D454340C1}" dt="2021-01-26T08:42:25.370" v="57"/>
          <ac:spMkLst>
            <pc:docMk/>
            <pc:sldMk cId="2069793111" sldId="299"/>
            <ac:spMk id="34" creationId="{CE2A86DD-B451-49E6-BCEF-48B56A3A4B9D}"/>
          </ac:spMkLst>
        </pc:spChg>
        <pc:spChg chg="mod">
          <ac:chgData name="三原慎一" userId="5f70cbe7-f4c8-4824-9758-2abefef14823" providerId="ADAL" clId="{978D9395-FB88-4AB1-872C-224D454340C1}" dt="2021-01-26T08:42:25.370" v="57"/>
          <ac:spMkLst>
            <pc:docMk/>
            <pc:sldMk cId="2069793111" sldId="299"/>
            <ac:spMk id="37" creationId="{0D1D26DF-B880-4E64-8D08-5080893F8C9D}"/>
          </ac:spMkLst>
        </pc:spChg>
        <pc:spChg chg="mod">
          <ac:chgData name="三原慎一" userId="5f70cbe7-f4c8-4824-9758-2abefef14823" providerId="ADAL" clId="{978D9395-FB88-4AB1-872C-224D454340C1}" dt="2021-01-26T08:42:25.370" v="57"/>
          <ac:spMkLst>
            <pc:docMk/>
            <pc:sldMk cId="2069793111" sldId="299"/>
            <ac:spMk id="38" creationId="{44016E2C-BE59-4242-A539-33C43F640553}"/>
          </ac:spMkLst>
        </pc:spChg>
        <pc:spChg chg="mod">
          <ac:chgData name="三原慎一" userId="5f70cbe7-f4c8-4824-9758-2abefef14823" providerId="ADAL" clId="{978D9395-FB88-4AB1-872C-224D454340C1}" dt="2021-01-26T08:42:25.370" v="57"/>
          <ac:spMkLst>
            <pc:docMk/>
            <pc:sldMk cId="2069793111" sldId="299"/>
            <ac:spMk id="41" creationId="{2916486C-DB67-40E7-8285-E67F1558B0AF}"/>
          </ac:spMkLst>
        </pc:spChg>
        <pc:spChg chg="mod">
          <ac:chgData name="三原慎一" userId="5f70cbe7-f4c8-4824-9758-2abefef14823" providerId="ADAL" clId="{978D9395-FB88-4AB1-872C-224D454340C1}" dt="2021-01-26T08:42:25.370" v="57"/>
          <ac:spMkLst>
            <pc:docMk/>
            <pc:sldMk cId="2069793111" sldId="299"/>
            <ac:spMk id="42" creationId="{0E327E22-D728-4E90-B268-5E3E1D7D4C8B}"/>
          </ac:spMkLst>
        </pc:spChg>
        <pc:spChg chg="mod">
          <ac:chgData name="三原慎一" userId="5f70cbe7-f4c8-4824-9758-2abefef14823" providerId="ADAL" clId="{978D9395-FB88-4AB1-872C-224D454340C1}" dt="2021-01-26T08:42:25.370" v="57"/>
          <ac:spMkLst>
            <pc:docMk/>
            <pc:sldMk cId="2069793111" sldId="299"/>
            <ac:spMk id="45" creationId="{066F2F27-A39E-434D-B91A-6ACE096AF176}"/>
          </ac:spMkLst>
        </pc:spChg>
        <pc:spChg chg="mod">
          <ac:chgData name="三原慎一" userId="5f70cbe7-f4c8-4824-9758-2abefef14823" providerId="ADAL" clId="{978D9395-FB88-4AB1-872C-224D454340C1}" dt="2021-01-26T08:42:25.370" v="57"/>
          <ac:spMkLst>
            <pc:docMk/>
            <pc:sldMk cId="2069793111" sldId="299"/>
            <ac:spMk id="46" creationId="{EBD5CC8C-3D95-45E2-89DE-E4CD402BFE42}"/>
          </ac:spMkLst>
        </pc:spChg>
        <pc:spChg chg="mod">
          <ac:chgData name="三原慎一" userId="5f70cbe7-f4c8-4824-9758-2abefef14823" providerId="ADAL" clId="{978D9395-FB88-4AB1-872C-224D454340C1}" dt="2021-01-26T08:42:25.370" v="57"/>
          <ac:spMkLst>
            <pc:docMk/>
            <pc:sldMk cId="2069793111" sldId="299"/>
            <ac:spMk id="47" creationId="{98F1E7C3-2C42-46A4-840C-820A7C77F887}"/>
          </ac:spMkLst>
        </pc:spChg>
        <pc:spChg chg="mod">
          <ac:chgData name="三原慎一" userId="5f70cbe7-f4c8-4824-9758-2abefef14823" providerId="ADAL" clId="{978D9395-FB88-4AB1-872C-224D454340C1}" dt="2021-01-26T08:42:25.370" v="57"/>
          <ac:spMkLst>
            <pc:docMk/>
            <pc:sldMk cId="2069793111" sldId="299"/>
            <ac:spMk id="57" creationId="{EFF64787-7CEF-4058-AF4A-CFABD98FE9D2}"/>
          </ac:spMkLst>
        </pc:spChg>
        <pc:spChg chg="mod">
          <ac:chgData name="三原慎一" userId="5f70cbe7-f4c8-4824-9758-2abefef14823" providerId="ADAL" clId="{978D9395-FB88-4AB1-872C-224D454340C1}" dt="2021-01-26T08:42:25.370" v="57"/>
          <ac:spMkLst>
            <pc:docMk/>
            <pc:sldMk cId="2069793111" sldId="299"/>
            <ac:spMk id="58" creationId="{9EEB137F-131D-4A2F-B6FB-1DD665DA0512}"/>
          </ac:spMkLst>
        </pc:spChg>
        <pc:spChg chg="mod">
          <ac:chgData name="三原慎一" userId="5f70cbe7-f4c8-4824-9758-2abefef14823" providerId="ADAL" clId="{978D9395-FB88-4AB1-872C-224D454340C1}" dt="2021-01-26T08:42:25.370" v="57"/>
          <ac:spMkLst>
            <pc:docMk/>
            <pc:sldMk cId="2069793111" sldId="299"/>
            <ac:spMk id="59" creationId="{CFF4C4A7-85E0-432D-A3A9-EC835055C1EB}"/>
          </ac:spMkLst>
        </pc:spChg>
        <pc:spChg chg="mod">
          <ac:chgData name="三原慎一" userId="5f70cbe7-f4c8-4824-9758-2abefef14823" providerId="ADAL" clId="{978D9395-FB88-4AB1-872C-224D454340C1}" dt="2021-01-26T08:42:25.370" v="57"/>
          <ac:spMkLst>
            <pc:docMk/>
            <pc:sldMk cId="2069793111" sldId="299"/>
            <ac:spMk id="61" creationId="{9337C8B8-5A47-4A83-A0D6-CF30CB846CD6}"/>
          </ac:spMkLst>
        </pc:spChg>
        <pc:spChg chg="mod">
          <ac:chgData name="三原慎一" userId="5f70cbe7-f4c8-4824-9758-2abefef14823" providerId="ADAL" clId="{978D9395-FB88-4AB1-872C-224D454340C1}" dt="2021-01-26T08:42:25.370" v="57"/>
          <ac:spMkLst>
            <pc:docMk/>
            <pc:sldMk cId="2069793111" sldId="299"/>
            <ac:spMk id="62" creationId="{C61650C8-7936-4B50-B87B-705E3B850624}"/>
          </ac:spMkLst>
        </pc:spChg>
        <pc:spChg chg="mod">
          <ac:chgData name="三原慎一" userId="5f70cbe7-f4c8-4824-9758-2abefef14823" providerId="ADAL" clId="{978D9395-FB88-4AB1-872C-224D454340C1}" dt="2021-01-26T08:42:25.370" v="57"/>
          <ac:spMkLst>
            <pc:docMk/>
            <pc:sldMk cId="2069793111" sldId="299"/>
            <ac:spMk id="63" creationId="{1B96BF26-9AEB-4AFE-B57D-204C57D2C512}"/>
          </ac:spMkLst>
        </pc:spChg>
        <pc:spChg chg="mod">
          <ac:chgData name="三原慎一" userId="5f70cbe7-f4c8-4824-9758-2abefef14823" providerId="ADAL" clId="{978D9395-FB88-4AB1-872C-224D454340C1}" dt="2021-01-26T08:42:25.370" v="57"/>
          <ac:spMkLst>
            <pc:docMk/>
            <pc:sldMk cId="2069793111" sldId="299"/>
            <ac:spMk id="66" creationId="{23041926-ADC3-4B95-9D89-AC41FF772B0A}"/>
          </ac:spMkLst>
        </pc:spChg>
        <pc:spChg chg="mod">
          <ac:chgData name="三原慎一" userId="5f70cbe7-f4c8-4824-9758-2abefef14823" providerId="ADAL" clId="{978D9395-FB88-4AB1-872C-224D454340C1}" dt="2021-01-26T08:42:25.370" v="57"/>
          <ac:spMkLst>
            <pc:docMk/>
            <pc:sldMk cId="2069793111" sldId="299"/>
            <ac:spMk id="68" creationId="{6164F7D9-BA8D-4D4F-8C89-4B532E549566}"/>
          </ac:spMkLst>
        </pc:spChg>
        <pc:spChg chg="mod">
          <ac:chgData name="三原慎一" userId="5f70cbe7-f4c8-4824-9758-2abefef14823" providerId="ADAL" clId="{978D9395-FB88-4AB1-872C-224D454340C1}" dt="2021-01-26T08:42:25.370" v="57"/>
          <ac:spMkLst>
            <pc:docMk/>
            <pc:sldMk cId="2069793111" sldId="299"/>
            <ac:spMk id="83" creationId="{C6082581-06E3-4B05-A588-57AFD6A6266B}"/>
          </ac:spMkLst>
        </pc:spChg>
        <pc:spChg chg="mod">
          <ac:chgData name="三原慎一" userId="5f70cbe7-f4c8-4824-9758-2abefef14823" providerId="ADAL" clId="{978D9395-FB88-4AB1-872C-224D454340C1}" dt="2021-01-26T08:42:25.370" v="57"/>
          <ac:spMkLst>
            <pc:docMk/>
            <pc:sldMk cId="2069793111" sldId="299"/>
            <ac:spMk id="84" creationId="{A39C944D-6183-4727-A569-6252B455092B}"/>
          </ac:spMkLst>
        </pc:spChg>
        <pc:spChg chg="mod">
          <ac:chgData name="三原慎一" userId="5f70cbe7-f4c8-4824-9758-2abefef14823" providerId="ADAL" clId="{978D9395-FB88-4AB1-872C-224D454340C1}" dt="2021-01-26T08:42:25.370" v="57"/>
          <ac:spMkLst>
            <pc:docMk/>
            <pc:sldMk cId="2069793111" sldId="299"/>
            <ac:spMk id="1024" creationId="{4B843D07-BA05-4AD4-BF3D-AF1BE23FD550}"/>
          </ac:spMkLst>
        </pc:spChg>
        <pc:spChg chg="mod">
          <ac:chgData name="三原慎一" userId="5f70cbe7-f4c8-4824-9758-2abefef14823" providerId="ADAL" clId="{978D9395-FB88-4AB1-872C-224D454340C1}" dt="2021-01-26T08:42:25.370" v="57"/>
          <ac:spMkLst>
            <pc:docMk/>
            <pc:sldMk cId="2069793111" sldId="299"/>
            <ac:spMk id="1025" creationId="{BDC680DA-BA9A-4802-9936-5979D09AC104}"/>
          </ac:spMkLst>
        </pc:spChg>
        <pc:grpChg chg="mod">
          <ac:chgData name="三原慎一" userId="5f70cbe7-f4c8-4824-9758-2abefef14823" providerId="ADAL" clId="{978D9395-FB88-4AB1-872C-224D454340C1}" dt="2021-01-26T08:42:25.370" v="57"/>
          <ac:grpSpMkLst>
            <pc:docMk/>
            <pc:sldMk cId="2069793111" sldId="299"/>
            <ac:grpSpMk id="20" creationId="{CD120496-306A-4B60-AE0D-DA70ECE5AF65}"/>
          </ac:grpSpMkLst>
        </pc:grpChg>
        <pc:grpChg chg="mod">
          <ac:chgData name="三原慎一" userId="5f70cbe7-f4c8-4824-9758-2abefef14823" providerId="ADAL" clId="{978D9395-FB88-4AB1-872C-224D454340C1}" dt="2021-01-26T08:42:25.370" v="57"/>
          <ac:grpSpMkLst>
            <pc:docMk/>
            <pc:sldMk cId="2069793111" sldId="299"/>
            <ac:grpSpMk id="24" creationId="{60055957-E1BE-454F-B092-EE9D63BE11B3}"/>
          </ac:grpSpMkLst>
        </pc:grpChg>
        <pc:grpChg chg="mod">
          <ac:chgData name="三原慎一" userId="5f70cbe7-f4c8-4824-9758-2abefef14823" providerId="ADAL" clId="{978D9395-FB88-4AB1-872C-224D454340C1}" dt="2021-01-26T08:42:25.370" v="57"/>
          <ac:grpSpMkLst>
            <pc:docMk/>
            <pc:sldMk cId="2069793111" sldId="299"/>
            <ac:grpSpMk id="28" creationId="{E60F475E-F3EC-4E1D-B860-56D7A8DB1E9D}"/>
          </ac:grpSpMkLst>
        </pc:grpChg>
        <pc:grpChg chg="mod">
          <ac:chgData name="三原慎一" userId="5f70cbe7-f4c8-4824-9758-2abefef14823" providerId="ADAL" clId="{978D9395-FB88-4AB1-872C-224D454340C1}" dt="2021-01-26T08:42:25.370" v="57"/>
          <ac:grpSpMkLst>
            <pc:docMk/>
            <pc:sldMk cId="2069793111" sldId="299"/>
            <ac:grpSpMk id="32" creationId="{A6A31707-A6E2-4D50-87FC-ED8ECB7C8F24}"/>
          </ac:grpSpMkLst>
        </pc:grpChg>
        <pc:grpChg chg="mod">
          <ac:chgData name="三原慎一" userId="5f70cbe7-f4c8-4824-9758-2abefef14823" providerId="ADAL" clId="{978D9395-FB88-4AB1-872C-224D454340C1}" dt="2021-01-26T08:42:25.370" v="57"/>
          <ac:grpSpMkLst>
            <pc:docMk/>
            <pc:sldMk cId="2069793111" sldId="299"/>
            <ac:grpSpMk id="36" creationId="{1625AD6F-234B-4102-9DD8-B8118CA4FD1E}"/>
          </ac:grpSpMkLst>
        </pc:grpChg>
        <pc:grpChg chg="mod">
          <ac:chgData name="三原慎一" userId="5f70cbe7-f4c8-4824-9758-2abefef14823" providerId="ADAL" clId="{978D9395-FB88-4AB1-872C-224D454340C1}" dt="2021-01-26T08:42:25.370" v="57"/>
          <ac:grpSpMkLst>
            <pc:docMk/>
            <pc:sldMk cId="2069793111" sldId="299"/>
            <ac:grpSpMk id="40" creationId="{41D8B4F4-DDB9-4BD2-900E-98E8032F15F8}"/>
          </ac:grpSpMkLst>
        </pc:grpChg>
        <pc:grpChg chg="mod">
          <ac:chgData name="三原慎一" userId="5f70cbe7-f4c8-4824-9758-2abefef14823" providerId="ADAL" clId="{978D9395-FB88-4AB1-872C-224D454340C1}" dt="2021-01-26T08:42:25.370" v="57"/>
          <ac:grpSpMkLst>
            <pc:docMk/>
            <pc:sldMk cId="2069793111" sldId="299"/>
            <ac:grpSpMk id="55" creationId="{F64BE4ED-85F7-49D4-A515-D7C2860BF65C}"/>
          </ac:grpSpMkLst>
        </pc:grpChg>
        <pc:grpChg chg="mod">
          <ac:chgData name="三原慎一" userId="5f70cbe7-f4c8-4824-9758-2abefef14823" providerId="ADAL" clId="{978D9395-FB88-4AB1-872C-224D454340C1}" dt="2021-01-26T08:42:25.370" v="57"/>
          <ac:grpSpMkLst>
            <pc:docMk/>
            <pc:sldMk cId="2069793111" sldId="299"/>
            <ac:grpSpMk id="56" creationId="{02AF1018-35CA-4E1C-9186-4E03C0A28001}"/>
          </ac:grpSpMkLst>
        </pc:grpChg>
        <pc:grpChg chg="mod">
          <ac:chgData name="三原慎一" userId="5f70cbe7-f4c8-4824-9758-2abefef14823" providerId="ADAL" clId="{978D9395-FB88-4AB1-872C-224D454340C1}" dt="2021-01-26T08:42:25.370" v="57"/>
          <ac:grpSpMkLst>
            <pc:docMk/>
            <pc:sldMk cId="2069793111" sldId="299"/>
            <ac:grpSpMk id="60" creationId="{915AE1D2-7FC1-43D5-BE68-D471164D2C44}"/>
          </ac:grpSpMkLst>
        </pc:grpChg>
        <pc:picChg chg="mod">
          <ac:chgData name="三原慎一" userId="5f70cbe7-f4c8-4824-9758-2abefef14823" providerId="ADAL" clId="{978D9395-FB88-4AB1-872C-224D454340C1}" dt="2021-01-26T08:42:25.370" v="57"/>
          <ac:picMkLst>
            <pc:docMk/>
            <pc:sldMk cId="2069793111" sldId="299"/>
            <ac:picMk id="1026" creationId="{CCD4B37E-B1E0-4EED-8E8F-7BA78986F77D}"/>
          </ac:picMkLst>
        </pc:picChg>
        <pc:cxnChg chg="mod">
          <ac:chgData name="三原慎一" userId="5f70cbe7-f4c8-4824-9758-2abefef14823" providerId="ADAL" clId="{978D9395-FB88-4AB1-872C-224D454340C1}" dt="2021-01-26T08:42:25.370" v="57"/>
          <ac:cxnSpMkLst>
            <pc:docMk/>
            <pc:sldMk cId="2069793111" sldId="299"/>
            <ac:cxnSpMk id="23" creationId="{BE09AA1B-6F22-431F-9F82-3C9E5B9AF7B5}"/>
          </ac:cxnSpMkLst>
        </pc:cxnChg>
        <pc:cxnChg chg="mod">
          <ac:chgData name="三原慎一" userId="5f70cbe7-f4c8-4824-9758-2abefef14823" providerId="ADAL" clId="{978D9395-FB88-4AB1-872C-224D454340C1}" dt="2021-01-26T08:42:25.370" v="57"/>
          <ac:cxnSpMkLst>
            <pc:docMk/>
            <pc:sldMk cId="2069793111" sldId="299"/>
            <ac:cxnSpMk id="27" creationId="{95954875-9E52-473E-8340-0BC65094FB9B}"/>
          </ac:cxnSpMkLst>
        </pc:cxnChg>
        <pc:cxnChg chg="mod">
          <ac:chgData name="三原慎一" userId="5f70cbe7-f4c8-4824-9758-2abefef14823" providerId="ADAL" clId="{978D9395-FB88-4AB1-872C-224D454340C1}" dt="2021-01-26T08:42:25.370" v="57"/>
          <ac:cxnSpMkLst>
            <pc:docMk/>
            <pc:sldMk cId="2069793111" sldId="299"/>
            <ac:cxnSpMk id="31" creationId="{C00252A8-33D4-4ECC-9F4B-F7984519FC86}"/>
          </ac:cxnSpMkLst>
        </pc:cxnChg>
        <pc:cxnChg chg="mod">
          <ac:chgData name="三原慎一" userId="5f70cbe7-f4c8-4824-9758-2abefef14823" providerId="ADAL" clId="{978D9395-FB88-4AB1-872C-224D454340C1}" dt="2021-01-26T08:42:25.370" v="57"/>
          <ac:cxnSpMkLst>
            <pc:docMk/>
            <pc:sldMk cId="2069793111" sldId="299"/>
            <ac:cxnSpMk id="35" creationId="{6162957E-71EF-49AF-99C1-0AAB8B46B11D}"/>
          </ac:cxnSpMkLst>
        </pc:cxnChg>
        <pc:cxnChg chg="mod">
          <ac:chgData name="三原慎一" userId="5f70cbe7-f4c8-4824-9758-2abefef14823" providerId="ADAL" clId="{978D9395-FB88-4AB1-872C-224D454340C1}" dt="2021-01-26T08:42:25.370" v="57"/>
          <ac:cxnSpMkLst>
            <pc:docMk/>
            <pc:sldMk cId="2069793111" sldId="299"/>
            <ac:cxnSpMk id="39" creationId="{6ECB28DC-213C-451E-984E-A27ECBDA70EC}"/>
          </ac:cxnSpMkLst>
        </pc:cxnChg>
        <pc:cxnChg chg="mod">
          <ac:chgData name="三原慎一" userId="5f70cbe7-f4c8-4824-9758-2abefef14823" providerId="ADAL" clId="{978D9395-FB88-4AB1-872C-224D454340C1}" dt="2021-01-26T08:42:25.370" v="57"/>
          <ac:cxnSpMkLst>
            <pc:docMk/>
            <pc:sldMk cId="2069793111" sldId="299"/>
            <ac:cxnSpMk id="43" creationId="{8FEDAB1C-E170-442E-9270-DF6B13D75C95}"/>
          </ac:cxnSpMkLst>
        </pc:cxnChg>
        <pc:cxnChg chg="mod">
          <ac:chgData name="三原慎一" userId="5f70cbe7-f4c8-4824-9758-2abefef14823" providerId="ADAL" clId="{978D9395-FB88-4AB1-872C-224D454340C1}" dt="2021-01-26T08:42:25.370" v="57"/>
          <ac:cxnSpMkLst>
            <pc:docMk/>
            <pc:sldMk cId="2069793111" sldId="299"/>
            <ac:cxnSpMk id="73" creationId="{D91535A7-80E1-432C-AFA5-671A15BD0665}"/>
          </ac:cxnSpMkLst>
        </pc:cxnChg>
        <pc:cxnChg chg="mod">
          <ac:chgData name="三原慎一" userId="5f70cbe7-f4c8-4824-9758-2abefef14823" providerId="ADAL" clId="{978D9395-FB88-4AB1-872C-224D454340C1}" dt="2021-01-26T08:42:25.370" v="57"/>
          <ac:cxnSpMkLst>
            <pc:docMk/>
            <pc:sldMk cId="2069793111" sldId="299"/>
            <ac:cxnSpMk id="1030" creationId="{CD322E1D-D6B9-4FB7-93C9-7B140BB03248}"/>
          </ac:cxnSpMkLst>
        </pc:cxnChg>
        <pc:cxnChg chg="mod">
          <ac:chgData name="三原慎一" userId="5f70cbe7-f4c8-4824-9758-2abefef14823" providerId="ADAL" clId="{978D9395-FB88-4AB1-872C-224D454340C1}" dt="2021-01-26T08:42:25.370" v="57"/>
          <ac:cxnSpMkLst>
            <pc:docMk/>
            <pc:sldMk cId="2069793111" sldId="299"/>
            <ac:cxnSpMk id="1032" creationId="{4812A9DD-CF8E-4294-B9B8-C77683B533BA}"/>
          </ac:cxnSpMkLst>
        </pc:cxnChg>
        <pc:cxnChg chg="mod">
          <ac:chgData name="三原慎一" userId="5f70cbe7-f4c8-4824-9758-2abefef14823" providerId="ADAL" clId="{978D9395-FB88-4AB1-872C-224D454340C1}" dt="2021-01-26T08:42:25.370" v="57"/>
          <ac:cxnSpMkLst>
            <pc:docMk/>
            <pc:sldMk cId="2069793111" sldId="299"/>
            <ac:cxnSpMk id="1038" creationId="{2BC4070C-90AE-4146-BCB7-48846E185C7F}"/>
          </ac:cxnSpMkLst>
        </pc:cxnChg>
      </pc:sldChg>
      <pc:sldChg chg="modSp">
        <pc:chgData name="三原慎一" userId="5f70cbe7-f4c8-4824-9758-2abefef14823" providerId="ADAL" clId="{978D9395-FB88-4AB1-872C-224D454340C1}" dt="2021-01-26T08:42:25.370" v="57"/>
        <pc:sldMkLst>
          <pc:docMk/>
          <pc:sldMk cId="3912629887" sldId="300"/>
        </pc:sldMkLst>
        <pc:spChg chg="mod">
          <ac:chgData name="三原慎一" userId="5f70cbe7-f4c8-4824-9758-2abefef14823" providerId="ADAL" clId="{978D9395-FB88-4AB1-872C-224D454340C1}" dt="2021-01-26T08:42:25.370" v="57"/>
          <ac:spMkLst>
            <pc:docMk/>
            <pc:sldMk cId="3912629887" sldId="300"/>
            <ac:spMk id="2" creationId="{00000000-0000-0000-0000-000000000000}"/>
          </ac:spMkLst>
        </pc:spChg>
        <pc:spChg chg="mod">
          <ac:chgData name="三原慎一" userId="5f70cbe7-f4c8-4824-9758-2abefef14823" providerId="ADAL" clId="{978D9395-FB88-4AB1-872C-224D454340C1}" dt="2021-01-26T08:42:25.370" v="57"/>
          <ac:spMkLst>
            <pc:docMk/>
            <pc:sldMk cId="3912629887" sldId="300"/>
            <ac:spMk id="3" creationId="{00000000-0000-0000-0000-000000000000}"/>
          </ac:spMkLst>
        </pc:spChg>
        <pc:spChg chg="mod">
          <ac:chgData name="三原慎一" userId="5f70cbe7-f4c8-4824-9758-2abefef14823" providerId="ADAL" clId="{978D9395-FB88-4AB1-872C-224D454340C1}" dt="2021-01-26T08:42:25.370" v="57"/>
          <ac:spMkLst>
            <pc:docMk/>
            <pc:sldMk cId="3912629887" sldId="300"/>
            <ac:spMk id="7" creationId="{00000000-0000-0000-0000-000000000000}"/>
          </ac:spMkLst>
        </pc:spChg>
        <pc:spChg chg="mod">
          <ac:chgData name="三原慎一" userId="5f70cbe7-f4c8-4824-9758-2abefef14823" providerId="ADAL" clId="{978D9395-FB88-4AB1-872C-224D454340C1}" dt="2021-01-26T08:42:25.370" v="57"/>
          <ac:spMkLst>
            <pc:docMk/>
            <pc:sldMk cId="3912629887" sldId="300"/>
            <ac:spMk id="8" creationId="{00000000-0000-0000-0000-000000000000}"/>
          </ac:spMkLst>
        </pc:spChg>
        <pc:spChg chg="mod">
          <ac:chgData name="三原慎一" userId="5f70cbe7-f4c8-4824-9758-2abefef14823" providerId="ADAL" clId="{978D9395-FB88-4AB1-872C-224D454340C1}" dt="2021-01-26T08:42:25.370" v="57"/>
          <ac:spMkLst>
            <pc:docMk/>
            <pc:sldMk cId="3912629887" sldId="300"/>
            <ac:spMk id="9" creationId="{00000000-0000-0000-0000-000000000000}"/>
          </ac:spMkLst>
        </pc:spChg>
        <pc:picChg chg="mod">
          <ac:chgData name="三原慎一" userId="5f70cbe7-f4c8-4824-9758-2abefef14823" providerId="ADAL" clId="{978D9395-FB88-4AB1-872C-224D454340C1}" dt="2021-01-26T08:42:25.370" v="57"/>
          <ac:picMkLst>
            <pc:docMk/>
            <pc:sldMk cId="3912629887" sldId="300"/>
            <ac:picMk id="6" creationId="{00000000-0000-0000-0000-000000000000}"/>
          </ac:picMkLst>
        </pc:picChg>
      </pc:sldChg>
      <pc:sldChg chg="modSp">
        <pc:chgData name="三原慎一" userId="5f70cbe7-f4c8-4824-9758-2abefef14823" providerId="ADAL" clId="{978D9395-FB88-4AB1-872C-224D454340C1}" dt="2021-01-26T08:42:25.370" v="57"/>
        <pc:sldMkLst>
          <pc:docMk/>
          <pc:sldMk cId="1457907114" sldId="301"/>
        </pc:sldMkLst>
        <pc:spChg chg="mod">
          <ac:chgData name="三原慎一" userId="5f70cbe7-f4c8-4824-9758-2abefef14823" providerId="ADAL" clId="{978D9395-FB88-4AB1-872C-224D454340C1}" dt="2021-01-26T08:42:25.370" v="57"/>
          <ac:spMkLst>
            <pc:docMk/>
            <pc:sldMk cId="1457907114" sldId="301"/>
            <ac:spMk id="2" creationId="{00000000-0000-0000-0000-000000000000}"/>
          </ac:spMkLst>
        </pc:spChg>
        <pc:spChg chg="mod">
          <ac:chgData name="三原慎一" userId="5f70cbe7-f4c8-4824-9758-2abefef14823" providerId="ADAL" clId="{978D9395-FB88-4AB1-872C-224D454340C1}" dt="2021-01-26T08:42:25.370" v="57"/>
          <ac:spMkLst>
            <pc:docMk/>
            <pc:sldMk cId="1457907114" sldId="301"/>
            <ac:spMk id="3" creationId="{00000000-0000-0000-0000-000000000000}"/>
          </ac:spMkLst>
        </pc:spChg>
        <pc:picChg chg="mod">
          <ac:chgData name="三原慎一" userId="5f70cbe7-f4c8-4824-9758-2abefef14823" providerId="ADAL" clId="{978D9395-FB88-4AB1-872C-224D454340C1}" dt="2021-01-26T08:42:25.370" v="57"/>
          <ac:picMkLst>
            <pc:docMk/>
            <pc:sldMk cId="1457907114" sldId="301"/>
            <ac:picMk id="5"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6"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7"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8" creationId="{00000000-0000-0000-0000-000000000000}"/>
          </ac:picMkLst>
        </pc:picChg>
      </pc:sldChg>
      <pc:sldChg chg="addSp delSp modSp mod">
        <pc:chgData name="三原慎一" userId="5f70cbe7-f4c8-4824-9758-2abefef14823" providerId="ADAL" clId="{978D9395-FB88-4AB1-872C-224D454340C1}" dt="2021-01-26T08:42:56.018" v="59" actId="478"/>
        <pc:sldMkLst>
          <pc:docMk/>
          <pc:sldMk cId="1939630426" sldId="302"/>
        </pc:sldMkLst>
        <pc:spChg chg="mod">
          <ac:chgData name="三原慎一" userId="5f70cbe7-f4c8-4824-9758-2abefef14823" providerId="ADAL" clId="{978D9395-FB88-4AB1-872C-224D454340C1}" dt="2021-01-26T08:42:25.370" v="57"/>
          <ac:spMkLst>
            <pc:docMk/>
            <pc:sldMk cId="1939630426" sldId="302"/>
            <ac:spMk id="2" creationId="{00000000-0000-0000-0000-000000000000}"/>
          </ac:spMkLst>
        </pc:spChg>
        <pc:spChg chg="mod">
          <ac:chgData name="三原慎一" userId="5f70cbe7-f4c8-4824-9758-2abefef14823" providerId="ADAL" clId="{978D9395-FB88-4AB1-872C-224D454340C1}" dt="2021-01-26T08:42:25.370" v="57"/>
          <ac:spMkLst>
            <pc:docMk/>
            <pc:sldMk cId="1939630426" sldId="302"/>
            <ac:spMk id="3" creationId="{00000000-0000-0000-0000-000000000000}"/>
          </ac:spMkLst>
        </pc:spChg>
        <pc:spChg chg="mod">
          <ac:chgData name="三原慎一" userId="5f70cbe7-f4c8-4824-9758-2abefef14823" providerId="ADAL" clId="{978D9395-FB88-4AB1-872C-224D454340C1}" dt="2021-01-26T08:42:25.370" v="57"/>
          <ac:spMkLst>
            <pc:docMk/>
            <pc:sldMk cId="1939630426" sldId="302"/>
            <ac:spMk id="4" creationId="{00000000-0000-0000-0000-000000000000}"/>
          </ac:spMkLst>
        </pc:spChg>
        <pc:spChg chg="mod">
          <ac:chgData name="三原慎一" userId="5f70cbe7-f4c8-4824-9758-2abefef14823" providerId="ADAL" clId="{978D9395-FB88-4AB1-872C-224D454340C1}" dt="2021-01-26T08:42:25.370" v="57"/>
          <ac:spMkLst>
            <pc:docMk/>
            <pc:sldMk cId="1939630426" sldId="302"/>
            <ac:spMk id="14" creationId="{00000000-0000-0000-0000-000000000000}"/>
          </ac:spMkLst>
        </pc:spChg>
        <pc:spChg chg="mod">
          <ac:chgData name="三原慎一" userId="5f70cbe7-f4c8-4824-9758-2abefef14823" providerId="ADAL" clId="{978D9395-FB88-4AB1-872C-224D454340C1}" dt="2021-01-26T08:42:25.370" v="57"/>
          <ac:spMkLst>
            <pc:docMk/>
            <pc:sldMk cId="1939630426" sldId="302"/>
            <ac:spMk id="15" creationId="{00000000-0000-0000-0000-000000000000}"/>
          </ac:spMkLst>
        </pc:spChg>
        <pc:spChg chg="mod">
          <ac:chgData name="三原慎一" userId="5f70cbe7-f4c8-4824-9758-2abefef14823" providerId="ADAL" clId="{978D9395-FB88-4AB1-872C-224D454340C1}" dt="2021-01-26T08:42:25.370" v="57"/>
          <ac:spMkLst>
            <pc:docMk/>
            <pc:sldMk cId="1939630426" sldId="302"/>
            <ac:spMk id="16" creationId="{00000000-0000-0000-0000-000000000000}"/>
          </ac:spMkLst>
        </pc:spChg>
        <pc:spChg chg="mod">
          <ac:chgData name="三原慎一" userId="5f70cbe7-f4c8-4824-9758-2abefef14823" providerId="ADAL" clId="{978D9395-FB88-4AB1-872C-224D454340C1}" dt="2021-01-26T08:42:25.370" v="57"/>
          <ac:spMkLst>
            <pc:docMk/>
            <pc:sldMk cId="1939630426" sldId="302"/>
            <ac:spMk id="17" creationId="{00000000-0000-0000-0000-000000000000}"/>
          </ac:spMkLst>
        </pc:spChg>
        <pc:spChg chg="mod">
          <ac:chgData name="三原慎一" userId="5f70cbe7-f4c8-4824-9758-2abefef14823" providerId="ADAL" clId="{978D9395-FB88-4AB1-872C-224D454340C1}" dt="2021-01-26T08:42:25.370" v="57"/>
          <ac:spMkLst>
            <pc:docMk/>
            <pc:sldMk cId="1939630426" sldId="302"/>
            <ac:spMk id="18" creationId="{00000000-0000-0000-0000-000000000000}"/>
          </ac:spMkLst>
        </pc:spChg>
        <pc:spChg chg="mod">
          <ac:chgData name="三原慎一" userId="5f70cbe7-f4c8-4824-9758-2abefef14823" providerId="ADAL" clId="{978D9395-FB88-4AB1-872C-224D454340C1}" dt="2021-01-26T08:42:25.370" v="57"/>
          <ac:spMkLst>
            <pc:docMk/>
            <pc:sldMk cId="1939630426" sldId="302"/>
            <ac:spMk id="19" creationId="{00000000-0000-0000-0000-000000000000}"/>
          </ac:spMkLst>
        </pc:spChg>
        <pc:spChg chg="mod">
          <ac:chgData name="三原慎一" userId="5f70cbe7-f4c8-4824-9758-2abefef14823" providerId="ADAL" clId="{978D9395-FB88-4AB1-872C-224D454340C1}" dt="2021-01-26T08:42:25.370" v="57"/>
          <ac:spMkLst>
            <pc:docMk/>
            <pc:sldMk cId="1939630426" sldId="302"/>
            <ac:spMk id="21" creationId="{00000000-0000-0000-0000-000000000000}"/>
          </ac:spMkLst>
        </pc:spChg>
        <pc:spChg chg="mod">
          <ac:chgData name="三原慎一" userId="5f70cbe7-f4c8-4824-9758-2abefef14823" providerId="ADAL" clId="{978D9395-FB88-4AB1-872C-224D454340C1}" dt="2021-01-26T08:42:25.370" v="57"/>
          <ac:spMkLst>
            <pc:docMk/>
            <pc:sldMk cId="1939630426" sldId="302"/>
            <ac:spMk id="22" creationId="{00000000-0000-0000-0000-000000000000}"/>
          </ac:spMkLst>
        </pc:spChg>
        <pc:spChg chg="mod">
          <ac:chgData name="三原慎一" userId="5f70cbe7-f4c8-4824-9758-2abefef14823" providerId="ADAL" clId="{978D9395-FB88-4AB1-872C-224D454340C1}" dt="2021-01-26T08:42:25.370" v="57"/>
          <ac:spMkLst>
            <pc:docMk/>
            <pc:sldMk cId="1939630426" sldId="302"/>
            <ac:spMk id="23" creationId="{00000000-0000-0000-0000-000000000000}"/>
          </ac:spMkLst>
        </pc:spChg>
        <pc:spChg chg="mod">
          <ac:chgData name="三原慎一" userId="5f70cbe7-f4c8-4824-9758-2abefef14823" providerId="ADAL" clId="{978D9395-FB88-4AB1-872C-224D454340C1}" dt="2021-01-26T08:42:25.370" v="57"/>
          <ac:spMkLst>
            <pc:docMk/>
            <pc:sldMk cId="1939630426" sldId="302"/>
            <ac:spMk id="24" creationId="{00000000-0000-0000-0000-000000000000}"/>
          </ac:spMkLst>
        </pc:spChg>
        <pc:spChg chg="del mod">
          <ac:chgData name="三原慎一" userId="5f70cbe7-f4c8-4824-9758-2abefef14823" providerId="ADAL" clId="{978D9395-FB88-4AB1-872C-224D454340C1}" dt="2021-01-26T08:42:56.018" v="59" actId="478"/>
          <ac:spMkLst>
            <pc:docMk/>
            <pc:sldMk cId="1939630426" sldId="302"/>
            <ac:spMk id="25" creationId="{00000000-0000-0000-0000-000000000000}"/>
          </ac:spMkLst>
        </pc:spChg>
        <pc:spChg chg="mod">
          <ac:chgData name="三原慎一" userId="5f70cbe7-f4c8-4824-9758-2abefef14823" providerId="ADAL" clId="{978D9395-FB88-4AB1-872C-224D454340C1}" dt="2021-01-26T08:42:25.370" v="57"/>
          <ac:spMkLst>
            <pc:docMk/>
            <pc:sldMk cId="1939630426" sldId="302"/>
            <ac:spMk id="26" creationId="{00000000-0000-0000-0000-000000000000}"/>
          </ac:spMkLst>
        </pc:spChg>
        <pc:spChg chg="mod">
          <ac:chgData name="三原慎一" userId="5f70cbe7-f4c8-4824-9758-2abefef14823" providerId="ADAL" clId="{978D9395-FB88-4AB1-872C-224D454340C1}" dt="2021-01-26T08:42:25.370" v="57"/>
          <ac:spMkLst>
            <pc:docMk/>
            <pc:sldMk cId="1939630426" sldId="302"/>
            <ac:spMk id="27" creationId="{00000000-0000-0000-0000-000000000000}"/>
          </ac:spMkLst>
        </pc:spChg>
        <pc:picChg chg="mod">
          <ac:chgData name="三原慎一" userId="5f70cbe7-f4c8-4824-9758-2abefef14823" providerId="ADAL" clId="{978D9395-FB88-4AB1-872C-224D454340C1}" dt="2021-01-26T08:42:25.370" v="57"/>
          <ac:picMkLst>
            <pc:docMk/>
            <pc:sldMk cId="1939630426" sldId="302"/>
            <ac:picMk id="5"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6"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8"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9"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10"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11" creationId="{00000000-0000-0000-0000-000000000000}"/>
          </ac:picMkLst>
        </pc:picChg>
        <pc:inkChg chg="add del">
          <ac:chgData name="三原慎一" userId="5f70cbe7-f4c8-4824-9758-2abefef14823" providerId="ADAL" clId="{978D9395-FB88-4AB1-872C-224D454340C1}" dt="2021-01-26T08:41:52.797" v="55" actId="9405"/>
          <ac:inkMkLst>
            <pc:docMk/>
            <pc:sldMk cId="1939630426" sldId="302"/>
            <ac:inkMk id="7" creationId="{587A76B8-AD3A-43C8-A936-EE397E4D650A}"/>
          </ac:inkMkLst>
        </pc:inkChg>
        <pc:cxnChg chg="mod">
          <ac:chgData name="三原慎一" userId="5f70cbe7-f4c8-4824-9758-2abefef14823" providerId="ADAL" clId="{978D9395-FB88-4AB1-872C-224D454340C1}" dt="2021-01-26T08:42:25.370" v="57"/>
          <ac:cxnSpMkLst>
            <pc:docMk/>
            <pc:sldMk cId="1939630426" sldId="302"/>
            <ac:cxnSpMk id="13" creationId="{00000000-0000-0000-0000-000000000000}"/>
          </ac:cxnSpMkLst>
        </pc:cxnChg>
      </pc:sldChg>
      <pc:sldChg chg="modSp">
        <pc:chgData name="三原慎一" userId="5f70cbe7-f4c8-4824-9758-2abefef14823" providerId="ADAL" clId="{978D9395-FB88-4AB1-872C-224D454340C1}" dt="2021-01-26T08:42:25.370" v="57"/>
        <pc:sldMkLst>
          <pc:docMk/>
          <pc:sldMk cId="3535757455" sldId="303"/>
        </pc:sldMkLst>
        <pc:spChg chg="mod">
          <ac:chgData name="三原慎一" userId="5f70cbe7-f4c8-4824-9758-2abefef14823" providerId="ADAL" clId="{978D9395-FB88-4AB1-872C-224D454340C1}" dt="2021-01-26T08:42:25.370" v="57"/>
          <ac:spMkLst>
            <pc:docMk/>
            <pc:sldMk cId="3535757455" sldId="303"/>
            <ac:spMk id="2" creationId="{00000000-0000-0000-0000-000000000000}"/>
          </ac:spMkLst>
        </pc:spChg>
        <pc:spChg chg="mod">
          <ac:chgData name="三原慎一" userId="5f70cbe7-f4c8-4824-9758-2abefef14823" providerId="ADAL" clId="{978D9395-FB88-4AB1-872C-224D454340C1}" dt="2021-01-26T08:42:25.370" v="57"/>
          <ac:spMkLst>
            <pc:docMk/>
            <pc:sldMk cId="3535757455" sldId="303"/>
            <ac:spMk id="3" creationId="{00000000-0000-0000-0000-000000000000}"/>
          </ac:spMkLst>
        </pc:spChg>
        <pc:spChg chg="mod">
          <ac:chgData name="三原慎一" userId="5f70cbe7-f4c8-4824-9758-2abefef14823" providerId="ADAL" clId="{978D9395-FB88-4AB1-872C-224D454340C1}" dt="2021-01-26T08:42:25.370" v="57"/>
          <ac:spMkLst>
            <pc:docMk/>
            <pc:sldMk cId="3535757455" sldId="303"/>
            <ac:spMk id="11" creationId="{00000000-0000-0000-0000-000000000000}"/>
          </ac:spMkLst>
        </pc:spChg>
        <pc:picChg chg="mod">
          <ac:chgData name="三原慎一" userId="5f70cbe7-f4c8-4824-9758-2abefef14823" providerId="ADAL" clId="{978D9395-FB88-4AB1-872C-224D454340C1}" dt="2021-01-26T08:42:25.370" v="57"/>
          <ac:picMkLst>
            <pc:docMk/>
            <pc:sldMk cId="3535757455" sldId="303"/>
            <ac:picMk id="5"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7"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9"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10" creationId="{00000000-0000-0000-0000-000000000000}"/>
          </ac:picMkLst>
        </pc:picChg>
      </pc:sldChg>
      <pc:sldChg chg="modSp">
        <pc:chgData name="三原慎一" userId="5f70cbe7-f4c8-4824-9758-2abefef14823" providerId="ADAL" clId="{978D9395-FB88-4AB1-872C-224D454340C1}" dt="2021-01-26T08:42:25.370" v="57"/>
        <pc:sldMkLst>
          <pc:docMk/>
          <pc:sldMk cId="2497137802" sldId="304"/>
        </pc:sldMkLst>
        <pc:spChg chg="mod">
          <ac:chgData name="三原慎一" userId="5f70cbe7-f4c8-4824-9758-2abefef14823" providerId="ADAL" clId="{978D9395-FB88-4AB1-872C-224D454340C1}" dt="2021-01-26T08:42:25.370" v="57"/>
          <ac:spMkLst>
            <pc:docMk/>
            <pc:sldMk cId="2497137802" sldId="304"/>
            <ac:spMk id="3" creationId="{00000000-0000-0000-0000-000000000000}"/>
          </ac:spMkLst>
        </pc:spChg>
        <pc:spChg chg="mod">
          <ac:chgData name="三原慎一" userId="5f70cbe7-f4c8-4824-9758-2abefef14823" providerId="ADAL" clId="{978D9395-FB88-4AB1-872C-224D454340C1}" dt="2021-01-26T08:42:25.370" v="57"/>
          <ac:spMkLst>
            <pc:docMk/>
            <pc:sldMk cId="2497137802" sldId="304"/>
            <ac:spMk id="4" creationId="{00000000-0000-0000-0000-000000000000}"/>
          </ac:spMkLst>
        </pc:spChg>
        <pc:spChg chg="mod">
          <ac:chgData name="三原慎一" userId="5f70cbe7-f4c8-4824-9758-2abefef14823" providerId="ADAL" clId="{978D9395-FB88-4AB1-872C-224D454340C1}" dt="2021-01-26T08:42:25.370" v="57"/>
          <ac:spMkLst>
            <pc:docMk/>
            <pc:sldMk cId="2497137802" sldId="304"/>
            <ac:spMk id="5" creationId="{00000000-0000-0000-0000-000000000000}"/>
          </ac:spMkLst>
        </pc:spChg>
      </pc:sldChg>
      <pc:sldChg chg="modSp">
        <pc:chgData name="三原慎一" userId="5f70cbe7-f4c8-4824-9758-2abefef14823" providerId="ADAL" clId="{978D9395-FB88-4AB1-872C-224D454340C1}" dt="2021-01-26T08:42:25.370" v="57"/>
        <pc:sldMkLst>
          <pc:docMk/>
          <pc:sldMk cId="4130715992" sldId="305"/>
        </pc:sldMkLst>
        <pc:spChg chg="mod">
          <ac:chgData name="三原慎一" userId="5f70cbe7-f4c8-4824-9758-2abefef14823" providerId="ADAL" clId="{978D9395-FB88-4AB1-872C-224D454340C1}" dt="2021-01-26T08:42:25.370" v="57"/>
          <ac:spMkLst>
            <pc:docMk/>
            <pc:sldMk cId="4130715992" sldId="305"/>
            <ac:spMk id="2" creationId="{00000000-0000-0000-0000-000000000000}"/>
          </ac:spMkLst>
        </pc:spChg>
        <pc:spChg chg="mod">
          <ac:chgData name="三原慎一" userId="5f70cbe7-f4c8-4824-9758-2abefef14823" providerId="ADAL" clId="{978D9395-FB88-4AB1-872C-224D454340C1}" dt="2021-01-26T08:42:25.370" v="57"/>
          <ac:spMkLst>
            <pc:docMk/>
            <pc:sldMk cId="4130715992" sldId="305"/>
            <ac:spMk id="3" creationId="{00000000-0000-0000-0000-000000000000}"/>
          </ac:spMkLst>
        </pc:spChg>
        <pc:spChg chg="mod">
          <ac:chgData name="三原慎一" userId="5f70cbe7-f4c8-4824-9758-2abefef14823" providerId="ADAL" clId="{978D9395-FB88-4AB1-872C-224D454340C1}" dt="2021-01-26T08:42:25.370" v="57"/>
          <ac:spMkLst>
            <pc:docMk/>
            <pc:sldMk cId="4130715992" sldId="305"/>
            <ac:spMk id="4" creationId="{00000000-0000-0000-0000-000000000000}"/>
          </ac:spMkLst>
        </pc:spChg>
        <pc:spChg chg="mod">
          <ac:chgData name="三原慎一" userId="5f70cbe7-f4c8-4824-9758-2abefef14823" providerId="ADAL" clId="{978D9395-FB88-4AB1-872C-224D454340C1}" dt="2021-01-26T08:42:25.370" v="57"/>
          <ac:spMkLst>
            <pc:docMk/>
            <pc:sldMk cId="4130715992" sldId="305"/>
            <ac:spMk id="5" creationId="{00000000-0000-0000-0000-000000000000}"/>
          </ac:spMkLst>
        </pc:spChg>
        <pc:spChg chg="mod">
          <ac:chgData name="三原慎一" userId="5f70cbe7-f4c8-4824-9758-2abefef14823" providerId="ADAL" clId="{978D9395-FB88-4AB1-872C-224D454340C1}" dt="2021-01-26T08:42:25.370" v="57"/>
          <ac:spMkLst>
            <pc:docMk/>
            <pc:sldMk cId="4130715992" sldId="305"/>
            <ac:spMk id="6" creationId="{00000000-0000-0000-0000-000000000000}"/>
          </ac:spMkLst>
        </pc:spChg>
      </pc:sldChg>
      <pc:sldChg chg="modSp">
        <pc:chgData name="三原慎一" userId="5f70cbe7-f4c8-4824-9758-2abefef14823" providerId="ADAL" clId="{978D9395-FB88-4AB1-872C-224D454340C1}" dt="2021-01-26T08:42:25.370" v="57"/>
        <pc:sldMkLst>
          <pc:docMk/>
          <pc:sldMk cId="1237366493" sldId="306"/>
        </pc:sldMkLst>
        <pc:spChg chg="mod">
          <ac:chgData name="三原慎一" userId="5f70cbe7-f4c8-4824-9758-2abefef14823" providerId="ADAL" clId="{978D9395-FB88-4AB1-872C-224D454340C1}" dt="2021-01-26T08:42:25.370" v="57"/>
          <ac:spMkLst>
            <pc:docMk/>
            <pc:sldMk cId="1237366493" sldId="306"/>
            <ac:spMk id="2" creationId="{00000000-0000-0000-0000-000000000000}"/>
          </ac:spMkLst>
        </pc:spChg>
        <pc:spChg chg="mod">
          <ac:chgData name="三原慎一" userId="5f70cbe7-f4c8-4824-9758-2abefef14823" providerId="ADAL" clId="{978D9395-FB88-4AB1-872C-224D454340C1}" dt="2021-01-26T08:42:25.370" v="57"/>
          <ac:spMkLst>
            <pc:docMk/>
            <pc:sldMk cId="1237366493" sldId="306"/>
            <ac:spMk id="3" creationId="{00000000-0000-0000-0000-000000000000}"/>
          </ac:spMkLst>
        </pc:spChg>
        <pc:spChg chg="mod">
          <ac:chgData name="三原慎一" userId="5f70cbe7-f4c8-4824-9758-2abefef14823" providerId="ADAL" clId="{978D9395-FB88-4AB1-872C-224D454340C1}" dt="2021-01-26T08:42:25.370" v="57"/>
          <ac:spMkLst>
            <pc:docMk/>
            <pc:sldMk cId="1237366493" sldId="306"/>
            <ac:spMk id="5" creationId="{00000000-0000-0000-0000-000000000000}"/>
          </ac:spMkLst>
        </pc:spChg>
        <pc:spChg chg="mod">
          <ac:chgData name="三原慎一" userId="5f70cbe7-f4c8-4824-9758-2abefef14823" providerId="ADAL" clId="{978D9395-FB88-4AB1-872C-224D454340C1}" dt="2021-01-26T08:42:25.370" v="57"/>
          <ac:spMkLst>
            <pc:docMk/>
            <pc:sldMk cId="1237366493" sldId="306"/>
            <ac:spMk id="6" creationId="{00000000-0000-0000-0000-000000000000}"/>
          </ac:spMkLst>
        </pc:spChg>
        <pc:spChg chg="mod">
          <ac:chgData name="三原慎一" userId="5f70cbe7-f4c8-4824-9758-2abefef14823" providerId="ADAL" clId="{978D9395-FB88-4AB1-872C-224D454340C1}" dt="2021-01-26T08:42:25.370" v="57"/>
          <ac:spMkLst>
            <pc:docMk/>
            <pc:sldMk cId="1237366493" sldId="306"/>
            <ac:spMk id="8" creationId="{00000000-0000-0000-0000-000000000000}"/>
          </ac:spMkLst>
        </pc:spChg>
        <pc:spChg chg="mod">
          <ac:chgData name="三原慎一" userId="5f70cbe7-f4c8-4824-9758-2abefef14823" providerId="ADAL" clId="{978D9395-FB88-4AB1-872C-224D454340C1}" dt="2021-01-26T08:42:25.370" v="57"/>
          <ac:spMkLst>
            <pc:docMk/>
            <pc:sldMk cId="1237366493" sldId="306"/>
            <ac:spMk id="9" creationId="{00000000-0000-0000-0000-000000000000}"/>
          </ac:spMkLst>
        </pc:spChg>
        <pc:spChg chg="mod">
          <ac:chgData name="三原慎一" userId="5f70cbe7-f4c8-4824-9758-2abefef14823" providerId="ADAL" clId="{978D9395-FB88-4AB1-872C-224D454340C1}" dt="2021-01-26T08:42:25.370" v="57"/>
          <ac:spMkLst>
            <pc:docMk/>
            <pc:sldMk cId="1237366493" sldId="306"/>
            <ac:spMk id="15" creationId="{00000000-0000-0000-0000-000000000000}"/>
          </ac:spMkLst>
        </pc:spChg>
        <pc:spChg chg="mod">
          <ac:chgData name="三原慎一" userId="5f70cbe7-f4c8-4824-9758-2abefef14823" providerId="ADAL" clId="{978D9395-FB88-4AB1-872C-224D454340C1}" dt="2021-01-26T08:42:25.370" v="57"/>
          <ac:spMkLst>
            <pc:docMk/>
            <pc:sldMk cId="1237366493" sldId="306"/>
            <ac:spMk id="17" creationId="{00000000-0000-0000-0000-000000000000}"/>
          </ac:spMkLst>
        </pc:spChg>
        <pc:picChg chg="mod">
          <ac:chgData name="三原慎一" userId="5f70cbe7-f4c8-4824-9758-2abefef14823" providerId="ADAL" clId="{978D9395-FB88-4AB1-872C-224D454340C1}" dt="2021-01-26T08:42:25.370" v="57"/>
          <ac:picMkLst>
            <pc:docMk/>
            <pc:sldMk cId="1237366493" sldId="306"/>
            <ac:picMk id="12"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13"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16"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21"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22" creationId="{00000000-0000-0000-0000-000000000000}"/>
          </ac:picMkLst>
        </pc:picChg>
        <pc:cxnChg chg="mod">
          <ac:chgData name="三原慎一" userId="5f70cbe7-f4c8-4824-9758-2abefef14823" providerId="ADAL" clId="{978D9395-FB88-4AB1-872C-224D454340C1}" dt="2021-01-26T08:42:25.370" v="57"/>
          <ac:cxnSpMkLst>
            <pc:docMk/>
            <pc:sldMk cId="1237366493" sldId="306"/>
            <ac:cxnSpMk id="7" creationId="{00000000-0000-0000-0000-000000000000}"/>
          </ac:cxnSpMkLst>
        </pc:cxnChg>
      </pc:sldChg>
      <pc:sldChg chg="modSp">
        <pc:chgData name="三原慎一" userId="5f70cbe7-f4c8-4824-9758-2abefef14823" providerId="ADAL" clId="{978D9395-FB88-4AB1-872C-224D454340C1}" dt="2021-01-26T08:42:25.370" v="57"/>
        <pc:sldMkLst>
          <pc:docMk/>
          <pc:sldMk cId="1682911173" sldId="307"/>
        </pc:sldMkLst>
        <pc:spChg chg="mod">
          <ac:chgData name="三原慎一" userId="5f70cbe7-f4c8-4824-9758-2abefef14823" providerId="ADAL" clId="{978D9395-FB88-4AB1-872C-224D454340C1}" dt="2021-01-26T08:42:25.370" v="57"/>
          <ac:spMkLst>
            <pc:docMk/>
            <pc:sldMk cId="1682911173" sldId="307"/>
            <ac:spMk id="7" creationId="{00000000-0000-0000-0000-000000000000}"/>
          </ac:spMkLst>
        </pc:spChg>
        <pc:spChg chg="mod">
          <ac:chgData name="三原慎一" userId="5f70cbe7-f4c8-4824-9758-2abefef14823" providerId="ADAL" clId="{978D9395-FB88-4AB1-872C-224D454340C1}" dt="2021-01-26T08:42:25.370" v="57"/>
          <ac:spMkLst>
            <pc:docMk/>
            <pc:sldMk cId="1682911173" sldId="307"/>
            <ac:spMk id="8" creationId="{00000000-0000-0000-0000-000000000000}"/>
          </ac:spMkLst>
        </pc:spChg>
        <pc:spChg chg="mod">
          <ac:chgData name="三原慎一" userId="5f70cbe7-f4c8-4824-9758-2abefef14823" providerId="ADAL" clId="{978D9395-FB88-4AB1-872C-224D454340C1}" dt="2021-01-26T08:42:25.370" v="57"/>
          <ac:spMkLst>
            <pc:docMk/>
            <pc:sldMk cId="1682911173" sldId="307"/>
            <ac:spMk id="11" creationId="{00000000-0000-0000-0000-000000000000}"/>
          </ac:spMkLst>
        </pc:spChg>
        <pc:spChg chg="mod">
          <ac:chgData name="三原慎一" userId="5f70cbe7-f4c8-4824-9758-2abefef14823" providerId="ADAL" clId="{978D9395-FB88-4AB1-872C-224D454340C1}" dt="2021-01-26T08:42:25.370" v="57"/>
          <ac:spMkLst>
            <pc:docMk/>
            <pc:sldMk cId="1682911173" sldId="307"/>
            <ac:spMk id="12" creationId="{00000000-0000-0000-0000-000000000000}"/>
          </ac:spMkLst>
        </pc:spChg>
        <pc:spChg chg="mod">
          <ac:chgData name="三原慎一" userId="5f70cbe7-f4c8-4824-9758-2abefef14823" providerId="ADAL" clId="{978D9395-FB88-4AB1-872C-224D454340C1}" dt="2021-01-26T08:42:25.370" v="57"/>
          <ac:spMkLst>
            <pc:docMk/>
            <pc:sldMk cId="1682911173" sldId="307"/>
            <ac:spMk id="13" creationId="{00000000-0000-0000-0000-000000000000}"/>
          </ac:spMkLst>
        </pc:spChg>
        <pc:spChg chg="mod">
          <ac:chgData name="三原慎一" userId="5f70cbe7-f4c8-4824-9758-2abefef14823" providerId="ADAL" clId="{978D9395-FB88-4AB1-872C-224D454340C1}" dt="2021-01-26T08:42:25.370" v="57"/>
          <ac:spMkLst>
            <pc:docMk/>
            <pc:sldMk cId="1682911173" sldId="307"/>
            <ac:spMk id="15" creationId="{00000000-0000-0000-0000-000000000000}"/>
          </ac:spMkLst>
        </pc:spChg>
        <pc:spChg chg="mod">
          <ac:chgData name="三原慎一" userId="5f70cbe7-f4c8-4824-9758-2abefef14823" providerId="ADAL" clId="{978D9395-FB88-4AB1-872C-224D454340C1}" dt="2021-01-26T08:42:25.370" v="57"/>
          <ac:spMkLst>
            <pc:docMk/>
            <pc:sldMk cId="1682911173" sldId="307"/>
            <ac:spMk id="19" creationId="{00000000-0000-0000-0000-000000000000}"/>
          </ac:spMkLst>
        </pc:spChg>
        <pc:spChg chg="mod">
          <ac:chgData name="三原慎一" userId="5f70cbe7-f4c8-4824-9758-2abefef14823" providerId="ADAL" clId="{978D9395-FB88-4AB1-872C-224D454340C1}" dt="2021-01-26T08:42:25.370" v="57"/>
          <ac:spMkLst>
            <pc:docMk/>
            <pc:sldMk cId="1682911173" sldId="307"/>
            <ac:spMk id="20" creationId="{00000000-0000-0000-0000-000000000000}"/>
          </ac:spMkLst>
        </pc:spChg>
        <pc:spChg chg="mod">
          <ac:chgData name="三原慎一" userId="5f70cbe7-f4c8-4824-9758-2abefef14823" providerId="ADAL" clId="{978D9395-FB88-4AB1-872C-224D454340C1}" dt="2021-01-26T08:42:25.370" v="57"/>
          <ac:spMkLst>
            <pc:docMk/>
            <pc:sldMk cId="1682911173" sldId="307"/>
            <ac:spMk id="21" creationId="{00000000-0000-0000-0000-000000000000}"/>
          </ac:spMkLst>
        </pc:spChg>
        <pc:spChg chg="mod">
          <ac:chgData name="三原慎一" userId="5f70cbe7-f4c8-4824-9758-2abefef14823" providerId="ADAL" clId="{978D9395-FB88-4AB1-872C-224D454340C1}" dt="2021-01-26T08:42:25.370" v="57"/>
          <ac:spMkLst>
            <pc:docMk/>
            <pc:sldMk cId="1682911173" sldId="307"/>
            <ac:spMk id="23" creationId="{00000000-0000-0000-0000-000000000000}"/>
          </ac:spMkLst>
        </pc:spChg>
        <pc:spChg chg="mod">
          <ac:chgData name="三原慎一" userId="5f70cbe7-f4c8-4824-9758-2abefef14823" providerId="ADAL" clId="{978D9395-FB88-4AB1-872C-224D454340C1}" dt="2021-01-26T08:42:25.370" v="57"/>
          <ac:spMkLst>
            <pc:docMk/>
            <pc:sldMk cId="1682911173" sldId="307"/>
            <ac:spMk id="28" creationId="{00000000-0000-0000-0000-000000000000}"/>
          </ac:spMkLst>
        </pc:spChg>
        <pc:spChg chg="mod">
          <ac:chgData name="三原慎一" userId="5f70cbe7-f4c8-4824-9758-2abefef14823" providerId="ADAL" clId="{978D9395-FB88-4AB1-872C-224D454340C1}" dt="2021-01-26T08:42:25.370" v="57"/>
          <ac:spMkLst>
            <pc:docMk/>
            <pc:sldMk cId="1682911173" sldId="307"/>
            <ac:spMk id="29" creationId="{00000000-0000-0000-0000-000000000000}"/>
          </ac:spMkLst>
        </pc:spChg>
        <pc:spChg chg="mod">
          <ac:chgData name="三原慎一" userId="5f70cbe7-f4c8-4824-9758-2abefef14823" providerId="ADAL" clId="{978D9395-FB88-4AB1-872C-224D454340C1}" dt="2021-01-26T08:42:25.370" v="57"/>
          <ac:spMkLst>
            <pc:docMk/>
            <pc:sldMk cId="1682911173" sldId="307"/>
            <ac:spMk id="30" creationId="{00000000-0000-0000-0000-000000000000}"/>
          </ac:spMkLst>
        </pc:spChg>
        <pc:grpChg chg="mod">
          <ac:chgData name="三原慎一" userId="5f70cbe7-f4c8-4824-9758-2abefef14823" providerId="ADAL" clId="{978D9395-FB88-4AB1-872C-224D454340C1}" dt="2021-01-26T08:42:25.370" v="57"/>
          <ac:grpSpMkLst>
            <pc:docMk/>
            <pc:sldMk cId="1682911173" sldId="307"/>
            <ac:grpSpMk id="22" creationId="{00000000-0000-0000-0000-000000000000}"/>
          </ac:grpSpMkLst>
        </pc:grpChg>
        <pc:grpChg chg="mod">
          <ac:chgData name="三原慎一" userId="5f70cbe7-f4c8-4824-9758-2abefef14823" providerId="ADAL" clId="{978D9395-FB88-4AB1-872C-224D454340C1}" dt="2021-01-26T08:42:25.370" v="57"/>
          <ac:grpSpMkLst>
            <pc:docMk/>
            <pc:sldMk cId="1682911173" sldId="307"/>
            <ac:grpSpMk id="27" creationId="{00000000-0000-0000-0000-000000000000}"/>
          </ac:grpSpMkLst>
        </pc:grpChg>
        <pc:picChg chg="mod">
          <ac:chgData name="三原慎一" userId="5f70cbe7-f4c8-4824-9758-2abefef14823" providerId="ADAL" clId="{978D9395-FB88-4AB1-872C-224D454340C1}" dt="2021-01-26T08:42:25.370" v="57"/>
          <ac:picMkLst>
            <pc:docMk/>
            <pc:sldMk cId="1682911173" sldId="307"/>
            <ac:picMk id="33" creationId="{00000000-0000-0000-0000-000000000000}"/>
          </ac:picMkLst>
        </pc:picChg>
        <pc:picChg chg="mod">
          <ac:chgData name="三原慎一" userId="5f70cbe7-f4c8-4824-9758-2abefef14823" providerId="ADAL" clId="{978D9395-FB88-4AB1-872C-224D454340C1}" dt="2021-01-26T08:42:25.370" v="57"/>
          <ac:picMkLst>
            <pc:docMk/>
            <pc:sldMk cId="1682911173" sldId="307"/>
            <ac:picMk id="34" creationId="{00000000-0000-0000-0000-000000000000}"/>
          </ac:picMkLst>
        </pc:picChg>
        <pc:cxnChg chg="mod">
          <ac:chgData name="三原慎一" userId="5f70cbe7-f4c8-4824-9758-2abefef14823" providerId="ADAL" clId="{978D9395-FB88-4AB1-872C-224D454340C1}" dt="2021-01-26T08:42:25.370" v="57"/>
          <ac:cxnSpMkLst>
            <pc:docMk/>
            <pc:sldMk cId="1682911173" sldId="307"/>
            <ac:cxnSpMk id="24"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26"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31"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32" creationId="{00000000-0000-0000-0000-000000000000}"/>
          </ac:cxnSpMkLst>
        </pc:cxnChg>
      </pc:sldChg>
      <pc:sldChg chg="modSp">
        <pc:chgData name="三原慎一" userId="5f70cbe7-f4c8-4824-9758-2abefef14823" providerId="ADAL" clId="{978D9395-FB88-4AB1-872C-224D454340C1}" dt="2021-01-26T08:42:25.370" v="57"/>
        <pc:sldMkLst>
          <pc:docMk/>
          <pc:sldMk cId="116490535" sldId="308"/>
        </pc:sldMkLst>
        <pc:spChg chg="mod">
          <ac:chgData name="三原慎一" userId="5f70cbe7-f4c8-4824-9758-2abefef14823" providerId="ADAL" clId="{978D9395-FB88-4AB1-872C-224D454340C1}" dt="2021-01-26T08:42:25.370" v="57"/>
          <ac:spMkLst>
            <pc:docMk/>
            <pc:sldMk cId="116490535" sldId="308"/>
            <ac:spMk id="2" creationId="{00000000-0000-0000-0000-000000000000}"/>
          </ac:spMkLst>
        </pc:spChg>
        <pc:spChg chg="mod">
          <ac:chgData name="三原慎一" userId="5f70cbe7-f4c8-4824-9758-2abefef14823" providerId="ADAL" clId="{978D9395-FB88-4AB1-872C-224D454340C1}" dt="2021-01-26T08:42:25.370" v="57"/>
          <ac:spMkLst>
            <pc:docMk/>
            <pc:sldMk cId="116490535" sldId="308"/>
            <ac:spMk id="3" creationId="{00000000-0000-0000-0000-000000000000}"/>
          </ac:spMkLst>
        </pc:spChg>
        <pc:spChg chg="mod">
          <ac:chgData name="三原慎一" userId="5f70cbe7-f4c8-4824-9758-2abefef14823" providerId="ADAL" clId="{978D9395-FB88-4AB1-872C-224D454340C1}" dt="2021-01-26T08:42:25.370" v="57"/>
          <ac:spMkLst>
            <pc:docMk/>
            <pc:sldMk cId="116490535" sldId="308"/>
            <ac:spMk id="4" creationId="{00000000-0000-0000-0000-000000000000}"/>
          </ac:spMkLst>
        </pc:spChg>
      </pc:sldChg>
      <pc:sldChg chg="modSp">
        <pc:chgData name="三原慎一" userId="5f70cbe7-f4c8-4824-9758-2abefef14823" providerId="ADAL" clId="{978D9395-FB88-4AB1-872C-224D454340C1}" dt="2021-01-26T08:42:25.370" v="57"/>
        <pc:sldMkLst>
          <pc:docMk/>
          <pc:sldMk cId="258505433" sldId="310"/>
        </pc:sldMkLst>
        <pc:spChg chg="mod">
          <ac:chgData name="三原慎一" userId="5f70cbe7-f4c8-4824-9758-2abefef14823" providerId="ADAL" clId="{978D9395-FB88-4AB1-872C-224D454340C1}" dt="2021-01-26T08:42:25.370" v="57"/>
          <ac:spMkLst>
            <pc:docMk/>
            <pc:sldMk cId="258505433" sldId="310"/>
            <ac:spMk id="2" creationId="{00000000-0000-0000-0000-000000000000}"/>
          </ac:spMkLst>
        </pc:spChg>
        <pc:spChg chg="mod">
          <ac:chgData name="三原慎一" userId="5f70cbe7-f4c8-4824-9758-2abefef14823" providerId="ADAL" clId="{978D9395-FB88-4AB1-872C-224D454340C1}" dt="2021-01-26T08:42:25.370" v="57"/>
          <ac:spMkLst>
            <pc:docMk/>
            <pc:sldMk cId="258505433" sldId="310"/>
            <ac:spMk id="3" creationId="{00000000-0000-0000-0000-000000000000}"/>
          </ac:spMkLst>
        </pc:spChg>
        <pc:spChg chg="mod">
          <ac:chgData name="三原慎一" userId="5f70cbe7-f4c8-4824-9758-2abefef14823" providerId="ADAL" clId="{978D9395-FB88-4AB1-872C-224D454340C1}" dt="2021-01-26T08:42:25.370" v="57"/>
          <ac:spMkLst>
            <pc:docMk/>
            <pc:sldMk cId="258505433" sldId="310"/>
            <ac:spMk id="5" creationId="{00000000-0000-0000-0000-000000000000}"/>
          </ac:spMkLst>
        </pc:spChg>
        <pc:spChg chg="mod">
          <ac:chgData name="三原慎一" userId="5f70cbe7-f4c8-4824-9758-2abefef14823" providerId="ADAL" clId="{978D9395-FB88-4AB1-872C-224D454340C1}" dt="2021-01-26T08:42:25.370" v="57"/>
          <ac:spMkLst>
            <pc:docMk/>
            <pc:sldMk cId="258505433" sldId="310"/>
            <ac:spMk id="9" creationId="{00000000-0000-0000-0000-000000000000}"/>
          </ac:spMkLst>
        </pc:spChg>
        <pc:spChg chg="mod">
          <ac:chgData name="三原慎一" userId="5f70cbe7-f4c8-4824-9758-2abefef14823" providerId="ADAL" clId="{978D9395-FB88-4AB1-872C-224D454340C1}" dt="2021-01-26T08:42:25.370" v="57"/>
          <ac:spMkLst>
            <pc:docMk/>
            <pc:sldMk cId="258505433" sldId="310"/>
            <ac:spMk id="10" creationId="{00000000-0000-0000-0000-000000000000}"/>
          </ac:spMkLst>
        </pc:spChg>
        <pc:spChg chg="mod">
          <ac:chgData name="三原慎一" userId="5f70cbe7-f4c8-4824-9758-2abefef14823" providerId="ADAL" clId="{978D9395-FB88-4AB1-872C-224D454340C1}" dt="2021-01-26T08:42:25.370" v="57"/>
          <ac:spMkLst>
            <pc:docMk/>
            <pc:sldMk cId="258505433" sldId="310"/>
            <ac:spMk id="11" creationId="{00000000-0000-0000-0000-000000000000}"/>
          </ac:spMkLst>
        </pc:spChg>
        <pc:spChg chg="mod">
          <ac:chgData name="三原慎一" userId="5f70cbe7-f4c8-4824-9758-2abefef14823" providerId="ADAL" clId="{978D9395-FB88-4AB1-872C-224D454340C1}" dt="2021-01-26T08:42:25.370" v="57"/>
          <ac:spMkLst>
            <pc:docMk/>
            <pc:sldMk cId="258505433" sldId="310"/>
            <ac:spMk id="12" creationId="{00000000-0000-0000-0000-000000000000}"/>
          </ac:spMkLst>
        </pc:spChg>
        <pc:spChg chg="mod">
          <ac:chgData name="三原慎一" userId="5f70cbe7-f4c8-4824-9758-2abefef14823" providerId="ADAL" clId="{978D9395-FB88-4AB1-872C-224D454340C1}" dt="2021-01-26T08:42:25.370" v="57"/>
          <ac:spMkLst>
            <pc:docMk/>
            <pc:sldMk cId="258505433" sldId="310"/>
            <ac:spMk id="13" creationId="{00000000-0000-0000-0000-000000000000}"/>
          </ac:spMkLst>
        </pc:spChg>
        <pc:spChg chg="mod">
          <ac:chgData name="三原慎一" userId="5f70cbe7-f4c8-4824-9758-2abefef14823" providerId="ADAL" clId="{978D9395-FB88-4AB1-872C-224D454340C1}" dt="2021-01-26T08:42:25.370" v="57"/>
          <ac:spMkLst>
            <pc:docMk/>
            <pc:sldMk cId="258505433" sldId="310"/>
            <ac:spMk id="14" creationId="{00000000-0000-0000-0000-000000000000}"/>
          </ac:spMkLst>
        </pc:spChg>
        <pc:spChg chg="mod">
          <ac:chgData name="三原慎一" userId="5f70cbe7-f4c8-4824-9758-2abefef14823" providerId="ADAL" clId="{978D9395-FB88-4AB1-872C-224D454340C1}" dt="2021-01-26T08:42:25.370" v="57"/>
          <ac:spMkLst>
            <pc:docMk/>
            <pc:sldMk cId="258505433" sldId="310"/>
            <ac:spMk id="15" creationId="{00000000-0000-0000-0000-000000000000}"/>
          </ac:spMkLst>
        </pc:spChg>
        <pc:spChg chg="mod">
          <ac:chgData name="三原慎一" userId="5f70cbe7-f4c8-4824-9758-2abefef14823" providerId="ADAL" clId="{978D9395-FB88-4AB1-872C-224D454340C1}" dt="2021-01-26T08:42:25.370" v="57"/>
          <ac:spMkLst>
            <pc:docMk/>
            <pc:sldMk cId="258505433" sldId="310"/>
            <ac:spMk id="16" creationId="{00000000-0000-0000-0000-000000000000}"/>
          </ac:spMkLst>
        </pc:spChg>
        <pc:spChg chg="mod">
          <ac:chgData name="三原慎一" userId="5f70cbe7-f4c8-4824-9758-2abefef14823" providerId="ADAL" clId="{978D9395-FB88-4AB1-872C-224D454340C1}" dt="2021-01-26T08:42:25.370" v="57"/>
          <ac:spMkLst>
            <pc:docMk/>
            <pc:sldMk cId="258505433" sldId="310"/>
            <ac:spMk id="17" creationId="{00000000-0000-0000-0000-000000000000}"/>
          </ac:spMkLst>
        </pc:spChg>
        <pc:spChg chg="mod">
          <ac:chgData name="三原慎一" userId="5f70cbe7-f4c8-4824-9758-2abefef14823" providerId="ADAL" clId="{978D9395-FB88-4AB1-872C-224D454340C1}" dt="2021-01-26T08:42:25.370" v="57"/>
          <ac:spMkLst>
            <pc:docMk/>
            <pc:sldMk cId="258505433" sldId="310"/>
            <ac:spMk id="18" creationId="{00000000-0000-0000-0000-000000000000}"/>
          </ac:spMkLst>
        </pc:spChg>
        <pc:spChg chg="mod">
          <ac:chgData name="三原慎一" userId="5f70cbe7-f4c8-4824-9758-2abefef14823" providerId="ADAL" clId="{978D9395-FB88-4AB1-872C-224D454340C1}" dt="2021-01-26T08:42:25.370" v="57"/>
          <ac:spMkLst>
            <pc:docMk/>
            <pc:sldMk cId="258505433" sldId="310"/>
            <ac:spMk id="19" creationId="{00000000-0000-0000-0000-000000000000}"/>
          </ac:spMkLst>
        </pc:spChg>
        <pc:spChg chg="mod">
          <ac:chgData name="三原慎一" userId="5f70cbe7-f4c8-4824-9758-2abefef14823" providerId="ADAL" clId="{978D9395-FB88-4AB1-872C-224D454340C1}" dt="2021-01-26T08:42:25.370" v="57"/>
          <ac:spMkLst>
            <pc:docMk/>
            <pc:sldMk cId="258505433" sldId="310"/>
            <ac:spMk id="20" creationId="{00000000-0000-0000-0000-000000000000}"/>
          </ac:spMkLst>
        </pc:spChg>
        <pc:picChg chg="mod">
          <ac:chgData name="三原慎一" userId="5f70cbe7-f4c8-4824-9758-2abefef14823" providerId="ADAL" clId="{978D9395-FB88-4AB1-872C-224D454340C1}" dt="2021-01-26T08:42:25.370" v="57"/>
          <ac:picMkLst>
            <pc:docMk/>
            <pc:sldMk cId="258505433" sldId="310"/>
            <ac:picMk id="6" creationId="{00000000-0000-0000-0000-000000000000}"/>
          </ac:picMkLst>
        </pc:picChg>
        <pc:picChg chg="mod">
          <ac:chgData name="三原慎一" userId="5f70cbe7-f4c8-4824-9758-2abefef14823" providerId="ADAL" clId="{978D9395-FB88-4AB1-872C-224D454340C1}" dt="2021-01-26T08:42:25.370" v="57"/>
          <ac:picMkLst>
            <pc:docMk/>
            <pc:sldMk cId="258505433" sldId="310"/>
            <ac:picMk id="7" creationId="{00000000-0000-0000-0000-000000000000}"/>
          </ac:picMkLst>
        </pc:picChg>
        <pc:picChg chg="mod">
          <ac:chgData name="三原慎一" userId="5f70cbe7-f4c8-4824-9758-2abefef14823" providerId="ADAL" clId="{978D9395-FB88-4AB1-872C-224D454340C1}" dt="2021-01-26T08:42:25.370" v="57"/>
          <ac:picMkLst>
            <pc:docMk/>
            <pc:sldMk cId="258505433" sldId="310"/>
            <ac:picMk id="8" creationId="{00000000-0000-0000-0000-000000000000}"/>
          </ac:picMkLst>
        </pc:picChg>
      </pc:sldChg>
      <pc:sldChg chg="modSp">
        <pc:chgData name="三原慎一" userId="5f70cbe7-f4c8-4824-9758-2abefef14823" providerId="ADAL" clId="{978D9395-FB88-4AB1-872C-224D454340C1}" dt="2021-01-26T08:42:25.370" v="57"/>
        <pc:sldMkLst>
          <pc:docMk/>
          <pc:sldMk cId="2136804709" sldId="311"/>
        </pc:sldMkLst>
        <pc:spChg chg="mod">
          <ac:chgData name="三原慎一" userId="5f70cbe7-f4c8-4824-9758-2abefef14823" providerId="ADAL" clId="{978D9395-FB88-4AB1-872C-224D454340C1}" dt="2021-01-26T08:42:25.370" v="57"/>
          <ac:spMkLst>
            <pc:docMk/>
            <pc:sldMk cId="2136804709" sldId="311"/>
            <ac:spMk id="2" creationId="{00000000-0000-0000-0000-000000000000}"/>
          </ac:spMkLst>
        </pc:spChg>
        <pc:spChg chg="mod">
          <ac:chgData name="三原慎一" userId="5f70cbe7-f4c8-4824-9758-2abefef14823" providerId="ADAL" clId="{978D9395-FB88-4AB1-872C-224D454340C1}" dt="2021-01-26T08:42:25.370" v="57"/>
          <ac:spMkLst>
            <pc:docMk/>
            <pc:sldMk cId="2136804709" sldId="311"/>
            <ac:spMk id="3" creationId="{00000000-0000-0000-0000-000000000000}"/>
          </ac:spMkLst>
        </pc:spChg>
        <pc:spChg chg="mod">
          <ac:chgData name="三原慎一" userId="5f70cbe7-f4c8-4824-9758-2abefef14823" providerId="ADAL" clId="{978D9395-FB88-4AB1-872C-224D454340C1}" dt="2021-01-26T08:42:25.370" v="57"/>
          <ac:spMkLst>
            <pc:docMk/>
            <pc:sldMk cId="2136804709" sldId="311"/>
            <ac:spMk id="4" creationId="{00000000-0000-0000-0000-000000000000}"/>
          </ac:spMkLst>
        </pc:spChg>
        <pc:spChg chg="mod">
          <ac:chgData name="三原慎一" userId="5f70cbe7-f4c8-4824-9758-2abefef14823" providerId="ADAL" clId="{978D9395-FB88-4AB1-872C-224D454340C1}" dt="2021-01-26T08:42:25.370" v="57"/>
          <ac:spMkLst>
            <pc:docMk/>
            <pc:sldMk cId="2136804709" sldId="311"/>
            <ac:spMk id="11" creationId="{00000000-0000-0000-0000-000000000000}"/>
          </ac:spMkLst>
        </pc:spChg>
        <pc:spChg chg="mod">
          <ac:chgData name="三原慎一" userId="5f70cbe7-f4c8-4824-9758-2abefef14823" providerId="ADAL" clId="{978D9395-FB88-4AB1-872C-224D454340C1}" dt="2021-01-26T08:42:25.370" v="57"/>
          <ac:spMkLst>
            <pc:docMk/>
            <pc:sldMk cId="2136804709" sldId="311"/>
            <ac:spMk id="12" creationId="{00000000-0000-0000-0000-000000000000}"/>
          </ac:spMkLst>
        </pc:spChg>
        <pc:spChg chg="mod">
          <ac:chgData name="三原慎一" userId="5f70cbe7-f4c8-4824-9758-2abefef14823" providerId="ADAL" clId="{978D9395-FB88-4AB1-872C-224D454340C1}" dt="2021-01-26T08:42:25.370" v="57"/>
          <ac:spMkLst>
            <pc:docMk/>
            <pc:sldMk cId="2136804709" sldId="311"/>
            <ac:spMk id="16" creationId="{00000000-0000-0000-0000-000000000000}"/>
          </ac:spMkLst>
        </pc:spChg>
        <pc:spChg chg="mod">
          <ac:chgData name="三原慎一" userId="5f70cbe7-f4c8-4824-9758-2abefef14823" providerId="ADAL" clId="{978D9395-FB88-4AB1-872C-224D454340C1}" dt="2021-01-26T08:42:25.370" v="57"/>
          <ac:spMkLst>
            <pc:docMk/>
            <pc:sldMk cId="2136804709" sldId="311"/>
            <ac:spMk id="20" creationId="{00000000-0000-0000-0000-000000000000}"/>
          </ac:spMkLst>
        </pc:spChg>
        <pc:spChg chg="mod">
          <ac:chgData name="三原慎一" userId="5f70cbe7-f4c8-4824-9758-2abefef14823" providerId="ADAL" clId="{978D9395-FB88-4AB1-872C-224D454340C1}" dt="2021-01-26T08:42:25.370" v="57"/>
          <ac:spMkLst>
            <pc:docMk/>
            <pc:sldMk cId="2136804709" sldId="311"/>
            <ac:spMk id="21" creationId="{00000000-0000-0000-0000-000000000000}"/>
          </ac:spMkLst>
        </pc:spChg>
        <pc:spChg chg="mod">
          <ac:chgData name="三原慎一" userId="5f70cbe7-f4c8-4824-9758-2abefef14823" providerId="ADAL" clId="{978D9395-FB88-4AB1-872C-224D454340C1}" dt="2021-01-26T08:42:25.370" v="57"/>
          <ac:spMkLst>
            <pc:docMk/>
            <pc:sldMk cId="2136804709" sldId="311"/>
            <ac:spMk id="22" creationId="{00000000-0000-0000-0000-000000000000}"/>
          </ac:spMkLst>
        </pc:spChg>
        <pc:spChg chg="mod">
          <ac:chgData name="三原慎一" userId="5f70cbe7-f4c8-4824-9758-2abefef14823" providerId="ADAL" clId="{978D9395-FB88-4AB1-872C-224D454340C1}" dt="2021-01-26T08:42:25.370" v="57"/>
          <ac:spMkLst>
            <pc:docMk/>
            <pc:sldMk cId="2136804709" sldId="311"/>
            <ac:spMk id="23" creationId="{00000000-0000-0000-0000-000000000000}"/>
          </ac:spMkLst>
        </pc:spChg>
        <pc:picChg chg="mod">
          <ac:chgData name="三原慎一" userId="5f70cbe7-f4c8-4824-9758-2abefef14823" providerId="ADAL" clId="{978D9395-FB88-4AB1-872C-224D454340C1}" dt="2021-01-26T08:42:25.370" v="57"/>
          <ac:picMkLst>
            <pc:docMk/>
            <pc:sldMk cId="2136804709" sldId="311"/>
            <ac:picMk id="6" creationId="{00000000-0000-0000-0000-000000000000}"/>
          </ac:picMkLst>
        </pc:picChg>
        <pc:picChg chg="mod">
          <ac:chgData name="三原慎一" userId="5f70cbe7-f4c8-4824-9758-2abefef14823" providerId="ADAL" clId="{978D9395-FB88-4AB1-872C-224D454340C1}" dt="2021-01-26T08:42:25.370" v="57"/>
          <ac:picMkLst>
            <pc:docMk/>
            <pc:sldMk cId="2136804709" sldId="311"/>
            <ac:picMk id="18" creationId="{00000000-0000-0000-0000-000000000000}"/>
          </ac:picMkLst>
        </pc:picChg>
        <pc:picChg chg="mod">
          <ac:chgData name="三原慎一" userId="5f70cbe7-f4c8-4824-9758-2abefef14823" providerId="ADAL" clId="{978D9395-FB88-4AB1-872C-224D454340C1}" dt="2021-01-26T08:42:25.370" v="57"/>
          <ac:picMkLst>
            <pc:docMk/>
            <pc:sldMk cId="2136804709" sldId="311"/>
            <ac:picMk id="19" creationId="{00000000-0000-0000-0000-000000000000}"/>
          </ac:picMkLst>
        </pc:picChg>
        <pc:cxnChg chg="mod">
          <ac:chgData name="三原慎一" userId="5f70cbe7-f4c8-4824-9758-2abefef14823" providerId="ADAL" clId="{978D9395-FB88-4AB1-872C-224D454340C1}" dt="2021-01-26T08:42:25.370" v="57"/>
          <ac:cxnSpMkLst>
            <pc:docMk/>
            <pc:sldMk cId="2136804709" sldId="311"/>
            <ac:cxnSpMk id="5" creationId="{00000000-0000-0000-0000-000000000000}"/>
          </ac:cxnSpMkLst>
        </pc:cxnChg>
        <pc:cxnChg chg="mod">
          <ac:chgData name="三原慎一" userId="5f70cbe7-f4c8-4824-9758-2abefef14823" providerId="ADAL" clId="{978D9395-FB88-4AB1-872C-224D454340C1}" dt="2021-01-26T08:42:25.370" v="57"/>
          <ac:cxnSpMkLst>
            <pc:docMk/>
            <pc:sldMk cId="2136804709" sldId="311"/>
            <ac:cxnSpMk id="17" creationId="{00000000-0000-0000-0000-000000000000}"/>
          </ac:cxnSpMkLst>
        </pc:cxnChg>
      </pc:sldChg>
      <pc:sldChg chg="modSp modNotes">
        <pc:chgData name="三原慎一" userId="5f70cbe7-f4c8-4824-9758-2abefef14823" providerId="ADAL" clId="{978D9395-FB88-4AB1-872C-224D454340C1}" dt="2021-01-26T08:42:25.370" v="57"/>
        <pc:sldMkLst>
          <pc:docMk/>
          <pc:sldMk cId="497438644" sldId="312"/>
        </pc:sldMkLst>
        <pc:spChg chg="mod">
          <ac:chgData name="三原慎一" userId="5f70cbe7-f4c8-4824-9758-2abefef14823" providerId="ADAL" clId="{978D9395-FB88-4AB1-872C-224D454340C1}" dt="2021-01-26T08:42:25.370" v="57"/>
          <ac:spMkLst>
            <pc:docMk/>
            <pc:sldMk cId="497438644" sldId="312"/>
            <ac:spMk id="2" creationId="{00000000-0000-0000-0000-000000000000}"/>
          </ac:spMkLst>
        </pc:spChg>
        <pc:spChg chg="mod">
          <ac:chgData name="三原慎一" userId="5f70cbe7-f4c8-4824-9758-2abefef14823" providerId="ADAL" clId="{978D9395-FB88-4AB1-872C-224D454340C1}" dt="2021-01-26T08:42:25.370" v="57"/>
          <ac:spMkLst>
            <pc:docMk/>
            <pc:sldMk cId="497438644" sldId="312"/>
            <ac:spMk id="3"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0"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2"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3" creationId="{00000000-0000-0000-0000-000000000000}"/>
          </ac:spMkLst>
        </pc:spChg>
        <pc:picChg chg="mod">
          <ac:chgData name="三原慎一" userId="5f70cbe7-f4c8-4824-9758-2abefef14823" providerId="ADAL" clId="{978D9395-FB88-4AB1-872C-224D454340C1}" dt="2021-01-26T08:42:25.370" v="57"/>
          <ac:picMkLst>
            <pc:docMk/>
            <pc:sldMk cId="497438644" sldId="312"/>
            <ac:picMk id="5"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6"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7"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8"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9" creationId="{00000000-0000-0000-0000-000000000000}"/>
          </ac:picMkLst>
        </pc:picChg>
        <pc:cxnChg chg="mod">
          <ac:chgData name="三原慎一" userId="5f70cbe7-f4c8-4824-9758-2abefef14823" providerId="ADAL" clId="{978D9395-FB88-4AB1-872C-224D454340C1}" dt="2021-01-26T08:42:25.370" v="57"/>
          <ac:cxnSpMkLst>
            <pc:docMk/>
            <pc:sldMk cId="497438644" sldId="312"/>
            <ac:cxnSpMk id="13" creationId="{00000000-0000-0000-0000-000000000000}"/>
          </ac:cxnSpMkLst>
        </pc:cxnChg>
      </pc:sldChg>
      <pc:sldChg chg="modSp modNotes">
        <pc:chgData name="三原慎一" userId="5f70cbe7-f4c8-4824-9758-2abefef14823" providerId="ADAL" clId="{978D9395-FB88-4AB1-872C-224D454340C1}" dt="2021-01-26T08:42:25.370" v="57"/>
        <pc:sldMkLst>
          <pc:docMk/>
          <pc:sldMk cId="29500048" sldId="313"/>
        </pc:sldMkLst>
        <pc:spChg chg="mod">
          <ac:chgData name="三原慎一" userId="5f70cbe7-f4c8-4824-9758-2abefef14823" providerId="ADAL" clId="{978D9395-FB88-4AB1-872C-224D454340C1}" dt="2021-01-26T08:42:25.370" v="57"/>
          <ac:spMkLst>
            <pc:docMk/>
            <pc:sldMk cId="29500048" sldId="313"/>
            <ac:spMk id="2" creationId="{00000000-0000-0000-0000-000000000000}"/>
          </ac:spMkLst>
        </pc:spChg>
        <pc:spChg chg="mod">
          <ac:chgData name="三原慎一" userId="5f70cbe7-f4c8-4824-9758-2abefef14823" providerId="ADAL" clId="{978D9395-FB88-4AB1-872C-224D454340C1}" dt="2021-01-26T08:42:25.370" v="57"/>
          <ac:spMkLst>
            <pc:docMk/>
            <pc:sldMk cId="29500048" sldId="313"/>
            <ac:spMk id="3" creationId="{00000000-0000-0000-0000-000000000000}"/>
          </ac:spMkLst>
        </pc:spChg>
        <pc:spChg chg="mod">
          <ac:chgData name="三原慎一" userId="5f70cbe7-f4c8-4824-9758-2abefef14823" providerId="ADAL" clId="{978D9395-FB88-4AB1-872C-224D454340C1}" dt="2021-01-26T08:42:25.370" v="57"/>
          <ac:spMkLst>
            <pc:docMk/>
            <pc:sldMk cId="29500048" sldId="313"/>
            <ac:spMk id="43012" creationId="{00000000-0000-0000-0000-000000000000}"/>
          </ac:spMkLst>
        </pc:spChg>
        <pc:spChg chg="mod">
          <ac:chgData name="三原慎一" userId="5f70cbe7-f4c8-4824-9758-2abefef14823" providerId="ADAL" clId="{978D9395-FB88-4AB1-872C-224D454340C1}" dt="2021-01-26T08:42:25.370" v="57"/>
          <ac:spMkLst>
            <pc:docMk/>
            <pc:sldMk cId="29500048" sldId="313"/>
            <ac:spMk id="43015" creationId="{00000000-0000-0000-0000-000000000000}"/>
          </ac:spMkLst>
        </pc:spChg>
        <pc:picChg chg="mod">
          <ac:chgData name="三原慎一" userId="5f70cbe7-f4c8-4824-9758-2abefef14823" providerId="ADAL" clId="{978D9395-FB88-4AB1-872C-224D454340C1}" dt="2021-01-26T08:42:25.370" v="57"/>
          <ac:picMkLst>
            <pc:docMk/>
            <pc:sldMk cId="29500048" sldId="313"/>
            <ac:picMk id="43013" creationId="{00000000-0000-0000-0000-000000000000}"/>
          </ac:picMkLst>
        </pc:picChg>
        <pc:picChg chg="mod">
          <ac:chgData name="三原慎一" userId="5f70cbe7-f4c8-4824-9758-2abefef14823" providerId="ADAL" clId="{978D9395-FB88-4AB1-872C-224D454340C1}" dt="2021-01-26T08:42:25.370" v="57"/>
          <ac:picMkLst>
            <pc:docMk/>
            <pc:sldMk cId="29500048" sldId="313"/>
            <ac:picMk id="43014" creationId="{00000000-0000-0000-0000-000000000000}"/>
          </ac:picMkLst>
        </pc:picChg>
        <pc:picChg chg="mod">
          <ac:chgData name="三原慎一" userId="5f70cbe7-f4c8-4824-9758-2abefef14823" providerId="ADAL" clId="{978D9395-FB88-4AB1-872C-224D454340C1}" dt="2021-01-26T08:42:25.370" v="57"/>
          <ac:picMkLst>
            <pc:docMk/>
            <pc:sldMk cId="29500048" sldId="313"/>
            <ac:picMk id="43016" creationId="{00000000-0000-0000-0000-000000000000}"/>
          </ac:picMkLst>
        </pc:picChg>
        <pc:cxnChg chg="mod">
          <ac:chgData name="三原慎一" userId="5f70cbe7-f4c8-4824-9758-2abefef14823" providerId="ADAL" clId="{978D9395-FB88-4AB1-872C-224D454340C1}" dt="2021-01-26T08:42:25.370" v="57"/>
          <ac:cxnSpMkLst>
            <pc:docMk/>
            <pc:sldMk cId="29500048" sldId="313"/>
            <ac:cxnSpMk id="14" creationId="{00000000-0000-0000-0000-000000000000}"/>
          </ac:cxnSpMkLst>
        </pc:cxnChg>
      </pc:sldChg>
      <pc:sldChg chg="modSp">
        <pc:chgData name="三原慎一" userId="5f70cbe7-f4c8-4824-9758-2abefef14823" providerId="ADAL" clId="{978D9395-FB88-4AB1-872C-224D454340C1}" dt="2021-01-26T08:42:25.370" v="57"/>
        <pc:sldMkLst>
          <pc:docMk/>
          <pc:sldMk cId="513370953" sldId="315"/>
        </pc:sldMkLst>
        <pc:spChg chg="mod">
          <ac:chgData name="三原慎一" userId="5f70cbe7-f4c8-4824-9758-2abefef14823" providerId="ADAL" clId="{978D9395-FB88-4AB1-872C-224D454340C1}" dt="2021-01-26T08:42:25.370" v="57"/>
          <ac:spMkLst>
            <pc:docMk/>
            <pc:sldMk cId="513370953" sldId="315"/>
            <ac:spMk id="2" creationId="{00000000-0000-0000-0000-000000000000}"/>
          </ac:spMkLst>
        </pc:spChg>
        <pc:spChg chg="mod">
          <ac:chgData name="三原慎一" userId="5f70cbe7-f4c8-4824-9758-2abefef14823" providerId="ADAL" clId="{978D9395-FB88-4AB1-872C-224D454340C1}" dt="2021-01-26T08:42:25.370" v="57"/>
          <ac:spMkLst>
            <pc:docMk/>
            <pc:sldMk cId="513370953" sldId="315"/>
            <ac:spMk id="3" creationId="{00000000-0000-0000-0000-000000000000}"/>
          </ac:spMkLst>
        </pc:spChg>
        <pc:picChg chg="mod">
          <ac:chgData name="三原慎一" userId="5f70cbe7-f4c8-4824-9758-2abefef14823" providerId="ADAL" clId="{978D9395-FB88-4AB1-872C-224D454340C1}" dt="2021-01-26T08:42:25.370" v="57"/>
          <ac:picMkLst>
            <pc:docMk/>
            <pc:sldMk cId="513370953" sldId="315"/>
            <ac:picMk id="4" creationId="{00000000-0000-0000-0000-000000000000}"/>
          </ac:picMkLst>
        </pc:picChg>
        <pc:picChg chg="mod">
          <ac:chgData name="三原慎一" userId="5f70cbe7-f4c8-4824-9758-2abefef14823" providerId="ADAL" clId="{978D9395-FB88-4AB1-872C-224D454340C1}" dt="2021-01-26T08:42:25.370" v="57"/>
          <ac:picMkLst>
            <pc:docMk/>
            <pc:sldMk cId="513370953" sldId="315"/>
            <ac:picMk id="5" creationId="{00000000-0000-0000-0000-000000000000}"/>
          </ac:picMkLst>
        </pc:picChg>
      </pc:sldChg>
      <pc:sldChg chg="modSp">
        <pc:chgData name="三原慎一" userId="5f70cbe7-f4c8-4824-9758-2abefef14823" providerId="ADAL" clId="{978D9395-FB88-4AB1-872C-224D454340C1}" dt="2021-01-26T08:42:25.370" v="57"/>
        <pc:sldMkLst>
          <pc:docMk/>
          <pc:sldMk cId="1120671533" sldId="316"/>
        </pc:sldMkLst>
        <pc:spChg chg="mod">
          <ac:chgData name="三原慎一" userId="5f70cbe7-f4c8-4824-9758-2abefef14823" providerId="ADAL" clId="{978D9395-FB88-4AB1-872C-224D454340C1}" dt="2021-01-26T08:42:25.370" v="57"/>
          <ac:spMkLst>
            <pc:docMk/>
            <pc:sldMk cId="1120671533" sldId="316"/>
            <ac:spMk id="2" creationId="{00000000-0000-0000-0000-000000000000}"/>
          </ac:spMkLst>
        </pc:spChg>
        <pc:spChg chg="mod">
          <ac:chgData name="三原慎一" userId="5f70cbe7-f4c8-4824-9758-2abefef14823" providerId="ADAL" clId="{978D9395-FB88-4AB1-872C-224D454340C1}" dt="2021-01-26T08:42:25.370" v="57"/>
          <ac:spMkLst>
            <pc:docMk/>
            <pc:sldMk cId="1120671533" sldId="316"/>
            <ac:spMk id="3" creationId="{00000000-0000-0000-0000-000000000000}"/>
          </ac:spMkLst>
        </pc:spChg>
        <pc:spChg chg="mod">
          <ac:chgData name="三原慎一" userId="5f70cbe7-f4c8-4824-9758-2abefef14823" providerId="ADAL" clId="{978D9395-FB88-4AB1-872C-224D454340C1}" dt="2021-01-26T08:42:25.370" v="57"/>
          <ac:spMkLst>
            <pc:docMk/>
            <pc:sldMk cId="1120671533" sldId="316"/>
            <ac:spMk id="12" creationId="{00000000-0000-0000-0000-000000000000}"/>
          </ac:spMkLst>
        </pc:spChg>
        <pc:spChg chg="mod">
          <ac:chgData name="三原慎一" userId="5f70cbe7-f4c8-4824-9758-2abefef14823" providerId="ADAL" clId="{978D9395-FB88-4AB1-872C-224D454340C1}" dt="2021-01-26T08:42:25.370" v="57"/>
          <ac:spMkLst>
            <pc:docMk/>
            <pc:sldMk cId="1120671533" sldId="316"/>
            <ac:spMk id="19" creationId="{00000000-0000-0000-0000-000000000000}"/>
          </ac:spMkLst>
        </pc:spChg>
        <pc:picChg chg="mod">
          <ac:chgData name="三原慎一" userId="5f70cbe7-f4c8-4824-9758-2abefef14823" providerId="ADAL" clId="{978D9395-FB88-4AB1-872C-224D454340C1}" dt="2021-01-26T08:42:25.370" v="57"/>
          <ac:picMkLst>
            <pc:docMk/>
            <pc:sldMk cId="1120671533" sldId="316"/>
            <ac:picMk id="4" creationId="{00000000-0000-0000-0000-000000000000}"/>
          </ac:picMkLst>
        </pc:picChg>
        <pc:picChg chg="mod">
          <ac:chgData name="三原慎一" userId="5f70cbe7-f4c8-4824-9758-2abefef14823" providerId="ADAL" clId="{978D9395-FB88-4AB1-872C-224D454340C1}" dt="2021-01-26T08:42:25.370" v="57"/>
          <ac:picMkLst>
            <pc:docMk/>
            <pc:sldMk cId="1120671533" sldId="316"/>
            <ac:picMk id="5" creationId="{00000000-0000-0000-0000-000000000000}"/>
          </ac:picMkLst>
        </pc:picChg>
        <pc:cxnChg chg="mod">
          <ac:chgData name="三原慎一" userId="5f70cbe7-f4c8-4824-9758-2abefef14823" providerId="ADAL" clId="{978D9395-FB88-4AB1-872C-224D454340C1}" dt="2021-01-26T08:42:25.370" v="57"/>
          <ac:cxnSpMkLst>
            <pc:docMk/>
            <pc:sldMk cId="1120671533" sldId="316"/>
            <ac:cxnSpMk id="10" creationId="{00000000-0000-0000-0000-000000000000}"/>
          </ac:cxnSpMkLst>
        </pc:cxnChg>
        <pc:cxnChg chg="mod">
          <ac:chgData name="三原慎一" userId="5f70cbe7-f4c8-4824-9758-2abefef14823" providerId="ADAL" clId="{978D9395-FB88-4AB1-872C-224D454340C1}" dt="2021-01-26T08:42:25.370" v="57"/>
          <ac:cxnSpMkLst>
            <pc:docMk/>
            <pc:sldMk cId="1120671533" sldId="316"/>
            <ac:cxnSpMk id="15" creationId="{00000000-0000-0000-0000-000000000000}"/>
          </ac:cxnSpMkLst>
        </pc:cxnChg>
      </pc:sldChg>
      <pc:sldChg chg="modSp">
        <pc:chgData name="三原慎一" userId="5f70cbe7-f4c8-4824-9758-2abefef14823" providerId="ADAL" clId="{978D9395-FB88-4AB1-872C-224D454340C1}" dt="2021-01-26T08:42:25.370" v="57"/>
        <pc:sldMkLst>
          <pc:docMk/>
          <pc:sldMk cId="3468152474" sldId="317"/>
        </pc:sldMkLst>
        <pc:spChg chg="mod">
          <ac:chgData name="三原慎一" userId="5f70cbe7-f4c8-4824-9758-2abefef14823" providerId="ADAL" clId="{978D9395-FB88-4AB1-872C-224D454340C1}" dt="2021-01-26T08:42:25.370" v="57"/>
          <ac:spMkLst>
            <pc:docMk/>
            <pc:sldMk cId="3468152474" sldId="317"/>
            <ac:spMk id="2" creationId="{00000000-0000-0000-0000-000000000000}"/>
          </ac:spMkLst>
        </pc:spChg>
        <pc:spChg chg="mod">
          <ac:chgData name="三原慎一" userId="5f70cbe7-f4c8-4824-9758-2abefef14823" providerId="ADAL" clId="{978D9395-FB88-4AB1-872C-224D454340C1}" dt="2021-01-26T08:42:25.370" v="57"/>
          <ac:spMkLst>
            <pc:docMk/>
            <pc:sldMk cId="3468152474" sldId="317"/>
            <ac:spMk id="3" creationId="{00000000-0000-0000-0000-000000000000}"/>
          </ac:spMkLst>
        </pc:spChg>
        <pc:spChg chg="mod">
          <ac:chgData name="三原慎一" userId="5f70cbe7-f4c8-4824-9758-2abefef14823" providerId="ADAL" clId="{978D9395-FB88-4AB1-872C-224D454340C1}" dt="2021-01-26T08:42:25.370" v="57"/>
          <ac:spMkLst>
            <pc:docMk/>
            <pc:sldMk cId="3468152474" sldId="317"/>
            <ac:spMk id="4" creationId="{00000000-0000-0000-0000-000000000000}"/>
          </ac:spMkLst>
        </pc:spChg>
      </pc:sldChg>
      <pc:sldChg chg="modSp">
        <pc:chgData name="三原慎一" userId="5f70cbe7-f4c8-4824-9758-2abefef14823" providerId="ADAL" clId="{978D9395-FB88-4AB1-872C-224D454340C1}" dt="2021-01-26T08:42:25.370" v="57"/>
        <pc:sldMkLst>
          <pc:docMk/>
          <pc:sldMk cId="1701740166" sldId="318"/>
        </pc:sldMkLst>
        <pc:spChg chg="mod">
          <ac:chgData name="三原慎一" userId="5f70cbe7-f4c8-4824-9758-2abefef14823" providerId="ADAL" clId="{978D9395-FB88-4AB1-872C-224D454340C1}" dt="2021-01-26T08:42:25.370" v="57"/>
          <ac:spMkLst>
            <pc:docMk/>
            <pc:sldMk cId="1701740166" sldId="318"/>
            <ac:spMk id="2" creationId="{00000000-0000-0000-0000-000000000000}"/>
          </ac:spMkLst>
        </pc:spChg>
        <pc:spChg chg="mod">
          <ac:chgData name="三原慎一" userId="5f70cbe7-f4c8-4824-9758-2abefef14823" providerId="ADAL" clId="{978D9395-FB88-4AB1-872C-224D454340C1}" dt="2021-01-26T08:42:25.370" v="57"/>
          <ac:spMkLst>
            <pc:docMk/>
            <pc:sldMk cId="1701740166" sldId="318"/>
            <ac:spMk id="3" creationId="{00000000-0000-0000-0000-000000000000}"/>
          </ac:spMkLst>
        </pc:spChg>
        <pc:spChg chg="mod">
          <ac:chgData name="三原慎一" userId="5f70cbe7-f4c8-4824-9758-2abefef14823" providerId="ADAL" clId="{978D9395-FB88-4AB1-872C-224D454340C1}" dt="2021-01-26T08:42:25.370" v="57"/>
          <ac:spMkLst>
            <pc:docMk/>
            <pc:sldMk cId="1701740166" sldId="318"/>
            <ac:spMk id="5" creationId="{00000000-0000-0000-0000-000000000000}"/>
          </ac:spMkLst>
        </pc:spChg>
        <pc:spChg chg="mod">
          <ac:chgData name="三原慎一" userId="5f70cbe7-f4c8-4824-9758-2abefef14823" providerId="ADAL" clId="{978D9395-FB88-4AB1-872C-224D454340C1}" dt="2021-01-26T08:42:25.370" v="57"/>
          <ac:spMkLst>
            <pc:docMk/>
            <pc:sldMk cId="1701740166" sldId="318"/>
            <ac:spMk id="6" creationId="{00000000-0000-0000-0000-000000000000}"/>
          </ac:spMkLst>
        </pc:spChg>
        <pc:picChg chg="mod">
          <ac:chgData name="三原慎一" userId="5f70cbe7-f4c8-4824-9758-2abefef14823" providerId="ADAL" clId="{978D9395-FB88-4AB1-872C-224D454340C1}" dt="2021-01-26T08:42:25.370" v="57"/>
          <ac:picMkLst>
            <pc:docMk/>
            <pc:sldMk cId="1701740166" sldId="318"/>
            <ac:picMk id="4" creationId="{00000000-0000-0000-0000-000000000000}"/>
          </ac:picMkLst>
        </pc:picChg>
        <pc:picChg chg="mod">
          <ac:chgData name="三原慎一" userId="5f70cbe7-f4c8-4824-9758-2abefef14823" providerId="ADAL" clId="{978D9395-FB88-4AB1-872C-224D454340C1}" dt="2021-01-26T08:42:25.370" v="57"/>
          <ac:picMkLst>
            <pc:docMk/>
            <pc:sldMk cId="1701740166" sldId="318"/>
            <ac:picMk id="7" creationId="{00000000-0000-0000-0000-000000000000}"/>
          </ac:picMkLst>
        </pc:picChg>
        <pc:picChg chg="mod">
          <ac:chgData name="三原慎一" userId="5f70cbe7-f4c8-4824-9758-2abefef14823" providerId="ADAL" clId="{978D9395-FB88-4AB1-872C-224D454340C1}" dt="2021-01-26T08:42:25.370" v="57"/>
          <ac:picMkLst>
            <pc:docMk/>
            <pc:sldMk cId="1701740166" sldId="318"/>
            <ac:picMk id="8" creationId="{00000000-0000-0000-0000-000000000000}"/>
          </ac:picMkLst>
        </pc:picChg>
      </pc:sldChg>
      <pc:sldChg chg="modSp">
        <pc:chgData name="三原慎一" userId="5f70cbe7-f4c8-4824-9758-2abefef14823" providerId="ADAL" clId="{978D9395-FB88-4AB1-872C-224D454340C1}" dt="2021-01-26T08:42:25.370" v="57"/>
        <pc:sldMkLst>
          <pc:docMk/>
          <pc:sldMk cId="785604484" sldId="319"/>
        </pc:sldMkLst>
        <pc:spChg chg="mod">
          <ac:chgData name="三原慎一" userId="5f70cbe7-f4c8-4824-9758-2abefef14823" providerId="ADAL" clId="{978D9395-FB88-4AB1-872C-224D454340C1}" dt="2021-01-26T08:42:25.370" v="57"/>
          <ac:spMkLst>
            <pc:docMk/>
            <pc:sldMk cId="785604484" sldId="319"/>
            <ac:spMk id="2" creationId="{00000000-0000-0000-0000-000000000000}"/>
          </ac:spMkLst>
        </pc:spChg>
        <pc:spChg chg="mod">
          <ac:chgData name="三原慎一" userId="5f70cbe7-f4c8-4824-9758-2abefef14823" providerId="ADAL" clId="{978D9395-FB88-4AB1-872C-224D454340C1}" dt="2021-01-26T08:42:25.370" v="57"/>
          <ac:spMkLst>
            <pc:docMk/>
            <pc:sldMk cId="785604484" sldId="319"/>
            <ac:spMk id="3" creationId="{00000000-0000-0000-0000-000000000000}"/>
          </ac:spMkLst>
        </pc:spChg>
        <pc:spChg chg="mod">
          <ac:chgData name="三原慎一" userId="5f70cbe7-f4c8-4824-9758-2abefef14823" providerId="ADAL" clId="{978D9395-FB88-4AB1-872C-224D454340C1}" dt="2021-01-26T08:42:25.370" v="57"/>
          <ac:spMkLst>
            <pc:docMk/>
            <pc:sldMk cId="785604484" sldId="319"/>
            <ac:spMk id="11" creationId="{00000000-0000-0000-0000-000000000000}"/>
          </ac:spMkLst>
        </pc:spChg>
        <pc:spChg chg="mod">
          <ac:chgData name="三原慎一" userId="5f70cbe7-f4c8-4824-9758-2abefef14823" providerId="ADAL" clId="{978D9395-FB88-4AB1-872C-224D454340C1}" dt="2021-01-26T08:42:25.370" v="57"/>
          <ac:spMkLst>
            <pc:docMk/>
            <pc:sldMk cId="785604484" sldId="319"/>
            <ac:spMk id="16" creationId="{00000000-0000-0000-0000-000000000000}"/>
          </ac:spMkLst>
        </pc:spChg>
        <pc:picChg chg="mod">
          <ac:chgData name="三原慎一" userId="5f70cbe7-f4c8-4824-9758-2abefef14823" providerId="ADAL" clId="{978D9395-FB88-4AB1-872C-224D454340C1}" dt="2021-01-26T08:42:25.370" v="57"/>
          <ac:picMkLst>
            <pc:docMk/>
            <pc:sldMk cId="785604484" sldId="319"/>
            <ac:picMk id="4"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5"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4"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7"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8" creationId="{00000000-0000-0000-0000-000000000000}"/>
          </ac:picMkLst>
        </pc:picChg>
        <pc:cxnChg chg="mod">
          <ac:chgData name="三原慎一" userId="5f70cbe7-f4c8-4824-9758-2abefef14823" providerId="ADAL" clId="{978D9395-FB88-4AB1-872C-224D454340C1}" dt="2021-01-26T08:42:25.370" v="57"/>
          <ac:cxnSpMkLst>
            <pc:docMk/>
            <pc:sldMk cId="785604484" sldId="319"/>
            <ac:cxnSpMk id="7" creationId="{00000000-0000-0000-0000-000000000000}"/>
          </ac:cxnSpMkLst>
        </pc:cxnChg>
      </pc:sldChg>
      <pc:sldChg chg="modSp">
        <pc:chgData name="三原慎一" userId="5f70cbe7-f4c8-4824-9758-2abefef14823" providerId="ADAL" clId="{978D9395-FB88-4AB1-872C-224D454340C1}" dt="2021-01-26T08:42:25.370" v="57"/>
        <pc:sldMkLst>
          <pc:docMk/>
          <pc:sldMk cId="4143787264" sldId="322"/>
        </pc:sldMkLst>
        <pc:spChg chg="mod">
          <ac:chgData name="三原慎一" userId="5f70cbe7-f4c8-4824-9758-2abefef14823" providerId="ADAL" clId="{978D9395-FB88-4AB1-872C-224D454340C1}" dt="2021-01-26T08:42:25.370" v="57"/>
          <ac:spMkLst>
            <pc:docMk/>
            <pc:sldMk cId="4143787264" sldId="322"/>
            <ac:spMk id="2" creationId="{00000000-0000-0000-0000-000000000000}"/>
          </ac:spMkLst>
        </pc:spChg>
        <pc:spChg chg="mod">
          <ac:chgData name="三原慎一" userId="5f70cbe7-f4c8-4824-9758-2abefef14823" providerId="ADAL" clId="{978D9395-FB88-4AB1-872C-224D454340C1}" dt="2021-01-26T08:42:25.370" v="57"/>
          <ac:spMkLst>
            <pc:docMk/>
            <pc:sldMk cId="4143787264" sldId="322"/>
            <ac:spMk id="3" creationId="{00000000-0000-0000-0000-000000000000}"/>
          </ac:spMkLst>
        </pc:spChg>
        <pc:spChg chg="mod">
          <ac:chgData name="三原慎一" userId="5f70cbe7-f4c8-4824-9758-2abefef14823" providerId="ADAL" clId="{978D9395-FB88-4AB1-872C-224D454340C1}" dt="2021-01-26T08:42:25.370" v="57"/>
          <ac:spMkLst>
            <pc:docMk/>
            <pc:sldMk cId="4143787264" sldId="322"/>
            <ac:spMk id="7" creationId="{00000000-0000-0000-0000-000000000000}"/>
          </ac:spMkLst>
        </pc:spChg>
        <pc:picChg chg="mod">
          <ac:chgData name="三原慎一" userId="5f70cbe7-f4c8-4824-9758-2abefef14823" providerId="ADAL" clId="{978D9395-FB88-4AB1-872C-224D454340C1}" dt="2021-01-26T08:42:25.370" v="57"/>
          <ac:picMkLst>
            <pc:docMk/>
            <pc:sldMk cId="4143787264" sldId="322"/>
            <ac:picMk id="4" creationId="{00000000-0000-0000-0000-000000000000}"/>
          </ac:picMkLst>
        </pc:picChg>
        <pc:picChg chg="mod">
          <ac:chgData name="三原慎一" userId="5f70cbe7-f4c8-4824-9758-2abefef14823" providerId="ADAL" clId="{978D9395-FB88-4AB1-872C-224D454340C1}" dt="2021-01-26T08:42:25.370" v="57"/>
          <ac:picMkLst>
            <pc:docMk/>
            <pc:sldMk cId="4143787264" sldId="322"/>
            <ac:picMk id="5" creationId="{00000000-0000-0000-0000-000000000000}"/>
          </ac:picMkLst>
        </pc:picChg>
        <pc:picChg chg="mod">
          <ac:chgData name="三原慎一" userId="5f70cbe7-f4c8-4824-9758-2abefef14823" providerId="ADAL" clId="{978D9395-FB88-4AB1-872C-224D454340C1}" dt="2021-01-26T08:42:25.370" v="57"/>
          <ac:picMkLst>
            <pc:docMk/>
            <pc:sldMk cId="4143787264" sldId="322"/>
            <ac:picMk id="6" creationId="{00000000-0000-0000-0000-000000000000}"/>
          </ac:picMkLst>
        </pc:picChg>
      </pc:sldChg>
      <pc:sldChg chg="modSp">
        <pc:chgData name="三原慎一" userId="5f70cbe7-f4c8-4824-9758-2abefef14823" providerId="ADAL" clId="{978D9395-FB88-4AB1-872C-224D454340C1}" dt="2021-01-26T08:42:25.370" v="57"/>
        <pc:sldMkLst>
          <pc:docMk/>
          <pc:sldMk cId="3724362212" sldId="323"/>
        </pc:sldMkLst>
        <pc:spChg chg="mod">
          <ac:chgData name="三原慎一" userId="5f70cbe7-f4c8-4824-9758-2abefef14823" providerId="ADAL" clId="{978D9395-FB88-4AB1-872C-224D454340C1}" dt="2021-01-26T08:42:25.370" v="57"/>
          <ac:spMkLst>
            <pc:docMk/>
            <pc:sldMk cId="3724362212" sldId="323"/>
            <ac:spMk id="2" creationId="{00000000-0000-0000-0000-000000000000}"/>
          </ac:spMkLst>
        </pc:spChg>
        <pc:spChg chg="mod">
          <ac:chgData name="三原慎一" userId="5f70cbe7-f4c8-4824-9758-2abefef14823" providerId="ADAL" clId="{978D9395-FB88-4AB1-872C-224D454340C1}" dt="2021-01-26T08:42:25.370" v="57"/>
          <ac:spMkLst>
            <pc:docMk/>
            <pc:sldMk cId="3724362212" sldId="323"/>
            <ac:spMk id="3" creationId="{00000000-0000-0000-0000-000000000000}"/>
          </ac:spMkLst>
        </pc:spChg>
        <pc:spChg chg="mod">
          <ac:chgData name="三原慎一" userId="5f70cbe7-f4c8-4824-9758-2abefef14823" providerId="ADAL" clId="{978D9395-FB88-4AB1-872C-224D454340C1}" dt="2021-01-26T08:42:25.370" v="57"/>
          <ac:spMkLst>
            <pc:docMk/>
            <pc:sldMk cId="3724362212" sldId="323"/>
            <ac:spMk id="6" creationId="{00000000-0000-0000-0000-000000000000}"/>
          </ac:spMkLst>
        </pc:spChg>
        <pc:spChg chg="mod">
          <ac:chgData name="三原慎一" userId="5f70cbe7-f4c8-4824-9758-2abefef14823" providerId="ADAL" clId="{978D9395-FB88-4AB1-872C-224D454340C1}" dt="2021-01-26T08:42:25.370" v="57"/>
          <ac:spMkLst>
            <pc:docMk/>
            <pc:sldMk cId="3724362212" sldId="323"/>
            <ac:spMk id="9" creationId="{00000000-0000-0000-0000-000000000000}"/>
          </ac:spMkLst>
        </pc:spChg>
        <pc:spChg chg="mod">
          <ac:chgData name="三原慎一" userId="5f70cbe7-f4c8-4824-9758-2abefef14823" providerId="ADAL" clId="{978D9395-FB88-4AB1-872C-224D454340C1}" dt="2021-01-26T08:42:25.370" v="57"/>
          <ac:spMkLst>
            <pc:docMk/>
            <pc:sldMk cId="3724362212" sldId="323"/>
            <ac:spMk id="11" creationId="{00000000-0000-0000-0000-000000000000}"/>
          </ac:spMkLst>
        </pc:spChg>
        <pc:spChg chg="mod">
          <ac:chgData name="三原慎一" userId="5f70cbe7-f4c8-4824-9758-2abefef14823" providerId="ADAL" clId="{978D9395-FB88-4AB1-872C-224D454340C1}" dt="2021-01-26T08:42:25.370" v="57"/>
          <ac:spMkLst>
            <pc:docMk/>
            <pc:sldMk cId="3724362212" sldId="323"/>
            <ac:spMk id="12" creationId="{00000000-0000-0000-0000-000000000000}"/>
          </ac:spMkLst>
        </pc:spChg>
        <pc:spChg chg="mod">
          <ac:chgData name="三原慎一" userId="5f70cbe7-f4c8-4824-9758-2abefef14823" providerId="ADAL" clId="{978D9395-FB88-4AB1-872C-224D454340C1}" dt="2021-01-26T08:42:25.370" v="57"/>
          <ac:spMkLst>
            <pc:docMk/>
            <pc:sldMk cId="3724362212" sldId="323"/>
            <ac:spMk id="13" creationId="{00000000-0000-0000-0000-000000000000}"/>
          </ac:spMkLst>
        </pc:spChg>
        <pc:spChg chg="mod">
          <ac:chgData name="三原慎一" userId="5f70cbe7-f4c8-4824-9758-2abefef14823" providerId="ADAL" clId="{978D9395-FB88-4AB1-872C-224D454340C1}" dt="2021-01-26T08:42:25.370" v="57"/>
          <ac:spMkLst>
            <pc:docMk/>
            <pc:sldMk cId="3724362212" sldId="323"/>
            <ac:spMk id="14" creationId="{00000000-0000-0000-0000-000000000000}"/>
          </ac:spMkLst>
        </pc:spChg>
        <pc:grpChg chg="mod">
          <ac:chgData name="三原慎一" userId="5f70cbe7-f4c8-4824-9758-2abefef14823" providerId="ADAL" clId="{978D9395-FB88-4AB1-872C-224D454340C1}" dt="2021-01-26T08:42:25.370" v="57"/>
          <ac:grpSpMkLst>
            <pc:docMk/>
            <pc:sldMk cId="3724362212" sldId="323"/>
            <ac:grpSpMk id="15" creationId="{00000000-0000-0000-0000-000000000000}"/>
          </ac:grpSpMkLst>
        </pc:grpChg>
        <pc:picChg chg="mod">
          <ac:chgData name="三原慎一" userId="5f70cbe7-f4c8-4824-9758-2abefef14823" providerId="ADAL" clId="{978D9395-FB88-4AB1-872C-224D454340C1}" dt="2021-01-26T08:42:25.370" v="57"/>
          <ac:picMkLst>
            <pc:docMk/>
            <pc:sldMk cId="3724362212" sldId="323"/>
            <ac:picMk id="5" creationId="{00000000-0000-0000-0000-000000000000}"/>
          </ac:picMkLst>
        </pc:picChg>
        <pc:picChg chg="mod">
          <ac:chgData name="三原慎一" userId="5f70cbe7-f4c8-4824-9758-2abefef14823" providerId="ADAL" clId="{978D9395-FB88-4AB1-872C-224D454340C1}" dt="2021-01-26T08:42:25.370" v="57"/>
          <ac:picMkLst>
            <pc:docMk/>
            <pc:sldMk cId="3724362212" sldId="323"/>
            <ac:picMk id="7" creationId="{00000000-0000-0000-0000-000000000000}"/>
          </ac:picMkLst>
        </pc:picChg>
        <pc:picChg chg="mod">
          <ac:chgData name="三原慎一" userId="5f70cbe7-f4c8-4824-9758-2abefef14823" providerId="ADAL" clId="{978D9395-FB88-4AB1-872C-224D454340C1}" dt="2021-01-26T08:42:25.370" v="57"/>
          <ac:picMkLst>
            <pc:docMk/>
            <pc:sldMk cId="3724362212" sldId="323"/>
            <ac:picMk id="10" creationId="{00000000-0000-0000-0000-000000000000}"/>
          </ac:picMkLst>
        </pc:picChg>
      </pc:sldChg>
      <pc:sldChg chg="modSp">
        <pc:chgData name="三原慎一" userId="5f70cbe7-f4c8-4824-9758-2abefef14823" providerId="ADAL" clId="{978D9395-FB88-4AB1-872C-224D454340C1}" dt="2021-01-26T08:42:25.370" v="57"/>
        <pc:sldMkLst>
          <pc:docMk/>
          <pc:sldMk cId="2810634115" sldId="324"/>
        </pc:sldMkLst>
        <pc:spChg chg="mod">
          <ac:chgData name="三原慎一" userId="5f70cbe7-f4c8-4824-9758-2abefef14823" providerId="ADAL" clId="{978D9395-FB88-4AB1-872C-224D454340C1}" dt="2021-01-26T08:42:25.370" v="57"/>
          <ac:spMkLst>
            <pc:docMk/>
            <pc:sldMk cId="2810634115" sldId="324"/>
            <ac:spMk id="2" creationId="{00000000-0000-0000-0000-000000000000}"/>
          </ac:spMkLst>
        </pc:spChg>
        <pc:spChg chg="mod">
          <ac:chgData name="三原慎一" userId="5f70cbe7-f4c8-4824-9758-2abefef14823" providerId="ADAL" clId="{978D9395-FB88-4AB1-872C-224D454340C1}" dt="2021-01-26T08:42:25.370" v="57"/>
          <ac:spMkLst>
            <pc:docMk/>
            <pc:sldMk cId="2810634115" sldId="324"/>
            <ac:spMk id="3" creationId="{00000000-0000-0000-0000-000000000000}"/>
          </ac:spMkLst>
        </pc:spChg>
        <pc:spChg chg="mod">
          <ac:chgData name="三原慎一" userId="5f70cbe7-f4c8-4824-9758-2abefef14823" providerId="ADAL" clId="{978D9395-FB88-4AB1-872C-224D454340C1}" dt="2021-01-26T08:42:25.370" v="57"/>
          <ac:spMkLst>
            <pc:docMk/>
            <pc:sldMk cId="2810634115" sldId="324"/>
            <ac:spMk id="5" creationId="{00000000-0000-0000-0000-000000000000}"/>
          </ac:spMkLst>
        </pc:spChg>
        <pc:spChg chg="mod">
          <ac:chgData name="三原慎一" userId="5f70cbe7-f4c8-4824-9758-2abefef14823" providerId="ADAL" clId="{978D9395-FB88-4AB1-872C-224D454340C1}" dt="2021-01-26T08:42:25.370" v="57"/>
          <ac:spMkLst>
            <pc:docMk/>
            <pc:sldMk cId="2810634115" sldId="324"/>
            <ac:spMk id="6" creationId="{00000000-0000-0000-0000-000000000000}"/>
          </ac:spMkLst>
        </pc:spChg>
        <pc:spChg chg="mod">
          <ac:chgData name="三原慎一" userId="5f70cbe7-f4c8-4824-9758-2abefef14823" providerId="ADAL" clId="{978D9395-FB88-4AB1-872C-224D454340C1}" dt="2021-01-26T08:42:25.370" v="57"/>
          <ac:spMkLst>
            <pc:docMk/>
            <pc:sldMk cId="2810634115" sldId="324"/>
            <ac:spMk id="7" creationId="{00000000-0000-0000-0000-000000000000}"/>
          </ac:spMkLst>
        </pc:spChg>
        <pc:spChg chg="mod">
          <ac:chgData name="三原慎一" userId="5f70cbe7-f4c8-4824-9758-2abefef14823" providerId="ADAL" clId="{978D9395-FB88-4AB1-872C-224D454340C1}" dt="2021-01-26T08:42:25.370" v="57"/>
          <ac:spMkLst>
            <pc:docMk/>
            <pc:sldMk cId="2810634115" sldId="324"/>
            <ac:spMk id="8" creationId="{00000000-0000-0000-0000-000000000000}"/>
          </ac:spMkLst>
        </pc:spChg>
        <pc:spChg chg="mod">
          <ac:chgData name="三原慎一" userId="5f70cbe7-f4c8-4824-9758-2abefef14823" providerId="ADAL" clId="{978D9395-FB88-4AB1-872C-224D454340C1}" dt="2021-01-26T08:42:25.370" v="57"/>
          <ac:spMkLst>
            <pc:docMk/>
            <pc:sldMk cId="2810634115" sldId="324"/>
            <ac:spMk id="9" creationId="{00000000-0000-0000-0000-000000000000}"/>
          </ac:spMkLst>
        </pc:spChg>
        <pc:picChg chg="mod">
          <ac:chgData name="三原慎一" userId="5f70cbe7-f4c8-4824-9758-2abefef14823" providerId="ADAL" clId="{978D9395-FB88-4AB1-872C-224D454340C1}" dt="2021-01-26T08:42:25.370" v="57"/>
          <ac:picMkLst>
            <pc:docMk/>
            <pc:sldMk cId="2810634115" sldId="324"/>
            <ac:picMk id="4" creationId="{00000000-0000-0000-0000-000000000000}"/>
          </ac:picMkLst>
        </pc:picChg>
        <pc:picChg chg="mod">
          <ac:chgData name="三原慎一" userId="5f70cbe7-f4c8-4824-9758-2abefef14823" providerId="ADAL" clId="{978D9395-FB88-4AB1-872C-224D454340C1}" dt="2021-01-26T08:42:25.370" v="57"/>
          <ac:picMkLst>
            <pc:docMk/>
            <pc:sldMk cId="2810634115" sldId="324"/>
            <ac:picMk id="10" creationId="{00000000-0000-0000-0000-000000000000}"/>
          </ac:picMkLst>
        </pc:picChg>
      </pc:sldChg>
      <pc:sldChg chg="modSp">
        <pc:chgData name="三原慎一" userId="5f70cbe7-f4c8-4824-9758-2abefef14823" providerId="ADAL" clId="{978D9395-FB88-4AB1-872C-224D454340C1}" dt="2021-01-26T08:42:25.370" v="57"/>
        <pc:sldMkLst>
          <pc:docMk/>
          <pc:sldMk cId="2075955425" sldId="328"/>
        </pc:sldMkLst>
        <pc:spChg chg="mod">
          <ac:chgData name="三原慎一" userId="5f70cbe7-f4c8-4824-9758-2abefef14823" providerId="ADAL" clId="{978D9395-FB88-4AB1-872C-224D454340C1}" dt="2021-01-26T08:42:25.370" v="57"/>
          <ac:spMkLst>
            <pc:docMk/>
            <pc:sldMk cId="2075955425" sldId="328"/>
            <ac:spMk id="2" creationId="{00000000-0000-0000-0000-000000000000}"/>
          </ac:spMkLst>
        </pc:spChg>
        <pc:spChg chg="mod">
          <ac:chgData name="三原慎一" userId="5f70cbe7-f4c8-4824-9758-2abefef14823" providerId="ADAL" clId="{978D9395-FB88-4AB1-872C-224D454340C1}" dt="2021-01-26T08:42:25.370" v="57"/>
          <ac:spMkLst>
            <pc:docMk/>
            <pc:sldMk cId="2075955425" sldId="328"/>
            <ac:spMk id="3" creationId="{00000000-0000-0000-0000-000000000000}"/>
          </ac:spMkLst>
        </pc:spChg>
        <pc:spChg chg="mod">
          <ac:chgData name="三原慎一" userId="5f70cbe7-f4c8-4824-9758-2abefef14823" providerId="ADAL" clId="{978D9395-FB88-4AB1-872C-224D454340C1}" dt="2021-01-26T08:42:25.370" v="57"/>
          <ac:spMkLst>
            <pc:docMk/>
            <pc:sldMk cId="2075955425" sldId="328"/>
            <ac:spMk id="4" creationId="{00000000-0000-0000-0000-000000000000}"/>
          </ac:spMkLst>
        </pc:spChg>
        <pc:spChg chg="mod">
          <ac:chgData name="三原慎一" userId="5f70cbe7-f4c8-4824-9758-2abefef14823" providerId="ADAL" clId="{978D9395-FB88-4AB1-872C-224D454340C1}" dt="2021-01-26T08:42:25.370" v="57"/>
          <ac:spMkLst>
            <pc:docMk/>
            <pc:sldMk cId="2075955425" sldId="328"/>
            <ac:spMk id="5" creationId="{00000000-0000-0000-0000-000000000000}"/>
          </ac:spMkLst>
        </pc:spChg>
        <pc:spChg chg="mod">
          <ac:chgData name="三原慎一" userId="5f70cbe7-f4c8-4824-9758-2abefef14823" providerId="ADAL" clId="{978D9395-FB88-4AB1-872C-224D454340C1}" dt="2021-01-26T08:42:25.370" v="57"/>
          <ac:spMkLst>
            <pc:docMk/>
            <pc:sldMk cId="2075955425" sldId="328"/>
            <ac:spMk id="6" creationId="{00000000-0000-0000-0000-000000000000}"/>
          </ac:spMkLst>
        </pc:spChg>
        <pc:spChg chg="mod">
          <ac:chgData name="三原慎一" userId="5f70cbe7-f4c8-4824-9758-2abefef14823" providerId="ADAL" clId="{978D9395-FB88-4AB1-872C-224D454340C1}" dt="2021-01-26T08:42:25.370" v="57"/>
          <ac:spMkLst>
            <pc:docMk/>
            <pc:sldMk cId="2075955425" sldId="328"/>
            <ac:spMk id="7" creationId="{00000000-0000-0000-0000-000000000000}"/>
          </ac:spMkLst>
        </pc:spChg>
        <pc:spChg chg="mod">
          <ac:chgData name="三原慎一" userId="5f70cbe7-f4c8-4824-9758-2abefef14823" providerId="ADAL" clId="{978D9395-FB88-4AB1-872C-224D454340C1}" dt="2021-01-26T08:42:25.370" v="57"/>
          <ac:spMkLst>
            <pc:docMk/>
            <pc:sldMk cId="2075955425" sldId="328"/>
            <ac:spMk id="8" creationId="{00000000-0000-0000-0000-000000000000}"/>
          </ac:spMkLst>
        </pc:spChg>
        <pc:spChg chg="mod">
          <ac:chgData name="三原慎一" userId="5f70cbe7-f4c8-4824-9758-2abefef14823" providerId="ADAL" clId="{978D9395-FB88-4AB1-872C-224D454340C1}" dt="2021-01-26T08:42:25.370" v="57"/>
          <ac:spMkLst>
            <pc:docMk/>
            <pc:sldMk cId="2075955425" sldId="328"/>
            <ac:spMk id="9" creationId="{00000000-0000-0000-0000-000000000000}"/>
          </ac:spMkLst>
        </pc:spChg>
        <pc:spChg chg="mod">
          <ac:chgData name="三原慎一" userId="5f70cbe7-f4c8-4824-9758-2abefef14823" providerId="ADAL" clId="{978D9395-FB88-4AB1-872C-224D454340C1}" dt="2021-01-26T08:42:25.370" v="57"/>
          <ac:spMkLst>
            <pc:docMk/>
            <pc:sldMk cId="2075955425" sldId="328"/>
            <ac:spMk id="10" creationId="{00000000-0000-0000-0000-000000000000}"/>
          </ac:spMkLst>
        </pc:spChg>
        <pc:spChg chg="mod">
          <ac:chgData name="三原慎一" userId="5f70cbe7-f4c8-4824-9758-2abefef14823" providerId="ADAL" clId="{978D9395-FB88-4AB1-872C-224D454340C1}" dt="2021-01-26T08:42:25.370" v="57"/>
          <ac:spMkLst>
            <pc:docMk/>
            <pc:sldMk cId="2075955425" sldId="328"/>
            <ac:spMk id="11" creationId="{00000000-0000-0000-0000-000000000000}"/>
          </ac:spMkLst>
        </pc:spChg>
        <pc:spChg chg="mod">
          <ac:chgData name="三原慎一" userId="5f70cbe7-f4c8-4824-9758-2abefef14823" providerId="ADAL" clId="{978D9395-FB88-4AB1-872C-224D454340C1}" dt="2021-01-26T08:42:25.370" v="57"/>
          <ac:spMkLst>
            <pc:docMk/>
            <pc:sldMk cId="2075955425" sldId="328"/>
            <ac:spMk id="12" creationId="{00000000-0000-0000-0000-000000000000}"/>
          </ac:spMkLst>
        </pc:spChg>
        <pc:spChg chg="mod">
          <ac:chgData name="三原慎一" userId="5f70cbe7-f4c8-4824-9758-2abefef14823" providerId="ADAL" clId="{978D9395-FB88-4AB1-872C-224D454340C1}" dt="2021-01-26T08:42:25.370" v="57"/>
          <ac:spMkLst>
            <pc:docMk/>
            <pc:sldMk cId="2075955425" sldId="328"/>
            <ac:spMk id="13" creationId="{00000000-0000-0000-0000-000000000000}"/>
          </ac:spMkLst>
        </pc:spChg>
        <pc:spChg chg="mod">
          <ac:chgData name="三原慎一" userId="5f70cbe7-f4c8-4824-9758-2abefef14823" providerId="ADAL" clId="{978D9395-FB88-4AB1-872C-224D454340C1}" dt="2021-01-26T08:42:25.370" v="57"/>
          <ac:spMkLst>
            <pc:docMk/>
            <pc:sldMk cId="2075955425" sldId="328"/>
            <ac:spMk id="14" creationId="{00000000-0000-0000-0000-000000000000}"/>
          </ac:spMkLst>
        </pc:spChg>
        <pc:spChg chg="mod">
          <ac:chgData name="三原慎一" userId="5f70cbe7-f4c8-4824-9758-2abefef14823" providerId="ADAL" clId="{978D9395-FB88-4AB1-872C-224D454340C1}" dt="2021-01-26T08:42:25.370" v="57"/>
          <ac:spMkLst>
            <pc:docMk/>
            <pc:sldMk cId="2075955425" sldId="328"/>
            <ac:spMk id="15" creationId="{00000000-0000-0000-0000-000000000000}"/>
          </ac:spMkLst>
        </pc:spChg>
        <pc:spChg chg="mod">
          <ac:chgData name="三原慎一" userId="5f70cbe7-f4c8-4824-9758-2abefef14823" providerId="ADAL" clId="{978D9395-FB88-4AB1-872C-224D454340C1}" dt="2021-01-26T08:42:25.370" v="57"/>
          <ac:spMkLst>
            <pc:docMk/>
            <pc:sldMk cId="2075955425" sldId="328"/>
            <ac:spMk id="17" creationId="{00000000-0000-0000-0000-000000000000}"/>
          </ac:spMkLst>
        </pc:spChg>
        <pc:spChg chg="mod">
          <ac:chgData name="三原慎一" userId="5f70cbe7-f4c8-4824-9758-2abefef14823" providerId="ADAL" clId="{978D9395-FB88-4AB1-872C-224D454340C1}" dt="2021-01-26T08:42:25.370" v="57"/>
          <ac:spMkLst>
            <pc:docMk/>
            <pc:sldMk cId="2075955425" sldId="328"/>
            <ac:spMk id="18" creationId="{00000000-0000-0000-0000-000000000000}"/>
          </ac:spMkLst>
        </pc:spChg>
        <pc:spChg chg="mod">
          <ac:chgData name="三原慎一" userId="5f70cbe7-f4c8-4824-9758-2abefef14823" providerId="ADAL" clId="{978D9395-FB88-4AB1-872C-224D454340C1}" dt="2021-01-26T08:42:25.370" v="57"/>
          <ac:spMkLst>
            <pc:docMk/>
            <pc:sldMk cId="2075955425" sldId="328"/>
            <ac:spMk id="19" creationId="{00000000-0000-0000-0000-000000000000}"/>
          </ac:spMkLst>
        </pc:spChg>
        <pc:spChg chg="mod">
          <ac:chgData name="三原慎一" userId="5f70cbe7-f4c8-4824-9758-2abefef14823" providerId="ADAL" clId="{978D9395-FB88-4AB1-872C-224D454340C1}" dt="2021-01-26T08:42:25.370" v="57"/>
          <ac:spMkLst>
            <pc:docMk/>
            <pc:sldMk cId="2075955425" sldId="328"/>
            <ac:spMk id="20" creationId="{00000000-0000-0000-0000-000000000000}"/>
          </ac:spMkLst>
        </pc:spChg>
        <pc:spChg chg="mod">
          <ac:chgData name="三原慎一" userId="5f70cbe7-f4c8-4824-9758-2abefef14823" providerId="ADAL" clId="{978D9395-FB88-4AB1-872C-224D454340C1}" dt="2021-01-26T08:42:25.370" v="57"/>
          <ac:spMkLst>
            <pc:docMk/>
            <pc:sldMk cId="2075955425" sldId="328"/>
            <ac:spMk id="21" creationId="{00000000-0000-0000-0000-000000000000}"/>
          </ac:spMkLst>
        </pc:spChg>
        <pc:spChg chg="mod">
          <ac:chgData name="三原慎一" userId="5f70cbe7-f4c8-4824-9758-2abefef14823" providerId="ADAL" clId="{978D9395-FB88-4AB1-872C-224D454340C1}" dt="2021-01-26T08:42:25.370" v="57"/>
          <ac:spMkLst>
            <pc:docMk/>
            <pc:sldMk cId="2075955425" sldId="328"/>
            <ac:spMk id="22" creationId="{00000000-0000-0000-0000-000000000000}"/>
          </ac:spMkLst>
        </pc:spChg>
      </pc:sldChg>
      <pc:sldChg chg="modSp">
        <pc:chgData name="三原慎一" userId="5f70cbe7-f4c8-4824-9758-2abefef14823" providerId="ADAL" clId="{978D9395-FB88-4AB1-872C-224D454340C1}" dt="2021-01-26T08:42:25.370" v="57"/>
        <pc:sldMkLst>
          <pc:docMk/>
          <pc:sldMk cId="3099816067" sldId="329"/>
        </pc:sldMkLst>
        <pc:spChg chg="mod">
          <ac:chgData name="三原慎一" userId="5f70cbe7-f4c8-4824-9758-2abefef14823" providerId="ADAL" clId="{978D9395-FB88-4AB1-872C-224D454340C1}" dt="2021-01-26T08:42:25.370" v="57"/>
          <ac:spMkLst>
            <pc:docMk/>
            <pc:sldMk cId="3099816067" sldId="329"/>
            <ac:spMk id="2" creationId="{00000000-0000-0000-0000-000000000000}"/>
          </ac:spMkLst>
        </pc:spChg>
        <pc:spChg chg="mod">
          <ac:chgData name="三原慎一" userId="5f70cbe7-f4c8-4824-9758-2abefef14823" providerId="ADAL" clId="{978D9395-FB88-4AB1-872C-224D454340C1}" dt="2021-01-26T08:42:25.370" v="57"/>
          <ac:spMkLst>
            <pc:docMk/>
            <pc:sldMk cId="3099816067" sldId="329"/>
            <ac:spMk id="3" creationId="{00000000-0000-0000-0000-000000000000}"/>
          </ac:spMkLst>
        </pc:spChg>
        <pc:spChg chg="mod">
          <ac:chgData name="三原慎一" userId="5f70cbe7-f4c8-4824-9758-2abefef14823" providerId="ADAL" clId="{978D9395-FB88-4AB1-872C-224D454340C1}" dt="2021-01-26T08:42:25.370" v="57"/>
          <ac:spMkLst>
            <pc:docMk/>
            <pc:sldMk cId="3099816067" sldId="329"/>
            <ac:spMk id="4" creationId="{00000000-0000-0000-0000-000000000000}"/>
          </ac:spMkLst>
        </pc:spChg>
        <pc:spChg chg="mod">
          <ac:chgData name="三原慎一" userId="5f70cbe7-f4c8-4824-9758-2abefef14823" providerId="ADAL" clId="{978D9395-FB88-4AB1-872C-224D454340C1}" dt="2021-01-26T08:42:25.370" v="57"/>
          <ac:spMkLst>
            <pc:docMk/>
            <pc:sldMk cId="3099816067" sldId="329"/>
            <ac:spMk id="5" creationId="{00000000-0000-0000-0000-000000000000}"/>
          </ac:spMkLst>
        </pc:spChg>
        <pc:spChg chg="mod">
          <ac:chgData name="三原慎一" userId="5f70cbe7-f4c8-4824-9758-2abefef14823" providerId="ADAL" clId="{978D9395-FB88-4AB1-872C-224D454340C1}" dt="2021-01-26T08:42:25.370" v="57"/>
          <ac:spMkLst>
            <pc:docMk/>
            <pc:sldMk cId="3099816067" sldId="329"/>
            <ac:spMk id="6" creationId="{00000000-0000-0000-0000-000000000000}"/>
          </ac:spMkLst>
        </pc:spChg>
        <pc:spChg chg="mod">
          <ac:chgData name="三原慎一" userId="5f70cbe7-f4c8-4824-9758-2abefef14823" providerId="ADAL" clId="{978D9395-FB88-4AB1-872C-224D454340C1}" dt="2021-01-26T08:42:25.370" v="57"/>
          <ac:spMkLst>
            <pc:docMk/>
            <pc:sldMk cId="3099816067" sldId="329"/>
            <ac:spMk id="7" creationId="{00000000-0000-0000-0000-000000000000}"/>
          </ac:spMkLst>
        </pc:spChg>
        <pc:spChg chg="mod">
          <ac:chgData name="三原慎一" userId="5f70cbe7-f4c8-4824-9758-2abefef14823" providerId="ADAL" clId="{978D9395-FB88-4AB1-872C-224D454340C1}" dt="2021-01-26T08:42:25.370" v="57"/>
          <ac:spMkLst>
            <pc:docMk/>
            <pc:sldMk cId="3099816067" sldId="329"/>
            <ac:spMk id="8" creationId="{00000000-0000-0000-0000-000000000000}"/>
          </ac:spMkLst>
        </pc:spChg>
        <pc:spChg chg="mod">
          <ac:chgData name="三原慎一" userId="5f70cbe7-f4c8-4824-9758-2abefef14823" providerId="ADAL" clId="{978D9395-FB88-4AB1-872C-224D454340C1}" dt="2021-01-26T08:42:25.370" v="57"/>
          <ac:spMkLst>
            <pc:docMk/>
            <pc:sldMk cId="3099816067" sldId="329"/>
            <ac:spMk id="9" creationId="{00000000-0000-0000-0000-000000000000}"/>
          </ac:spMkLst>
        </pc:spChg>
        <pc:spChg chg="mod">
          <ac:chgData name="三原慎一" userId="5f70cbe7-f4c8-4824-9758-2abefef14823" providerId="ADAL" clId="{978D9395-FB88-4AB1-872C-224D454340C1}" dt="2021-01-26T08:42:25.370" v="57"/>
          <ac:spMkLst>
            <pc:docMk/>
            <pc:sldMk cId="3099816067" sldId="329"/>
            <ac:spMk id="11" creationId="{00000000-0000-0000-0000-000000000000}"/>
          </ac:spMkLst>
        </pc:spChg>
        <pc:spChg chg="mod">
          <ac:chgData name="三原慎一" userId="5f70cbe7-f4c8-4824-9758-2abefef14823" providerId="ADAL" clId="{978D9395-FB88-4AB1-872C-224D454340C1}" dt="2021-01-26T08:42:25.370" v="57"/>
          <ac:spMkLst>
            <pc:docMk/>
            <pc:sldMk cId="3099816067" sldId="329"/>
            <ac:spMk id="12" creationId="{00000000-0000-0000-0000-000000000000}"/>
          </ac:spMkLst>
        </pc:spChg>
        <pc:spChg chg="mod">
          <ac:chgData name="三原慎一" userId="5f70cbe7-f4c8-4824-9758-2abefef14823" providerId="ADAL" clId="{978D9395-FB88-4AB1-872C-224D454340C1}" dt="2021-01-26T08:42:25.370" v="57"/>
          <ac:spMkLst>
            <pc:docMk/>
            <pc:sldMk cId="3099816067" sldId="329"/>
            <ac:spMk id="13" creationId="{00000000-0000-0000-0000-000000000000}"/>
          </ac:spMkLst>
        </pc:spChg>
        <pc:spChg chg="mod">
          <ac:chgData name="三原慎一" userId="5f70cbe7-f4c8-4824-9758-2abefef14823" providerId="ADAL" clId="{978D9395-FB88-4AB1-872C-224D454340C1}" dt="2021-01-26T08:42:25.370" v="57"/>
          <ac:spMkLst>
            <pc:docMk/>
            <pc:sldMk cId="3099816067" sldId="329"/>
            <ac:spMk id="14" creationId="{00000000-0000-0000-0000-000000000000}"/>
          </ac:spMkLst>
        </pc:spChg>
        <pc:spChg chg="mod">
          <ac:chgData name="三原慎一" userId="5f70cbe7-f4c8-4824-9758-2abefef14823" providerId="ADAL" clId="{978D9395-FB88-4AB1-872C-224D454340C1}" dt="2021-01-26T08:42:25.370" v="57"/>
          <ac:spMkLst>
            <pc:docMk/>
            <pc:sldMk cId="3099816067" sldId="329"/>
            <ac:spMk id="15" creationId="{00000000-0000-0000-0000-000000000000}"/>
          </ac:spMkLst>
        </pc:spChg>
        <pc:spChg chg="mod">
          <ac:chgData name="三原慎一" userId="5f70cbe7-f4c8-4824-9758-2abefef14823" providerId="ADAL" clId="{978D9395-FB88-4AB1-872C-224D454340C1}" dt="2021-01-26T08:42:25.370" v="57"/>
          <ac:spMkLst>
            <pc:docMk/>
            <pc:sldMk cId="3099816067" sldId="329"/>
            <ac:spMk id="16" creationId="{00000000-0000-0000-0000-000000000000}"/>
          </ac:spMkLst>
        </pc:spChg>
        <pc:spChg chg="mod">
          <ac:chgData name="三原慎一" userId="5f70cbe7-f4c8-4824-9758-2abefef14823" providerId="ADAL" clId="{978D9395-FB88-4AB1-872C-224D454340C1}" dt="2021-01-26T08:42:25.370" v="57"/>
          <ac:spMkLst>
            <pc:docMk/>
            <pc:sldMk cId="3099816067" sldId="329"/>
            <ac:spMk id="17" creationId="{00000000-0000-0000-0000-000000000000}"/>
          </ac:spMkLst>
        </pc:spChg>
        <pc:spChg chg="mod">
          <ac:chgData name="三原慎一" userId="5f70cbe7-f4c8-4824-9758-2abefef14823" providerId="ADAL" clId="{978D9395-FB88-4AB1-872C-224D454340C1}" dt="2021-01-26T08:42:25.370" v="57"/>
          <ac:spMkLst>
            <pc:docMk/>
            <pc:sldMk cId="3099816067" sldId="329"/>
            <ac:spMk id="18" creationId="{00000000-0000-0000-0000-000000000000}"/>
          </ac:spMkLst>
        </pc:spChg>
        <pc:spChg chg="mod">
          <ac:chgData name="三原慎一" userId="5f70cbe7-f4c8-4824-9758-2abefef14823" providerId="ADAL" clId="{978D9395-FB88-4AB1-872C-224D454340C1}" dt="2021-01-26T08:42:25.370" v="57"/>
          <ac:spMkLst>
            <pc:docMk/>
            <pc:sldMk cId="3099816067" sldId="329"/>
            <ac:spMk id="19" creationId="{00000000-0000-0000-0000-000000000000}"/>
          </ac:spMkLst>
        </pc:spChg>
        <pc:spChg chg="mod">
          <ac:chgData name="三原慎一" userId="5f70cbe7-f4c8-4824-9758-2abefef14823" providerId="ADAL" clId="{978D9395-FB88-4AB1-872C-224D454340C1}" dt="2021-01-26T08:42:25.370" v="57"/>
          <ac:spMkLst>
            <pc:docMk/>
            <pc:sldMk cId="3099816067" sldId="329"/>
            <ac:spMk id="20" creationId="{00000000-0000-0000-0000-000000000000}"/>
          </ac:spMkLst>
        </pc:spChg>
        <pc:spChg chg="mod">
          <ac:chgData name="三原慎一" userId="5f70cbe7-f4c8-4824-9758-2abefef14823" providerId="ADAL" clId="{978D9395-FB88-4AB1-872C-224D454340C1}" dt="2021-01-26T08:42:25.370" v="57"/>
          <ac:spMkLst>
            <pc:docMk/>
            <pc:sldMk cId="3099816067" sldId="329"/>
            <ac:spMk id="21" creationId="{00000000-0000-0000-0000-000000000000}"/>
          </ac:spMkLst>
        </pc:spChg>
        <pc:spChg chg="mod">
          <ac:chgData name="三原慎一" userId="5f70cbe7-f4c8-4824-9758-2abefef14823" providerId="ADAL" clId="{978D9395-FB88-4AB1-872C-224D454340C1}" dt="2021-01-26T08:42:25.370" v="57"/>
          <ac:spMkLst>
            <pc:docMk/>
            <pc:sldMk cId="3099816067" sldId="329"/>
            <ac:spMk id="22" creationId="{00000000-0000-0000-0000-000000000000}"/>
          </ac:spMkLst>
        </pc:spChg>
        <pc:spChg chg="mod">
          <ac:chgData name="三原慎一" userId="5f70cbe7-f4c8-4824-9758-2abefef14823" providerId="ADAL" clId="{978D9395-FB88-4AB1-872C-224D454340C1}" dt="2021-01-26T08:42:25.370" v="57"/>
          <ac:spMkLst>
            <pc:docMk/>
            <pc:sldMk cId="3099816067" sldId="329"/>
            <ac:spMk id="23" creationId="{00000000-0000-0000-0000-000000000000}"/>
          </ac:spMkLst>
        </pc:spChg>
      </pc:sldChg>
      <pc:sldChg chg="modSp">
        <pc:chgData name="三原慎一" userId="5f70cbe7-f4c8-4824-9758-2abefef14823" providerId="ADAL" clId="{978D9395-FB88-4AB1-872C-224D454340C1}" dt="2021-01-26T08:42:25.370" v="57"/>
        <pc:sldMkLst>
          <pc:docMk/>
          <pc:sldMk cId="2793227923" sldId="332"/>
        </pc:sldMkLst>
        <pc:spChg chg="mod">
          <ac:chgData name="三原慎一" userId="5f70cbe7-f4c8-4824-9758-2abefef14823" providerId="ADAL" clId="{978D9395-FB88-4AB1-872C-224D454340C1}" dt="2021-01-26T08:42:25.370" v="57"/>
          <ac:spMkLst>
            <pc:docMk/>
            <pc:sldMk cId="2793227923" sldId="332"/>
            <ac:spMk id="2" creationId="{00000000-0000-0000-0000-000000000000}"/>
          </ac:spMkLst>
        </pc:spChg>
        <pc:spChg chg="mod">
          <ac:chgData name="三原慎一" userId="5f70cbe7-f4c8-4824-9758-2abefef14823" providerId="ADAL" clId="{978D9395-FB88-4AB1-872C-224D454340C1}" dt="2021-01-26T08:42:25.370" v="57"/>
          <ac:spMkLst>
            <pc:docMk/>
            <pc:sldMk cId="2793227923" sldId="332"/>
            <ac:spMk id="3" creationId="{00000000-0000-0000-0000-000000000000}"/>
          </ac:spMkLst>
        </pc:spChg>
        <pc:spChg chg="mod">
          <ac:chgData name="三原慎一" userId="5f70cbe7-f4c8-4824-9758-2abefef14823" providerId="ADAL" clId="{978D9395-FB88-4AB1-872C-224D454340C1}" dt="2021-01-26T08:42:25.370" v="57"/>
          <ac:spMkLst>
            <pc:docMk/>
            <pc:sldMk cId="2793227923" sldId="332"/>
            <ac:spMk id="4" creationId="{00000000-0000-0000-0000-000000000000}"/>
          </ac:spMkLst>
        </pc:spChg>
        <pc:spChg chg="mod">
          <ac:chgData name="三原慎一" userId="5f70cbe7-f4c8-4824-9758-2abefef14823" providerId="ADAL" clId="{978D9395-FB88-4AB1-872C-224D454340C1}" dt="2021-01-26T08:42:25.370" v="57"/>
          <ac:spMkLst>
            <pc:docMk/>
            <pc:sldMk cId="2793227923" sldId="332"/>
            <ac:spMk id="5" creationId="{00000000-0000-0000-0000-000000000000}"/>
          </ac:spMkLst>
        </pc:spChg>
        <pc:spChg chg="mod">
          <ac:chgData name="三原慎一" userId="5f70cbe7-f4c8-4824-9758-2abefef14823" providerId="ADAL" clId="{978D9395-FB88-4AB1-872C-224D454340C1}" dt="2021-01-26T08:42:25.370" v="57"/>
          <ac:spMkLst>
            <pc:docMk/>
            <pc:sldMk cId="2793227923" sldId="332"/>
            <ac:spMk id="6" creationId="{00000000-0000-0000-0000-000000000000}"/>
          </ac:spMkLst>
        </pc:spChg>
        <pc:spChg chg="mod">
          <ac:chgData name="三原慎一" userId="5f70cbe7-f4c8-4824-9758-2abefef14823" providerId="ADAL" clId="{978D9395-FB88-4AB1-872C-224D454340C1}" dt="2021-01-26T08:42:25.370" v="57"/>
          <ac:spMkLst>
            <pc:docMk/>
            <pc:sldMk cId="2793227923" sldId="332"/>
            <ac:spMk id="7" creationId="{00000000-0000-0000-0000-000000000000}"/>
          </ac:spMkLst>
        </pc:spChg>
        <pc:spChg chg="mod">
          <ac:chgData name="三原慎一" userId="5f70cbe7-f4c8-4824-9758-2abefef14823" providerId="ADAL" clId="{978D9395-FB88-4AB1-872C-224D454340C1}" dt="2021-01-26T08:42:25.370" v="57"/>
          <ac:spMkLst>
            <pc:docMk/>
            <pc:sldMk cId="2793227923" sldId="332"/>
            <ac:spMk id="8" creationId="{00000000-0000-0000-0000-000000000000}"/>
          </ac:spMkLst>
        </pc:spChg>
        <pc:spChg chg="mod">
          <ac:chgData name="三原慎一" userId="5f70cbe7-f4c8-4824-9758-2abefef14823" providerId="ADAL" clId="{978D9395-FB88-4AB1-872C-224D454340C1}" dt="2021-01-26T08:42:25.370" v="57"/>
          <ac:spMkLst>
            <pc:docMk/>
            <pc:sldMk cId="2793227923" sldId="332"/>
            <ac:spMk id="9" creationId="{B77EF6BB-7618-4049-BE84-5177A769ED00}"/>
          </ac:spMkLst>
        </pc:spChg>
        <pc:spChg chg="mod">
          <ac:chgData name="三原慎一" userId="5f70cbe7-f4c8-4824-9758-2abefef14823" providerId="ADAL" clId="{978D9395-FB88-4AB1-872C-224D454340C1}" dt="2021-01-26T08:42:25.370" v="57"/>
          <ac:spMkLst>
            <pc:docMk/>
            <pc:sldMk cId="2793227923" sldId="332"/>
            <ac:spMk id="10" creationId="{58AEB5A3-5BA5-4051-9EEB-3B6A60137271}"/>
          </ac:spMkLst>
        </pc:spChg>
      </pc:sldChg>
      <pc:sldChg chg="modSp">
        <pc:chgData name="三原慎一" userId="5f70cbe7-f4c8-4824-9758-2abefef14823" providerId="ADAL" clId="{978D9395-FB88-4AB1-872C-224D454340C1}" dt="2021-01-26T08:42:25.370" v="57"/>
        <pc:sldMkLst>
          <pc:docMk/>
          <pc:sldMk cId="3491022995" sldId="334"/>
        </pc:sldMkLst>
        <pc:spChg chg="mod">
          <ac:chgData name="三原慎一" userId="5f70cbe7-f4c8-4824-9758-2abefef14823" providerId="ADAL" clId="{978D9395-FB88-4AB1-872C-224D454340C1}" dt="2021-01-26T08:42:25.370" v="57"/>
          <ac:spMkLst>
            <pc:docMk/>
            <pc:sldMk cId="3491022995" sldId="334"/>
            <ac:spMk id="2" creationId="{00000000-0000-0000-0000-000000000000}"/>
          </ac:spMkLst>
        </pc:spChg>
        <pc:spChg chg="mod">
          <ac:chgData name="三原慎一" userId="5f70cbe7-f4c8-4824-9758-2abefef14823" providerId="ADAL" clId="{978D9395-FB88-4AB1-872C-224D454340C1}" dt="2021-01-26T08:42:25.370" v="57"/>
          <ac:spMkLst>
            <pc:docMk/>
            <pc:sldMk cId="3491022995" sldId="334"/>
            <ac:spMk id="3" creationId="{00000000-0000-0000-0000-000000000000}"/>
          </ac:spMkLst>
        </pc:spChg>
        <pc:spChg chg="mod">
          <ac:chgData name="三原慎一" userId="5f70cbe7-f4c8-4824-9758-2abefef14823" providerId="ADAL" clId="{978D9395-FB88-4AB1-872C-224D454340C1}" dt="2021-01-26T08:42:25.370" v="57"/>
          <ac:spMkLst>
            <pc:docMk/>
            <pc:sldMk cId="3491022995" sldId="334"/>
            <ac:spMk id="4" creationId="{00000000-0000-0000-0000-000000000000}"/>
          </ac:spMkLst>
        </pc:spChg>
        <pc:spChg chg="mod">
          <ac:chgData name="三原慎一" userId="5f70cbe7-f4c8-4824-9758-2abefef14823" providerId="ADAL" clId="{978D9395-FB88-4AB1-872C-224D454340C1}" dt="2021-01-26T08:42:25.370" v="57"/>
          <ac:spMkLst>
            <pc:docMk/>
            <pc:sldMk cId="3491022995" sldId="334"/>
            <ac:spMk id="5" creationId="{00000000-0000-0000-0000-000000000000}"/>
          </ac:spMkLst>
        </pc:spChg>
        <pc:spChg chg="mod">
          <ac:chgData name="三原慎一" userId="5f70cbe7-f4c8-4824-9758-2abefef14823" providerId="ADAL" clId="{978D9395-FB88-4AB1-872C-224D454340C1}" dt="2021-01-26T08:42:25.370" v="57"/>
          <ac:spMkLst>
            <pc:docMk/>
            <pc:sldMk cId="3491022995" sldId="334"/>
            <ac:spMk id="6" creationId="{00000000-0000-0000-0000-000000000000}"/>
          </ac:spMkLst>
        </pc:spChg>
        <pc:spChg chg="mod">
          <ac:chgData name="三原慎一" userId="5f70cbe7-f4c8-4824-9758-2abefef14823" providerId="ADAL" clId="{978D9395-FB88-4AB1-872C-224D454340C1}" dt="2021-01-26T08:42:25.370" v="57"/>
          <ac:spMkLst>
            <pc:docMk/>
            <pc:sldMk cId="3491022995" sldId="334"/>
            <ac:spMk id="16" creationId="{00000000-0000-0000-0000-000000000000}"/>
          </ac:spMkLst>
        </pc:spChg>
        <pc:spChg chg="mod">
          <ac:chgData name="三原慎一" userId="5f70cbe7-f4c8-4824-9758-2abefef14823" providerId="ADAL" clId="{978D9395-FB88-4AB1-872C-224D454340C1}" dt="2021-01-26T08:42:25.370" v="57"/>
          <ac:spMkLst>
            <pc:docMk/>
            <pc:sldMk cId="3491022995" sldId="334"/>
            <ac:spMk id="17" creationId="{00000000-0000-0000-0000-000000000000}"/>
          </ac:spMkLst>
        </pc:spChg>
        <pc:spChg chg="mod">
          <ac:chgData name="三原慎一" userId="5f70cbe7-f4c8-4824-9758-2abefef14823" providerId="ADAL" clId="{978D9395-FB88-4AB1-872C-224D454340C1}" dt="2021-01-26T08:42:25.370" v="57"/>
          <ac:spMkLst>
            <pc:docMk/>
            <pc:sldMk cId="3491022995" sldId="334"/>
            <ac:spMk id="18" creationId="{00000000-0000-0000-0000-000000000000}"/>
          </ac:spMkLst>
        </pc:spChg>
        <pc:spChg chg="mod">
          <ac:chgData name="三原慎一" userId="5f70cbe7-f4c8-4824-9758-2abefef14823" providerId="ADAL" clId="{978D9395-FB88-4AB1-872C-224D454340C1}" dt="2021-01-26T08:42:25.370" v="57"/>
          <ac:spMkLst>
            <pc:docMk/>
            <pc:sldMk cId="3491022995" sldId="334"/>
            <ac:spMk id="19" creationId="{00000000-0000-0000-0000-000000000000}"/>
          </ac:spMkLst>
        </pc:spChg>
        <pc:spChg chg="mod">
          <ac:chgData name="三原慎一" userId="5f70cbe7-f4c8-4824-9758-2abefef14823" providerId="ADAL" clId="{978D9395-FB88-4AB1-872C-224D454340C1}" dt="2021-01-26T08:42:25.370" v="57"/>
          <ac:spMkLst>
            <pc:docMk/>
            <pc:sldMk cId="3491022995" sldId="334"/>
            <ac:spMk id="20" creationId="{00000000-0000-0000-0000-000000000000}"/>
          </ac:spMkLst>
        </pc:spChg>
        <pc:spChg chg="mod">
          <ac:chgData name="三原慎一" userId="5f70cbe7-f4c8-4824-9758-2abefef14823" providerId="ADAL" clId="{978D9395-FB88-4AB1-872C-224D454340C1}" dt="2021-01-26T08:42:25.370" v="57"/>
          <ac:spMkLst>
            <pc:docMk/>
            <pc:sldMk cId="3491022995" sldId="334"/>
            <ac:spMk id="21" creationId="{00000000-0000-0000-0000-000000000000}"/>
          </ac:spMkLst>
        </pc:spChg>
        <pc:spChg chg="mod">
          <ac:chgData name="三原慎一" userId="5f70cbe7-f4c8-4824-9758-2abefef14823" providerId="ADAL" clId="{978D9395-FB88-4AB1-872C-224D454340C1}" dt="2021-01-26T08:42:25.370" v="57"/>
          <ac:spMkLst>
            <pc:docMk/>
            <pc:sldMk cId="3491022995" sldId="334"/>
            <ac:spMk id="22" creationId="{00000000-0000-0000-0000-000000000000}"/>
          </ac:spMkLst>
        </pc:spChg>
        <pc:spChg chg="mod">
          <ac:chgData name="三原慎一" userId="5f70cbe7-f4c8-4824-9758-2abefef14823" providerId="ADAL" clId="{978D9395-FB88-4AB1-872C-224D454340C1}" dt="2021-01-26T08:42:25.370" v="57"/>
          <ac:spMkLst>
            <pc:docMk/>
            <pc:sldMk cId="3491022995" sldId="334"/>
            <ac:spMk id="23" creationId="{00000000-0000-0000-0000-000000000000}"/>
          </ac:spMkLst>
        </pc:spChg>
        <pc:spChg chg="mod">
          <ac:chgData name="三原慎一" userId="5f70cbe7-f4c8-4824-9758-2abefef14823" providerId="ADAL" clId="{978D9395-FB88-4AB1-872C-224D454340C1}" dt="2021-01-26T08:42:25.370" v="57"/>
          <ac:spMkLst>
            <pc:docMk/>
            <pc:sldMk cId="3491022995" sldId="334"/>
            <ac:spMk id="24" creationId="{00000000-0000-0000-0000-000000000000}"/>
          </ac:spMkLst>
        </pc:spChg>
        <pc:spChg chg="mod">
          <ac:chgData name="三原慎一" userId="5f70cbe7-f4c8-4824-9758-2abefef14823" providerId="ADAL" clId="{978D9395-FB88-4AB1-872C-224D454340C1}" dt="2021-01-26T08:42:25.370" v="57"/>
          <ac:spMkLst>
            <pc:docMk/>
            <pc:sldMk cId="3491022995" sldId="334"/>
            <ac:spMk id="25" creationId="{00000000-0000-0000-0000-000000000000}"/>
          </ac:spMkLst>
        </pc:spChg>
        <pc:spChg chg="mod">
          <ac:chgData name="三原慎一" userId="5f70cbe7-f4c8-4824-9758-2abefef14823" providerId="ADAL" clId="{978D9395-FB88-4AB1-872C-224D454340C1}" dt="2021-01-26T08:42:25.370" v="57"/>
          <ac:spMkLst>
            <pc:docMk/>
            <pc:sldMk cId="3491022995" sldId="334"/>
            <ac:spMk id="26" creationId="{00000000-0000-0000-0000-000000000000}"/>
          </ac:spMkLst>
        </pc:spChg>
        <pc:spChg chg="mod">
          <ac:chgData name="三原慎一" userId="5f70cbe7-f4c8-4824-9758-2abefef14823" providerId="ADAL" clId="{978D9395-FB88-4AB1-872C-224D454340C1}" dt="2021-01-26T08:42:25.370" v="57"/>
          <ac:spMkLst>
            <pc:docMk/>
            <pc:sldMk cId="3491022995" sldId="334"/>
            <ac:spMk id="27" creationId="{00000000-0000-0000-0000-000000000000}"/>
          </ac:spMkLst>
        </pc:spChg>
        <pc:spChg chg="mod">
          <ac:chgData name="三原慎一" userId="5f70cbe7-f4c8-4824-9758-2abefef14823" providerId="ADAL" clId="{978D9395-FB88-4AB1-872C-224D454340C1}" dt="2021-01-26T08:42:25.370" v="57"/>
          <ac:spMkLst>
            <pc:docMk/>
            <pc:sldMk cId="3491022995" sldId="334"/>
            <ac:spMk id="28" creationId="{00000000-0000-0000-0000-000000000000}"/>
          </ac:spMkLst>
        </pc:spChg>
        <pc:spChg chg="mod">
          <ac:chgData name="三原慎一" userId="5f70cbe7-f4c8-4824-9758-2abefef14823" providerId="ADAL" clId="{978D9395-FB88-4AB1-872C-224D454340C1}" dt="2021-01-26T08:42:25.370" v="57"/>
          <ac:spMkLst>
            <pc:docMk/>
            <pc:sldMk cId="3491022995" sldId="334"/>
            <ac:spMk id="29" creationId="{00000000-0000-0000-0000-000000000000}"/>
          </ac:spMkLst>
        </pc:spChg>
        <pc:spChg chg="mod">
          <ac:chgData name="三原慎一" userId="5f70cbe7-f4c8-4824-9758-2abefef14823" providerId="ADAL" clId="{978D9395-FB88-4AB1-872C-224D454340C1}" dt="2021-01-26T08:42:25.370" v="57"/>
          <ac:spMkLst>
            <pc:docMk/>
            <pc:sldMk cId="3491022995" sldId="334"/>
            <ac:spMk id="30" creationId="{00000000-0000-0000-0000-000000000000}"/>
          </ac:spMkLst>
        </pc:spChg>
        <pc:spChg chg="mod">
          <ac:chgData name="三原慎一" userId="5f70cbe7-f4c8-4824-9758-2abefef14823" providerId="ADAL" clId="{978D9395-FB88-4AB1-872C-224D454340C1}" dt="2021-01-26T08:42:25.370" v="57"/>
          <ac:spMkLst>
            <pc:docMk/>
            <pc:sldMk cId="3491022995" sldId="334"/>
            <ac:spMk id="31" creationId="{00000000-0000-0000-0000-000000000000}"/>
          </ac:spMkLst>
        </pc:spChg>
        <pc:spChg chg="mod">
          <ac:chgData name="三原慎一" userId="5f70cbe7-f4c8-4824-9758-2abefef14823" providerId="ADAL" clId="{978D9395-FB88-4AB1-872C-224D454340C1}" dt="2021-01-26T08:42:25.370" v="57"/>
          <ac:spMkLst>
            <pc:docMk/>
            <pc:sldMk cId="3491022995" sldId="334"/>
            <ac:spMk id="35" creationId="{00000000-0000-0000-0000-000000000000}"/>
          </ac:spMkLst>
        </pc:spChg>
        <pc:cxnChg chg="mod">
          <ac:chgData name="三原慎一" userId="5f70cbe7-f4c8-4824-9758-2abefef14823" providerId="ADAL" clId="{978D9395-FB88-4AB1-872C-224D454340C1}" dt="2021-01-26T08:42:25.370" v="57"/>
          <ac:cxnSpMkLst>
            <pc:docMk/>
            <pc:sldMk cId="3491022995" sldId="334"/>
            <ac:cxnSpMk id="32" creationId="{00000000-0000-0000-0000-000000000000}"/>
          </ac:cxnSpMkLst>
        </pc:cxnChg>
        <pc:cxnChg chg="mod">
          <ac:chgData name="三原慎一" userId="5f70cbe7-f4c8-4824-9758-2abefef14823" providerId="ADAL" clId="{978D9395-FB88-4AB1-872C-224D454340C1}" dt="2021-01-26T08:42:25.370" v="57"/>
          <ac:cxnSpMkLst>
            <pc:docMk/>
            <pc:sldMk cId="3491022995" sldId="334"/>
            <ac:cxnSpMk id="33" creationId="{00000000-0000-0000-0000-000000000000}"/>
          </ac:cxnSpMkLst>
        </pc:cxnChg>
        <pc:cxnChg chg="mod">
          <ac:chgData name="三原慎一" userId="5f70cbe7-f4c8-4824-9758-2abefef14823" providerId="ADAL" clId="{978D9395-FB88-4AB1-872C-224D454340C1}" dt="2021-01-26T08:42:25.370" v="57"/>
          <ac:cxnSpMkLst>
            <pc:docMk/>
            <pc:sldMk cId="3491022995" sldId="334"/>
            <ac:cxnSpMk id="34" creationId="{00000000-0000-0000-0000-000000000000}"/>
          </ac:cxnSpMkLst>
        </pc:cxnChg>
      </pc:sldChg>
      <pc:sldChg chg="modSp">
        <pc:chgData name="三原慎一" userId="5f70cbe7-f4c8-4824-9758-2abefef14823" providerId="ADAL" clId="{978D9395-FB88-4AB1-872C-224D454340C1}" dt="2021-01-26T08:42:25.370" v="57"/>
        <pc:sldMkLst>
          <pc:docMk/>
          <pc:sldMk cId="543675765" sldId="335"/>
        </pc:sldMkLst>
        <pc:spChg chg="mod">
          <ac:chgData name="三原慎一" userId="5f70cbe7-f4c8-4824-9758-2abefef14823" providerId="ADAL" clId="{978D9395-FB88-4AB1-872C-224D454340C1}" dt="2021-01-26T08:42:25.370" v="57"/>
          <ac:spMkLst>
            <pc:docMk/>
            <pc:sldMk cId="543675765" sldId="335"/>
            <ac:spMk id="2" creationId="{00000000-0000-0000-0000-000000000000}"/>
          </ac:spMkLst>
        </pc:spChg>
        <pc:spChg chg="mod">
          <ac:chgData name="三原慎一" userId="5f70cbe7-f4c8-4824-9758-2abefef14823" providerId="ADAL" clId="{978D9395-FB88-4AB1-872C-224D454340C1}" dt="2021-01-26T08:42:25.370" v="57"/>
          <ac:spMkLst>
            <pc:docMk/>
            <pc:sldMk cId="543675765" sldId="335"/>
            <ac:spMk id="3" creationId="{00000000-0000-0000-0000-000000000000}"/>
          </ac:spMkLst>
        </pc:spChg>
        <pc:spChg chg="mod">
          <ac:chgData name="三原慎一" userId="5f70cbe7-f4c8-4824-9758-2abefef14823" providerId="ADAL" clId="{978D9395-FB88-4AB1-872C-224D454340C1}" dt="2021-01-26T08:42:25.370" v="57"/>
          <ac:spMkLst>
            <pc:docMk/>
            <pc:sldMk cId="543675765" sldId="335"/>
            <ac:spMk id="4" creationId="{00000000-0000-0000-0000-000000000000}"/>
          </ac:spMkLst>
        </pc:spChg>
        <pc:spChg chg="mod">
          <ac:chgData name="三原慎一" userId="5f70cbe7-f4c8-4824-9758-2abefef14823" providerId="ADAL" clId="{978D9395-FB88-4AB1-872C-224D454340C1}" dt="2021-01-26T08:42:25.370" v="57"/>
          <ac:spMkLst>
            <pc:docMk/>
            <pc:sldMk cId="543675765" sldId="335"/>
            <ac:spMk id="5" creationId="{00000000-0000-0000-0000-000000000000}"/>
          </ac:spMkLst>
        </pc:spChg>
        <pc:spChg chg="mod">
          <ac:chgData name="三原慎一" userId="5f70cbe7-f4c8-4824-9758-2abefef14823" providerId="ADAL" clId="{978D9395-FB88-4AB1-872C-224D454340C1}" dt="2021-01-26T08:42:25.370" v="57"/>
          <ac:spMkLst>
            <pc:docMk/>
            <pc:sldMk cId="543675765" sldId="335"/>
            <ac:spMk id="6" creationId="{00000000-0000-0000-0000-000000000000}"/>
          </ac:spMkLst>
        </pc:spChg>
        <pc:spChg chg="mod">
          <ac:chgData name="三原慎一" userId="5f70cbe7-f4c8-4824-9758-2abefef14823" providerId="ADAL" clId="{978D9395-FB88-4AB1-872C-224D454340C1}" dt="2021-01-26T08:42:25.370" v="57"/>
          <ac:spMkLst>
            <pc:docMk/>
            <pc:sldMk cId="543675765" sldId="335"/>
            <ac:spMk id="16" creationId="{00000000-0000-0000-0000-000000000000}"/>
          </ac:spMkLst>
        </pc:spChg>
        <pc:spChg chg="mod">
          <ac:chgData name="三原慎一" userId="5f70cbe7-f4c8-4824-9758-2abefef14823" providerId="ADAL" clId="{978D9395-FB88-4AB1-872C-224D454340C1}" dt="2021-01-26T08:42:25.370" v="57"/>
          <ac:spMkLst>
            <pc:docMk/>
            <pc:sldMk cId="543675765" sldId="335"/>
            <ac:spMk id="17" creationId="{00000000-0000-0000-0000-000000000000}"/>
          </ac:spMkLst>
        </pc:spChg>
        <pc:spChg chg="mod">
          <ac:chgData name="三原慎一" userId="5f70cbe7-f4c8-4824-9758-2abefef14823" providerId="ADAL" clId="{978D9395-FB88-4AB1-872C-224D454340C1}" dt="2021-01-26T08:42:25.370" v="57"/>
          <ac:spMkLst>
            <pc:docMk/>
            <pc:sldMk cId="543675765" sldId="335"/>
            <ac:spMk id="18" creationId="{00000000-0000-0000-0000-000000000000}"/>
          </ac:spMkLst>
        </pc:spChg>
        <pc:spChg chg="mod">
          <ac:chgData name="三原慎一" userId="5f70cbe7-f4c8-4824-9758-2abefef14823" providerId="ADAL" clId="{978D9395-FB88-4AB1-872C-224D454340C1}" dt="2021-01-26T08:42:25.370" v="57"/>
          <ac:spMkLst>
            <pc:docMk/>
            <pc:sldMk cId="543675765" sldId="335"/>
            <ac:spMk id="19" creationId="{00000000-0000-0000-0000-000000000000}"/>
          </ac:spMkLst>
        </pc:spChg>
        <pc:spChg chg="mod">
          <ac:chgData name="三原慎一" userId="5f70cbe7-f4c8-4824-9758-2abefef14823" providerId="ADAL" clId="{978D9395-FB88-4AB1-872C-224D454340C1}" dt="2021-01-26T08:42:25.370" v="57"/>
          <ac:spMkLst>
            <pc:docMk/>
            <pc:sldMk cId="543675765" sldId="335"/>
            <ac:spMk id="20" creationId="{00000000-0000-0000-0000-000000000000}"/>
          </ac:spMkLst>
        </pc:spChg>
        <pc:spChg chg="mod">
          <ac:chgData name="三原慎一" userId="5f70cbe7-f4c8-4824-9758-2abefef14823" providerId="ADAL" clId="{978D9395-FB88-4AB1-872C-224D454340C1}" dt="2021-01-26T08:42:25.370" v="57"/>
          <ac:spMkLst>
            <pc:docMk/>
            <pc:sldMk cId="543675765" sldId="335"/>
            <ac:spMk id="21" creationId="{00000000-0000-0000-0000-000000000000}"/>
          </ac:spMkLst>
        </pc:spChg>
        <pc:spChg chg="mod">
          <ac:chgData name="三原慎一" userId="5f70cbe7-f4c8-4824-9758-2abefef14823" providerId="ADAL" clId="{978D9395-FB88-4AB1-872C-224D454340C1}" dt="2021-01-26T08:42:25.370" v="57"/>
          <ac:spMkLst>
            <pc:docMk/>
            <pc:sldMk cId="543675765" sldId="335"/>
            <ac:spMk id="22" creationId="{00000000-0000-0000-0000-000000000000}"/>
          </ac:spMkLst>
        </pc:spChg>
        <pc:spChg chg="mod">
          <ac:chgData name="三原慎一" userId="5f70cbe7-f4c8-4824-9758-2abefef14823" providerId="ADAL" clId="{978D9395-FB88-4AB1-872C-224D454340C1}" dt="2021-01-26T08:42:25.370" v="57"/>
          <ac:spMkLst>
            <pc:docMk/>
            <pc:sldMk cId="543675765" sldId="335"/>
            <ac:spMk id="26" creationId="{00000000-0000-0000-0000-000000000000}"/>
          </ac:spMkLst>
        </pc:spChg>
        <pc:spChg chg="mod">
          <ac:chgData name="三原慎一" userId="5f70cbe7-f4c8-4824-9758-2abefef14823" providerId="ADAL" clId="{978D9395-FB88-4AB1-872C-224D454340C1}" dt="2021-01-26T08:42:25.370" v="57"/>
          <ac:spMkLst>
            <pc:docMk/>
            <pc:sldMk cId="543675765" sldId="335"/>
            <ac:spMk id="27" creationId="{00000000-0000-0000-0000-000000000000}"/>
          </ac:spMkLst>
        </pc:spChg>
        <pc:spChg chg="mod">
          <ac:chgData name="三原慎一" userId="5f70cbe7-f4c8-4824-9758-2abefef14823" providerId="ADAL" clId="{978D9395-FB88-4AB1-872C-224D454340C1}" dt="2021-01-26T08:42:25.370" v="57"/>
          <ac:spMkLst>
            <pc:docMk/>
            <pc:sldMk cId="543675765" sldId="335"/>
            <ac:spMk id="28" creationId="{00000000-0000-0000-0000-000000000000}"/>
          </ac:spMkLst>
        </pc:spChg>
        <pc:spChg chg="mod">
          <ac:chgData name="三原慎一" userId="5f70cbe7-f4c8-4824-9758-2abefef14823" providerId="ADAL" clId="{978D9395-FB88-4AB1-872C-224D454340C1}" dt="2021-01-26T08:42:25.370" v="57"/>
          <ac:spMkLst>
            <pc:docMk/>
            <pc:sldMk cId="543675765" sldId="335"/>
            <ac:spMk id="29" creationId="{00000000-0000-0000-0000-000000000000}"/>
          </ac:spMkLst>
        </pc:spChg>
        <pc:spChg chg="mod">
          <ac:chgData name="三原慎一" userId="5f70cbe7-f4c8-4824-9758-2abefef14823" providerId="ADAL" clId="{978D9395-FB88-4AB1-872C-224D454340C1}" dt="2021-01-26T08:42:25.370" v="57"/>
          <ac:spMkLst>
            <pc:docMk/>
            <pc:sldMk cId="543675765" sldId="335"/>
            <ac:spMk id="30" creationId="{00000000-0000-0000-0000-000000000000}"/>
          </ac:spMkLst>
        </pc:spChg>
        <pc:spChg chg="mod">
          <ac:chgData name="三原慎一" userId="5f70cbe7-f4c8-4824-9758-2abefef14823" providerId="ADAL" clId="{978D9395-FB88-4AB1-872C-224D454340C1}" dt="2021-01-26T08:42:25.370" v="57"/>
          <ac:spMkLst>
            <pc:docMk/>
            <pc:sldMk cId="543675765" sldId="335"/>
            <ac:spMk id="31" creationId="{00000000-0000-0000-0000-000000000000}"/>
          </ac:spMkLst>
        </pc:spChg>
        <pc:spChg chg="mod">
          <ac:chgData name="三原慎一" userId="5f70cbe7-f4c8-4824-9758-2abefef14823" providerId="ADAL" clId="{978D9395-FB88-4AB1-872C-224D454340C1}" dt="2021-01-26T08:42:25.370" v="57"/>
          <ac:spMkLst>
            <pc:docMk/>
            <pc:sldMk cId="543675765" sldId="335"/>
            <ac:spMk id="34" creationId="{00000000-0000-0000-0000-000000000000}"/>
          </ac:spMkLst>
        </pc:spChg>
        <pc:spChg chg="mod">
          <ac:chgData name="三原慎一" userId="5f70cbe7-f4c8-4824-9758-2abefef14823" providerId="ADAL" clId="{978D9395-FB88-4AB1-872C-224D454340C1}" dt="2021-01-26T08:42:25.370" v="57"/>
          <ac:spMkLst>
            <pc:docMk/>
            <pc:sldMk cId="543675765" sldId="335"/>
            <ac:spMk id="35" creationId="{00000000-0000-0000-0000-000000000000}"/>
          </ac:spMkLst>
        </pc:spChg>
        <pc:spChg chg="mod">
          <ac:chgData name="三原慎一" userId="5f70cbe7-f4c8-4824-9758-2abefef14823" providerId="ADAL" clId="{978D9395-FB88-4AB1-872C-224D454340C1}" dt="2021-01-26T08:42:25.370" v="57"/>
          <ac:spMkLst>
            <pc:docMk/>
            <pc:sldMk cId="543675765" sldId="335"/>
            <ac:spMk id="36" creationId="{00000000-0000-0000-0000-000000000000}"/>
          </ac:spMkLst>
        </pc:spChg>
        <pc:cxnChg chg="mod">
          <ac:chgData name="三原慎一" userId="5f70cbe7-f4c8-4824-9758-2abefef14823" providerId="ADAL" clId="{978D9395-FB88-4AB1-872C-224D454340C1}" dt="2021-01-26T08:42:25.370" v="57"/>
          <ac:cxnSpMkLst>
            <pc:docMk/>
            <pc:sldMk cId="543675765" sldId="335"/>
            <ac:cxnSpMk id="25" creationId="{00000000-0000-0000-0000-000000000000}"/>
          </ac:cxnSpMkLst>
        </pc:cxnChg>
        <pc:cxnChg chg="mod">
          <ac:chgData name="三原慎一" userId="5f70cbe7-f4c8-4824-9758-2abefef14823" providerId="ADAL" clId="{978D9395-FB88-4AB1-872C-224D454340C1}" dt="2021-01-26T08:42:25.370" v="57"/>
          <ac:cxnSpMkLst>
            <pc:docMk/>
            <pc:sldMk cId="543675765" sldId="335"/>
            <ac:cxnSpMk id="32" creationId="{00000000-0000-0000-0000-000000000000}"/>
          </ac:cxnSpMkLst>
        </pc:cxnChg>
        <pc:cxnChg chg="mod">
          <ac:chgData name="三原慎一" userId="5f70cbe7-f4c8-4824-9758-2abefef14823" providerId="ADAL" clId="{978D9395-FB88-4AB1-872C-224D454340C1}" dt="2021-01-26T08:42:25.370" v="57"/>
          <ac:cxnSpMkLst>
            <pc:docMk/>
            <pc:sldMk cId="543675765" sldId="335"/>
            <ac:cxnSpMk id="33" creationId="{00000000-0000-0000-0000-000000000000}"/>
          </ac:cxnSpMkLst>
        </pc:cxnChg>
      </pc:sldChg>
      <pc:sldChg chg="modSp">
        <pc:chgData name="三原慎一" userId="5f70cbe7-f4c8-4824-9758-2abefef14823" providerId="ADAL" clId="{978D9395-FB88-4AB1-872C-224D454340C1}" dt="2021-01-26T08:42:25.370" v="57"/>
        <pc:sldMkLst>
          <pc:docMk/>
          <pc:sldMk cId="1368751124" sldId="336"/>
        </pc:sldMkLst>
        <pc:spChg chg="mod">
          <ac:chgData name="三原慎一" userId="5f70cbe7-f4c8-4824-9758-2abefef14823" providerId="ADAL" clId="{978D9395-FB88-4AB1-872C-224D454340C1}" dt="2021-01-26T08:42:25.370" v="57"/>
          <ac:spMkLst>
            <pc:docMk/>
            <pc:sldMk cId="1368751124" sldId="336"/>
            <ac:spMk id="2" creationId="{00000000-0000-0000-0000-000000000000}"/>
          </ac:spMkLst>
        </pc:spChg>
        <pc:spChg chg="mod">
          <ac:chgData name="三原慎一" userId="5f70cbe7-f4c8-4824-9758-2abefef14823" providerId="ADAL" clId="{978D9395-FB88-4AB1-872C-224D454340C1}" dt="2021-01-26T08:42:25.370" v="57"/>
          <ac:spMkLst>
            <pc:docMk/>
            <pc:sldMk cId="1368751124" sldId="336"/>
            <ac:spMk id="3" creationId="{00000000-0000-0000-0000-000000000000}"/>
          </ac:spMkLst>
        </pc:spChg>
        <pc:spChg chg="mod">
          <ac:chgData name="三原慎一" userId="5f70cbe7-f4c8-4824-9758-2abefef14823" providerId="ADAL" clId="{978D9395-FB88-4AB1-872C-224D454340C1}" dt="2021-01-26T08:42:25.370" v="57"/>
          <ac:spMkLst>
            <pc:docMk/>
            <pc:sldMk cId="1368751124" sldId="336"/>
            <ac:spMk id="5" creationId="{00000000-0000-0000-0000-000000000000}"/>
          </ac:spMkLst>
        </pc:spChg>
        <pc:spChg chg="mod">
          <ac:chgData name="三原慎一" userId="5f70cbe7-f4c8-4824-9758-2abefef14823" providerId="ADAL" clId="{978D9395-FB88-4AB1-872C-224D454340C1}" dt="2021-01-26T08:42:25.370" v="57"/>
          <ac:spMkLst>
            <pc:docMk/>
            <pc:sldMk cId="1368751124" sldId="336"/>
            <ac:spMk id="6" creationId="{00000000-0000-0000-0000-000000000000}"/>
          </ac:spMkLst>
        </pc:spChg>
        <pc:spChg chg="mod">
          <ac:chgData name="三原慎一" userId="5f70cbe7-f4c8-4824-9758-2abefef14823" providerId="ADAL" clId="{978D9395-FB88-4AB1-872C-224D454340C1}" dt="2021-01-26T08:42:25.370" v="57"/>
          <ac:spMkLst>
            <pc:docMk/>
            <pc:sldMk cId="1368751124" sldId="336"/>
            <ac:spMk id="16" creationId="{00000000-0000-0000-0000-000000000000}"/>
          </ac:spMkLst>
        </pc:spChg>
        <pc:spChg chg="mod">
          <ac:chgData name="三原慎一" userId="5f70cbe7-f4c8-4824-9758-2abefef14823" providerId="ADAL" clId="{978D9395-FB88-4AB1-872C-224D454340C1}" dt="2021-01-26T08:42:25.370" v="57"/>
          <ac:spMkLst>
            <pc:docMk/>
            <pc:sldMk cId="1368751124" sldId="336"/>
            <ac:spMk id="17" creationId="{00000000-0000-0000-0000-000000000000}"/>
          </ac:spMkLst>
        </pc:spChg>
        <pc:spChg chg="mod">
          <ac:chgData name="三原慎一" userId="5f70cbe7-f4c8-4824-9758-2abefef14823" providerId="ADAL" clId="{978D9395-FB88-4AB1-872C-224D454340C1}" dt="2021-01-26T08:42:25.370" v="57"/>
          <ac:spMkLst>
            <pc:docMk/>
            <pc:sldMk cId="1368751124" sldId="336"/>
            <ac:spMk id="18" creationId="{00000000-0000-0000-0000-000000000000}"/>
          </ac:spMkLst>
        </pc:spChg>
        <pc:spChg chg="mod">
          <ac:chgData name="三原慎一" userId="5f70cbe7-f4c8-4824-9758-2abefef14823" providerId="ADAL" clId="{978D9395-FB88-4AB1-872C-224D454340C1}" dt="2021-01-26T08:42:25.370" v="57"/>
          <ac:spMkLst>
            <pc:docMk/>
            <pc:sldMk cId="1368751124" sldId="336"/>
            <ac:spMk id="19" creationId="{00000000-0000-0000-0000-000000000000}"/>
          </ac:spMkLst>
        </pc:spChg>
        <pc:spChg chg="mod">
          <ac:chgData name="三原慎一" userId="5f70cbe7-f4c8-4824-9758-2abefef14823" providerId="ADAL" clId="{978D9395-FB88-4AB1-872C-224D454340C1}" dt="2021-01-26T08:42:25.370" v="57"/>
          <ac:spMkLst>
            <pc:docMk/>
            <pc:sldMk cId="1368751124" sldId="336"/>
            <ac:spMk id="20" creationId="{00000000-0000-0000-0000-000000000000}"/>
          </ac:spMkLst>
        </pc:spChg>
        <pc:spChg chg="mod">
          <ac:chgData name="三原慎一" userId="5f70cbe7-f4c8-4824-9758-2abefef14823" providerId="ADAL" clId="{978D9395-FB88-4AB1-872C-224D454340C1}" dt="2021-01-26T08:42:25.370" v="57"/>
          <ac:spMkLst>
            <pc:docMk/>
            <pc:sldMk cId="1368751124" sldId="336"/>
            <ac:spMk id="21" creationId="{00000000-0000-0000-0000-000000000000}"/>
          </ac:spMkLst>
        </pc:spChg>
        <pc:spChg chg="mod">
          <ac:chgData name="三原慎一" userId="5f70cbe7-f4c8-4824-9758-2abefef14823" providerId="ADAL" clId="{978D9395-FB88-4AB1-872C-224D454340C1}" dt="2021-01-26T08:42:25.370" v="57"/>
          <ac:spMkLst>
            <pc:docMk/>
            <pc:sldMk cId="1368751124" sldId="336"/>
            <ac:spMk id="24" creationId="{00000000-0000-0000-0000-000000000000}"/>
          </ac:spMkLst>
        </pc:spChg>
        <pc:spChg chg="mod">
          <ac:chgData name="三原慎一" userId="5f70cbe7-f4c8-4824-9758-2abefef14823" providerId="ADAL" clId="{978D9395-FB88-4AB1-872C-224D454340C1}" dt="2021-01-26T08:42:25.370" v="57"/>
          <ac:spMkLst>
            <pc:docMk/>
            <pc:sldMk cId="1368751124" sldId="336"/>
            <ac:spMk id="29" creationId="{00000000-0000-0000-0000-000000000000}"/>
          </ac:spMkLst>
        </pc:spChg>
        <pc:spChg chg="mod">
          <ac:chgData name="三原慎一" userId="5f70cbe7-f4c8-4824-9758-2abefef14823" providerId="ADAL" clId="{978D9395-FB88-4AB1-872C-224D454340C1}" dt="2021-01-26T08:42:25.370" v="57"/>
          <ac:spMkLst>
            <pc:docMk/>
            <pc:sldMk cId="1368751124" sldId="336"/>
            <ac:spMk id="30" creationId="{00000000-0000-0000-0000-000000000000}"/>
          </ac:spMkLst>
        </pc:spChg>
        <pc:spChg chg="mod">
          <ac:chgData name="三原慎一" userId="5f70cbe7-f4c8-4824-9758-2abefef14823" providerId="ADAL" clId="{978D9395-FB88-4AB1-872C-224D454340C1}" dt="2021-01-26T08:42:25.370" v="57"/>
          <ac:spMkLst>
            <pc:docMk/>
            <pc:sldMk cId="1368751124" sldId="336"/>
            <ac:spMk id="32" creationId="{00000000-0000-0000-0000-000000000000}"/>
          </ac:spMkLst>
        </pc:spChg>
        <pc:spChg chg="mod">
          <ac:chgData name="三原慎一" userId="5f70cbe7-f4c8-4824-9758-2abefef14823" providerId="ADAL" clId="{978D9395-FB88-4AB1-872C-224D454340C1}" dt="2021-01-26T08:42:25.370" v="57"/>
          <ac:spMkLst>
            <pc:docMk/>
            <pc:sldMk cId="1368751124" sldId="336"/>
            <ac:spMk id="33" creationId="{00000000-0000-0000-0000-000000000000}"/>
          </ac:spMkLst>
        </pc:spChg>
        <pc:spChg chg="mod">
          <ac:chgData name="三原慎一" userId="5f70cbe7-f4c8-4824-9758-2abefef14823" providerId="ADAL" clId="{978D9395-FB88-4AB1-872C-224D454340C1}" dt="2021-01-26T08:42:25.370" v="57"/>
          <ac:spMkLst>
            <pc:docMk/>
            <pc:sldMk cId="1368751124" sldId="336"/>
            <ac:spMk id="36" creationId="{00000000-0000-0000-0000-000000000000}"/>
          </ac:spMkLst>
        </pc:spChg>
        <pc:spChg chg="mod">
          <ac:chgData name="三原慎一" userId="5f70cbe7-f4c8-4824-9758-2abefef14823" providerId="ADAL" clId="{978D9395-FB88-4AB1-872C-224D454340C1}" dt="2021-01-26T08:42:25.370" v="57"/>
          <ac:spMkLst>
            <pc:docMk/>
            <pc:sldMk cId="1368751124" sldId="336"/>
            <ac:spMk id="37" creationId="{00000000-0000-0000-0000-000000000000}"/>
          </ac:spMkLst>
        </pc:spChg>
        <pc:spChg chg="mod">
          <ac:chgData name="三原慎一" userId="5f70cbe7-f4c8-4824-9758-2abefef14823" providerId="ADAL" clId="{978D9395-FB88-4AB1-872C-224D454340C1}" dt="2021-01-26T08:42:25.370" v="57"/>
          <ac:spMkLst>
            <pc:docMk/>
            <pc:sldMk cId="1368751124" sldId="336"/>
            <ac:spMk id="38" creationId="{00000000-0000-0000-0000-000000000000}"/>
          </ac:spMkLst>
        </pc:spChg>
        <pc:spChg chg="mod">
          <ac:chgData name="三原慎一" userId="5f70cbe7-f4c8-4824-9758-2abefef14823" providerId="ADAL" clId="{978D9395-FB88-4AB1-872C-224D454340C1}" dt="2021-01-26T08:42:25.370" v="57"/>
          <ac:spMkLst>
            <pc:docMk/>
            <pc:sldMk cId="1368751124" sldId="336"/>
            <ac:spMk id="39" creationId="{00000000-0000-0000-0000-000000000000}"/>
          </ac:spMkLst>
        </pc:spChg>
        <pc:spChg chg="mod">
          <ac:chgData name="三原慎一" userId="5f70cbe7-f4c8-4824-9758-2abefef14823" providerId="ADAL" clId="{978D9395-FB88-4AB1-872C-224D454340C1}" dt="2021-01-26T08:42:25.370" v="57"/>
          <ac:spMkLst>
            <pc:docMk/>
            <pc:sldMk cId="1368751124" sldId="336"/>
            <ac:spMk id="40" creationId="{00000000-0000-0000-0000-000000000000}"/>
          </ac:spMkLst>
        </pc:spChg>
        <pc:cxnChg chg="mod">
          <ac:chgData name="三原慎一" userId="5f70cbe7-f4c8-4824-9758-2abefef14823" providerId="ADAL" clId="{978D9395-FB88-4AB1-872C-224D454340C1}" dt="2021-01-26T08:42:25.370" v="57"/>
          <ac:cxnSpMkLst>
            <pc:docMk/>
            <pc:sldMk cId="1368751124" sldId="336"/>
            <ac:cxnSpMk id="9" creationId="{00000000-0000-0000-0000-000000000000}"/>
          </ac:cxnSpMkLst>
        </pc:cxnChg>
        <pc:cxnChg chg="mod">
          <ac:chgData name="三原慎一" userId="5f70cbe7-f4c8-4824-9758-2abefef14823" providerId="ADAL" clId="{978D9395-FB88-4AB1-872C-224D454340C1}" dt="2021-01-26T08:42:25.370" v="57"/>
          <ac:cxnSpMkLst>
            <pc:docMk/>
            <pc:sldMk cId="1368751124" sldId="336"/>
            <ac:cxnSpMk id="10" creationId="{00000000-0000-0000-0000-000000000000}"/>
          </ac:cxnSpMkLst>
        </pc:cxnChg>
        <pc:cxnChg chg="mod">
          <ac:chgData name="三原慎一" userId="5f70cbe7-f4c8-4824-9758-2abefef14823" providerId="ADAL" clId="{978D9395-FB88-4AB1-872C-224D454340C1}" dt="2021-01-26T08:42:25.370" v="57"/>
          <ac:cxnSpMkLst>
            <pc:docMk/>
            <pc:sldMk cId="1368751124" sldId="336"/>
            <ac:cxnSpMk id="11" creationId="{00000000-0000-0000-0000-000000000000}"/>
          </ac:cxnSpMkLst>
        </pc:cxnChg>
      </pc:sldChg>
      <pc:sldChg chg="modSp modNotes">
        <pc:chgData name="三原慎一" userId="5f70cbe7-f4c8-4824-9758-2abefef14823" providerId="ADAL" clId="{978D9395-FB88-4AB1-872C-224D454340C1}" dt="2021-01-26T08:42:25.370" v="57"/>
        <pc:sldMkLst>
          <pc:docMk/>
          <pc:sldMk cId="2275459376" sldId="337"/>
        </pc:sldMkLst>
        <pc:spChg chg="mod">
          <ac:chgData name="三原慎一" userId="5f70cbe7-f4c8-4824-9758-2abefef14823" providerId="ADAL" clId="{978D9395-FB88-4AB1-872C-224D454340C1}" dt="2021-01-26T08:42:25.370" v="57"/>
          <ac:spMkLst>
            <pc:docMk/>
            <pc:sldMk cId="2275459376" sldId="337"/>
            <ac:spMk id="2" creationId="{00000000-0000-0000-0000-000000000000}"/>
          </ac:spMkLst>
        </pc:spChg>
        <pc:spChg chg="mod">
          <ac:chgData name="三原慎一" userId="5f70cbe7-f4c8-4824-9758-2abefef14823" providerId="ADAL" clId="{978D9395-FB88-4AB1-872C-224D454340C1}" dt="2021-01-26T08:42:25.370" v="57"/>
          <ac:spMkLst>
            <pc:docMk/>
            <pc:sldMk cId="2275459376" sldId="337"/>
            <ac:spMk id="3" creationId="{00000000-0000-0000-0000-000000000000}"/>
          </ac:spMkLst>
        </pc:spChg>
        <pc:spChg chg="mod">
          <ac:chgData name="三原慎一" userId="5f70cbe7-f4c8-4824-9758-2abefef14823" providerId="ADAL" clId="{978D9395-FB88-4AB1-872C-224D454340C1}" dt="2021-01-26T08:42:25.370" v="57"/>
          <ac:spMkLst>
            <pc:docMk/>
            <pc:sldMk cId="2275459376" sldId="337"/>
            <ac:spMk id="6" creationId="{00000000-0000-0000-0000-000000000000}"/>
          </ac:spMkLst>
        </pc:spChg>
        <pc:spChg chg="mod">
          <ac:chgData name="三原慎一" userId="5f70cbe7-f4c8-4824-9758-2abefef14823" providerId="ADAL" clId="{978D9395-FB88-4AB1-872C-224D454340C1}" dt="2021-01-26T08:42:25.370" v="57"/>
          <ac:spMkLst>
            <pc:docMk/>
            <pc:sldMk cId="2275459376" sldId="337"/>
            <ac:spMk id="7" creationId="{00000000-0000-0000-0000-000000000000}"/>
          </ac:spMkLst>
        </pc:spChg>
        <pc:spChg chg="mod">
          <ac:chgData name="三原慎一" userId="5f70cbe7-f4c8-4824-9758-2abefef14823" providerId="ADAL" clId="{978D9395-FB88-4AB1-872C-224D454340C1}" dt="2021-01-26T08:42:25.370" v="57"/>
          <ac:spMkLst>
            <pc:docMk/>
            <pc:sldMk cId="2275459376" sldId="337"/>
            <ac:spMk id="8" creationId="{00000000-0000-0000-0000-000000000000}"/>
          </ac:spMkLst>
        </pc:spChg>
        <pc:spChg chg="mod">
          <ac:chgData name="三原慎一" userId="5f70cbe7-f4c8-4824-9758-2abefef14823" providerId="ADAL" clId="{978D9395-FB88-4AB1-872C-224D454340C1}" dt="2021-01-26T08:42:25.370" v="57"/>
          <ac:spMkLst>
            <pc:docMk/>
            <pc:sldMk cId="2275459376" sldId="337"/>
            <ac:spMk id="9" creationId="{00000000-0000-0000-0000-000000000000}"/>
          </ac:spMkLst>
        </pc:spChg>
        <pc:spChg chg="mod">
          <ac:chgData name="三原慎一" userId="5f70cbe7-f4c8-4824-9758-2abefef14823" providerId="ADAL" clId="{978D9395-FB88-4AB1-872C-224D454340C1}" dt="2021-01-26T08:42:25.370" v="57"/>
          <ac:spMkLst>
            <pc:docMk/>
            <pc:sldMk cId="2275459376" sldId="337"/>
            <ac:spMk id="10" creationId="{00000000-0000-0000-0000-000000000000}"/>
          </ac:spMkLst>
        </pc:spChg>
        <pc:spChg chg="mod">
          <ac:chgData name="三原慎一" userId="5f70cbe7-f4c8-4824-9758-2abefef14823" providerId="ADAL" clId="{978D9395-FB88-4AB1-872C-224D454340C1}" dt="2021-01-26T08:42:25.370" v="57"/>
          <ac:spMkLst>
            <pc:docMk/>
            <pc:sldMk cId="2275459376" sldId="337"/>
            <ac:spMk id="11" creationId="{00000000-0000-0000-0000-000000000000}"/>
          </ac:spMkLst>
        </pc:spChg>
        <pc:spChg chg="mod">
          <ac:chgData name="三原慎一" userId="5f70cbe7-f4c8-4824-9758-2abefef14823" providerId="ADAL" clId="{978D9395-FB88-4AB1-872C-224D454340C1}" dt="2021-01-26T08:42:25.370" v="57"/>
          <ac:spMkLst>
            <pc:docMk/>
            <pc:sldMk cId="2275459376" sldId="337"/>
            <ac:spMk id="12" creationId="{00000000-0000-0000-0000-000000000000}"/>
          </ac:spMkLst>
        </pc:spChg>
        <pc:spChg chg="mod">
          <ac:chgData name="三原慎一" userId="5f70cbe7-f4c8-4824-9758-2abefef14823" providerId="ADAL" clId="{978D9395-FB88-4AB1-872C-224D454340C1}" dt="2021-01-26T08:42:25.370" v="57"/>
          <ac:spMkLst>
            <pc:docMk/>
            <pc:sldMk cId="2275459376" sldId="337"/>
            <ac:spMk id="13" creationId="{00000000-0000-0000-0000-000000000000}"/>
          </ac:spMkLst>
        </pc:spChg>
        <pc:spChg chg="mod">
          <ac:chgData name="三原慎一" userId="5f70cbe7-f4c8-4824-9758-2abefef14823" providerId="ADAL" clId="{978D9395-FB88-4AB1-872C-224D454340C1}" dt="2021-01-26T08:42:25.370" v="57"/>
          <ac:spMkLst>
            <pc:docMk/>
            <pc:sldMk cId="2275459376" sldId="337"/>
            <ac:spMk id="14" creationId="{00000000-0000-0000-0000-000000000000}"/>
          </ac:spMkLst>
        </pc:spChg>
        <pc:spChg chg="mod">
          <ac:chgData name="三原慎一" userId="5f70cbe7-f4c8-4824-9758-2abefef14823" providerId="ADAL" clId="{978D9395-FB88-4AB1-872C-224D454340C1}" dt="2021-01-26T08:42:25.370" v="57"/>
          <ac:spMkLst>
            <pc:docMk/>
            <pc:sldMk cId="2275459376" sldId="337"/>
            <ac:spMk id="15" creationId="{00000000-0000-0000-0000-000000000000}"/>
          </ac:spMkLst>
        </pc:spChg>
        <pc:spChg chg="mod">
          <ac:chgData name="三原慎一" userId="5f70cbe7-f4c8-4824-9758-2abefef14823" providerId="ADAL" clId="{978D9395-FB88-4AB1-872C-224D454340C1}" dt="2021-01-26T08:42:25.370" v="57"/>
          <ac:spMkLst>
            <pc:docMk/>
            <pc:sldMk cId="2275459376" sldId="337"/>
            <ac:spMk id="16" creationId="{00000000-0000-0000-0000-000000000000}"/>
          </ac:spMkLst>
        </pc:spChg>
        <pc:spChg chg="mod">
          <ac:chgData name="三原慎一" userId="5f70cbe7-f4c8-4824-9758-2abefef14823" providerId="ADAL" clId="{978D9395-FB88-4AB1-872C-224D454340C1}" dt="2021-01-26T08:42:25.370" v="57"/>
          <ac:spMkLst>
            <pc:docMk/>
            <pc:sldMk cId="2275459376" sldId="337"/>
            <ac:spMk id="17" creationId="{00000000-0000-0000-0000-000000000000}"/>
          </ac:spMkLst>
        </pc:spChg>
        <pc:spChg chg="mod">
          <ac:chgData name="三原慎一" userId="5f70cbe7-f4c8-4824-9758-2abefef14823" providerId="ADAL" clId="{978D9395-FB88-4AB1-872C-224D454340C1}" dt="2021-01-26T08:42:25.370" v="57"/>
          <ac:spMkLst>
            <pc:docMk/>
            <pc:sldMk cId="2275459376" sldId="337"/>
            <ac:spMk id="18" creationId="{00000000-0000-0000-0000-000000000000}"/>
          </ac:spMkLst>
        </pc:spChg>
        <pc:spChg chg="mod">
          <ac:chgData name="三原慎一" userId="5f70cbe7-f4c8-4824-9758-2abefef14823" providerId="ADAL" clId="{978D9395-FB88-4AB1-872C-224D454340C1}" dt="2021-01-26T08:42:25.370" v="57"/>
          <ac:spMkLst>
            <pc:docMk/>
            <pc:sldMk cId="2275459376" sldId="337"/>
            <ac:spMk id="19" creationId="{00000000-0000-0000-0000-000000000000}"/>
          </ac:spMkLst>
        </pc:spChg>
        <pc:spChg chg="mod">
          <ac:chgData name="三原慎一" userId="5f70cbe7-f4c8-4824-9758-2abefef14823" providerId="ADAL" clId="{978D9395-FB88-4AB1-872C-224D454340C1}" dt="2021-01-26T08:42:25.370" v="57"/>
          <ac:spMkLst>
            <pc:docMk/>
            <pc:sldMk cId="2275459376" sldId="337"/>
            <ac:spMk id="20" creationId="{00000000-0000-0000-0000-000000000000}"/>
          </ac:spMkLst>
        </pc:spChg>
        <pc:spChg chg="mod">
          <ac:chgData name="三原慎一" userId="5f70cbe7-f4c8-4824-9758-2abefef14823" providerId="ADAL" clId="{978D9395-FB88-4AB1-872C-224D454340C1}" dt="2021-01-26T08:42:25.370" v="57"/>
          <ac:spMkLst>
            <pc:docMk/>
            <pc:sldMk cId="2275459376" sldId="337"/>
            <ac:spMk id="29" creationId="{00000000-0000-0000-0000-000000000000}"/>
          </ac:spMkLst>
        </pc:spChg>
        <pc:spChg chg="mod">
          <ac:chgData name="三原慎一" userId="5f70cbe7-f4c8-4824-9758-2abefef14823" providerId="ADAL" clId="{978D9395-FB88-4AB1-872C-224D454340C1}" dt="2021-01-26T08:42:25.370" v="57"/>
          <ac:spMkLst>
            <pc:docMk/>
            <pc:sldMk cId="2275459376" sldId="337"/>
            <ac:spMk id="30" creationId="{00000000-0000-0000-0000-000000000000}"/>
          </ac:spMkLst>
        </pc:spChg>
        <pc:spChg chg="mod">
          <ac:chgData name="三原慎一" userId="5f70cbe7-f4c8-4824-9758-2abefef14823" providerId="ADAL" clId="{978D9395-FB88-4AB1-872C-224D454340C1}" dt="2021-01-26T08:42:25.370" v="57"/>
          <ac:spMkLst>
            <pc:docMk/>
            <pc:sldMk cId="2275459376" sldId="337"/>
            <ac:spMk id="31" creationId="{00000000-0000-0000-0000-000000000000}"/>
          </ac:spMkLst>
        </pc:spChg>
        <pc:spChg chg="mod">
          <ac:chgData name="三原慎一" userId="5f70cbe7-f4c8-4824-9758-2abefef14823" providerId="ADAL" clId="{978D9395-FB88-4AB1-872C-224D454340C1}" dt="2021-01-26T08:42:25.370" v="57"/>
          <ac:spMkLst>
            <pc:docMk/>
            <pc:sldMk cId="2275459376" sldId="337"/>
            <ac:spMk id="32" creationId="{00000000-0000-0000-0000-000000000000}"/>
          </ac:spMkLst>
        </pc:spChg>
        <pc:spChg chg="mod">
          <ac:chgData name="三原慎一" userId="5f70cbe7-f4c8-4824-9758-2abefef14823" providerId="ADAL" clId="{978D9395-FB88-4AB1-872C-224D454340C1}" dt="2021-01-26T08:42:25.370" v="57"/>
          <ac:spMkLst>
            <pc:docMk/>
            <pc:sldMk cId="2275459376" sldId="337"/>
            <ac:spMk id="33" creationId="{00000000-0000-0000-0000-000000000000}"/>
          </ac:spMkLst>
        </pc:spChg>
        <pc:spChg chg="mod">
          <ac:chgData name="三原慎一" userId="5f70cbe7-f4c8-4824-9758-2abefef14823" providerId="ADAL" clId="{978D9395-FB88-4AB1-872C-224D454340C1}" dt="2021-01-26T08:42:25.370" v="57"/>
          <ac:spMkLst>
            <pc:docMk/>
            <pc:sldMk cId="2275459376" sldId="337"/>
            <ac:spMk id="37" creationId="{00000000-0000-0000-0000-000000000000}"/>
          </ac:spMkLst>
        </pc:spChg>
        <pc:spChg chg="mod">
          <ac:chgData name="三原慎一" userId="5f70cbe7-f4c8-4824-9758-2abefef14823" providerId="ADAL" clId="{978D9395-FB88-4AB1-872C-224D454340C1}" dt="2021-01-26T08:42:25.370" v="57"/>
          <ac:spMkLst>
            <pc:docMk/>
            <pc:sldMk cId="2275459376" sldId="337"/>
            <ac:spMk id="38" creationId="{00000000-0000-0000-0000-000000000000}"/>
          </ac:spMkLst>
        </pc:spChg>
        <pc:spChg chg="mod">
          <ac:chgData name="三原慎一" userId="5f70cbe7-f4c8-4824-9758-2abefef14823" providerId="ADAL" clId="{978D9395-FB88-4AB1-872C-224D454340C1}" dt="2021-01-26T08:42:25.370" v="57"/>
          <ac:spMkLst>
            <pc:docMk/>
            <pc:sldMk cId="2275459376" sldId="337"/>
            <ac:spMk id="39" creationId="{00000000-0000-0000-0000-000000000000}"/>
          </ac:spMkLst>
        </pc:spChg>
        <pc:spChg chg="mod">
          <ac:chgData name="三原慎一" userId="5f70cbe7-f4c8-4824-9758-2abefef14823" providerId="ADAL" clId="{978D9395-FB88-4AB1-872C-224D454340C1}" dt="2021-01-26T08:42:25.370" v="57"/>
          <ac:spMkLst>
            <pc:docMk/>
            <pc:sldMk cId="2275459376" sldId="337"/>
            <ac:spMk id="40" creationId="{00000000-0000-0000-0000-000000000000}"/>
          </ac:spMkLst>
        </pc:spChg>
        <pc:spChg chg="mod">
          <ac:chgData name="三原慎一" userId="5f70cbe7-f4c8-4824-9758-2abefef14823" providerId="ADAL" clId="{978D9395-FB88-4AB1-872C-224D454340C1}" dt="2021-01-26T08:42:25.370" v="57"/>
          <ac:spMkLst>
            <pc:docMk/>
            <pc:sldMk cId="2275459376" sldId="337"/>
            <ac:spMk id="41" creationId="{00000000-0000-0000-0000-000000000000}"/>
          </ac:spMkLst>
        </pc:spChg>
        <pc:spChg chg="mod">
          <ac:chgData name="三原慎一" userId="5f70cbe7-f4c8-4824-9758-2abefef14823" providerId="ADAL" clId="{978D9395-FB88-4AB1-872C-224D454340C1}" dt="2021-01-26T08:42:25.370" v="57"/>
          <ac:spMkLst>
            <pc:docMk/>
            <pc:sldMk cId="2275459376" sldId="337"/>
            <ac:spMk id="42" creationId="{00000000-0000-0000-0000-000000000000}"/>
          </ac:spMkLst>
        </pc:spChg>
        <pc:spChg chg="mod">
          <ac:chgData name="三原慎一" userId="5f70cbe7-f4c8-4824-9758-2abefef14823" providerId="ADAL" clId="{978D9395-FB88-4AB1-872C-224D454340C1}" dt="2021-01-26T08:42:25.370" v="57"/>
          <ac:spMkLst>
            <pc:docMk/>
            <pc:sldMk cId="2275459376" sldId="337"/>
            <ac:spMk id="43" creationId="{00000000-0000-0000-0000-000000000000}"/>
          </ac:spMkLst>
        </pc:spChg>
        <pc:spChg chg="mod">
          <ac:chgData name="三原慎一" userId="5f70cbe7-f4c8-4824-9758-2abefef14823" providerId="ADAL" clId="{978D9395-FB88-4AB1-872C-224D454340C1}" dt="2021-01-26T08:42:25.370" v="57"/>
          <ac:spMkLst>
            <pc:docMk/>
            <pc:sldMk cId="2275459376" sldId="337"/>
            <ac:spMk id="44" creationId="{00000000-0000-0000-0000-000000000000}"/>
          </ac:spMkLst>
        </pc:spChg>
        <pc:spChg chg="mod">
          <ac:chgData name="三原慎一" userId="5f70cbe7-f4c8-4824-9758-2abefef14823" providerId="ADAL" clId="{978D9395-FB88-4AB1-872C-224D454340C1}" dt="2021-01-26T08:42:25.370" v="57"/>
          <ac:spMkLst>
            <pc:docMk/>
            <pc:sldMk cId="2275459376" sldId="337"/>
            <ac:spMk id="45" creationId="{00000000-0000-0000-0000-000000000000}"/>
          </ac:spMkLst>
        </pc:spChg>
        <pc:spChg chg="mod">
          <ac:chgData name="三原慎一" userId="5f70cbe7-f4c8-4824-9758-2abefef14823" providerId="ADAL" clId="{978D9395-FB88-4AB1-872C-224D454340C1}" dt="2021-01-26T08:42:25.370" v="57"/>
          <ac:spMkLst>
            <pc:docMk/>
            <pc:sldMk cId="2275459376" sldId="337"/>
            <ac:spMk id="46" creationId="{00000000-0000-0000-0000-000000000000}"/>
          </ac:spMkLst>
        </pc:spChg>
        <pc:spChg chg="mod">
          <ac:chgData name="三原慎一" userId="5f70cbe7-f4c8-4824-9758-2abefef14823" providerId="ADAL" clId="{978D9395-FB88-4AB1-872C-224D454340C1}" dt="2021-01-26T08:42:25.370" v="57"/>
          <ac:spMkLst>
            <pc:docMk/>
            <pc:sldMk cId="2275459376" sldId="337"/>
            <ac:spMk id="47" creationId="{00000000-0000-0000-0000-000000000000}"/>
          </ac:spMkLst>
        </pc:spChg>
        <pc:picChg chg="mod">
          <ac:chgData name="三原慎一" userId="5f70cbe7-f4c8-4824-9758-2abefef14823" providerId="ADAL" clId="{978D9395-FB88-4AB1-872C-224D454340C1}" dt="2021-01-26T08:42:25.370" v="57"/>
          <ac:picMkLst>
            <pc:docMk/>
            <pc:sldMk cId="2275459376" sldId="337"/>
            <ac:picMk id="36" creationId="{00000000-0000-0000-0000-000000000000}"/>
          </ac:picMkLst>
        </pc:picChg>
        <pc:cxnChg chg="mod">
          <ac:chgData name="三原慎一" userId="5f70cbe7-f4c8-4824-9758-2abefef14823" providerId="ADAL" clId="{978D9395-FB88-4AB1-872C-224D454340C1}" dt="2021-01-26T08:42:25.370" v="57"/>
          <ac:cxnSpMkLst>
            <pc:docMk/>
            <pc:sldMk cId="2275459376" sldId="337"/>
            <ac:cxnSpMk id="23" creationId="{00000000-0000-0000-0000-000000000000}"/>
          </ac:cxnSpMkLst>
        </pc:cxnChg>
        <pc:cxnChg chg="mod">
          <ac:chgData name="三原慎一" userId="5f70cbe7-f4c8-4824-9758-2abefef14823" providerId="ADAL" clId="{978D9395-FB88-4AB1-872C-224D454340C1}" dt="2021-01-26T08:42:25.370" v="57"/>
          <ac:cxnSpMkLst>
            <pc:docMk/>
            <pc:sldMk cId="2275459376" sldId="337"/>
            <ac:cxnSpMk id="25" creationId="{00000000-0000-0000-0000-000000000000}"/>
          </ac:cxnSpMkLst>
        </pc:cxnChg>
        <pc:cxnChg chg="mod">
          <ac:chgData name="三原慎一" userId="5f70cbe7-f4c8-4824-9758-2abefef14823" providerId="ADAL" clId="{978D9395-FB88-4AB1-872C-224D454340C1}" dt="2021-01-26T08:42:25.370" v="57"/>
          <ac:cxnSpMkLst>
            <pc:docMk/>
            <pc:sldMk cId="2275459376" sldId="337"/>
            <ac:cxnSpMk id="48" creationId="{00000000-0000-0000-0000-000000000000}"/>
          </ac:cxnSpMkLst>
        </pc:cxnChg>
      </pc:sldChg>
      <pc:sldChg chg="modSp">
        <pc:chgData name="三原慎一" userId="5f70cbe7-f4c8-4824-9758-2abefef14823" providerId="ADAL" clId="{978D9395-FB88-4AB1-872C-224D454340C1}" dt="2021-01-26T08:42:25.370" v="57"/>
        <pc:sldMkLst>
          <pc:docMk/>
          <pc:sldMk cId="843630444" sldId="338"/>
        </pc:sldMkLst>
        <pc:spChg chg="mod">
          <ac:chgData name="三原慎一" userId="5f70cbe7-f4c8-4824-9758-2abefef14823" providerId="ADAL" clId="{978D9395-FB88-4AB1-872C-224D454340C1}" dt="2021-01-26T08:42:25.370" v="57"/>
          <ac:spMkLst>
            <pc:docMk/>
            <pc:sldMk cId="843630444" sldId="338"/>
            <ac:spMk id="2" creationId="{00000000-0000-0000-0000-000000000000}"/>
          </ac:spMkLst>
        </pc:spChg>
        <pc:spChg chg="mod">
          <ac:chgData name="三原慎一" userId="5f70cbe7-f4c8-4824-9758-2abefef14823" providerId="ADAL" clId="{978D9395-FB88-4AB1-872C-224D454340C1}" dt="2021-01-26T08:42:25.370" v="57"/>
          <ac:spMkLst>
            <pc:docMk/>
            <pc:sldMk cId="843630444" sldId="338"/>
            <ac:spMk id="3" creationId="{00000000-0000-0000-0000-000000000000}"/>
          </ac:spMkLst>
        </pc:spChg>
        <pc:spChg chg="mod">
          <ac:chgData name="三原慎一" userId="5f70cbe7-f4c8-4824-9758-2abefef14823" providerId="ADAL" clId="{978D9395-FB88-4AB1-872C-224D454340C1}" dt="2021-01-26T08:42:25.370" v="57"/>
          <ac:spMkLst>
            <pc:docMk/>
            <pc:sldMk cId="843630444" sldId="338"/>
            <ac:spMk id="4" creationId="{00000000-0000-0000-0000-000000000000}"/>
          </ac:spMkLst>
        </pc:spChg>
        <pc:spChg chg="mod">
          <ac:chgData name="三原慎一" userId="5f70cbe7-f4c8-4824-9758-2abefef14823" providerId="ADAL" clId="{978D9395-FB88-4AB1-872C-224D454340C1}" dt="2021-01-26T08:42:25.370" v="57"/>
          <ac:spMkLst>
            <pc:docMk/>
            <pc:sldMk cId="843630444" sldId="338"/>
            <ac:spMk id="6" creationId="{00000000-0000-0000-0000-000000000000}"/>
          </ac:spMkLst>
        </pc:spChg>
        <pc:spChg chg="mod">
          <ac:chgData name="三原慎一" userId="5f70cbe7-f4c8-4824-9758-2abefef14823" providerId="ADAL" clId="{978D9395-FB88-4AB1-872C-224D454340C1}" dt="2021-01-26T08:42:25.370" v="57"/>
          <ac:spMkLst>
            <pc:docMk/>
            <pc:sldMk cId="843630444" sldId="338"/>
            <ac:spMk id="7" creationId="{00000000-0000-0000-0000-000000000000}"/>
          </ac:spMkLst>
        </pc:spChg>
        <pc:spChg chg="mod">
          <ac:chgData name="三原慎一" userId="5f70cbe7-f4c8-4824-9758-2abefef14823" providerId="ADAL" clId="{978D9395-FB88-4AB1-872C-224D454340C1}" dt="2021-01-26T08:42:25.370" v="57"/>
          <ac:spMkLst>
            <pc:docMk/>
            <pc:sldMk cId="843630444" sldId="338"/>
            <ac:spMk id="8" creationId="{00000000-0000-0000-0000-000000000000}"/>
          </ac:spMkLst>
        </pc:spChg>
        <pc:spChg chg="mod">
          <ac:chgData name="三原慎一" userId="5f70cbe7-f4c8-4824-9758-2abefef14823" providerId="ADAL" clId="{978D9395-FB88-4AB1-872C-224D454340C1}" dt="2021-01-26T08:42:25.370" v="57"/>
          <ac:spMkLst>
            <pc:docMk/>
            <pc:sldMk cId="843630444" sldId="338"/>
            <ac:spMk id="9" creationId="{00000000-0000-0000-0000-000000000000}"/>
          </ac:spMkLst>
        </pc:spChg>
        <pc:spChg chg="mod">
          <ac:chgData name="三原慎一" userId="5f70cbe7-f4c8-4824-9758-2abefef14823" providerId="ADAL" clId="{978D9395-FB88-4AB1-872C-224D454340C1}" dt="2021-01-26T08:42:25.370" v="57"/>
          <ac:spMkLst>
            <pc:docMk/>
            <pc:sldMk cId="843630444" sldId="338"/>
            <ac:spMk id="10" creationId="{00000000-0000-0000-0000-000000000000}"/>
          </ac:spMkLst>
        </pc:spChg>
        <pc:spChg chg="mod">
          <ac:chgData name="三原慎一" userId="5f70cbe7-f4c8-4824-9758-2abefef14823" providerId="ADAL" clId="{978D9395-FB88-4AB1-872C-224D454340C1}" dt="2021-01-26T08:42:25.370" v="57"/>
          <ac:spMkLst>
            <pc:docMk/>
            <pc:sldMk cId="843630444" sldId="338"/>
            <ac:spMk id="12" creationId="{00000000-0000-0000-0000-000000000000}"/>
          </ac:spMkLst>
        </pc:spChg>
        <pc:spChg chg="mod">
          <ac:chgData name="三原慎一" userId="5f70cbe7-f4c8-4824-9758-2abefef14823" providerId="ADAL" clId="{978D9395-FB88-4AB1-872C-224D454340C1}" dt="2021-01-26T08:42:25.370" v="57"/>
          <ac:spMkLst>
            <pc:docMk/>
            <pc:sldMk cId="843630444" sldId="338"/>
            <ac:spMk id="13" creationId="{00000000-0000-0000-0000-000000000000}"/>
          </ac:spMkLst>
        </pc:spChg>
        <pc:spChg chg="mod">
          <ac:chgData name="三原慎一" userId="5f70cbe7-f4c8-4824-9758-2abefef14823" providerId="ADAL" clId="{978D9395-FB88-4AB1-872C-224D454340C1}" dt="2021-01-26T08:42:25.370" v="57"/>
          <ac:spMkLst>
            <pc:docMk/>
            <pc:sldMk cId="843630444" sldId="338"/>
            <ac:spMk id="14" creationId="{00000000-0000-0000-0000-000000000000}"/>
          </ac:spMkLst>
        </pc:spChg>
        <pc:spChg chg="mod">
          <ac:chgData name="三原慎一" userId="5f70cbe7-f4c8-4824-9758-2abefef14823" providerId="ADAL" clId="{978D9395-FB88-4AB1-872C-224D454340C1}" dt="2021-01-26T08:42:25.370" v="57"/>
          <ac:spMkLst>
            <pc:docMk/>
            <pc:sldMk cId="843630444" sldId="338"/>
            <ac:spMk id="15" creationId="{00000000-0000-0000-0000-000000000000}"/>
          </ac:spMkLst>
        </pc:spChg>
        <pc:spChg chg="mod">
          <ac:chgData name="三原慎一" userId="5f70cbe7-f4c8-4824-9758-2abefef14823" providerId="ADAL" clId="{978D9395-FB88-4AB1-872C-224D454340C1}" dt="2021-01-26T08:42:25.370" v="57"/>
          <ac:spMkLst>
            <pc:docMk/>
            <pc:sldMk cId="843630444" sldId="338"/>
            <ac:spMk id="16" creationId="{00000000-0000-0000-0000-000000000000}"/>
          </ac:spMkLst>
        </pc:spChg>
        <pc:spChg chg="mod">
          <ac:chgData name="三原慎一" userId="5f70cbe7-f4c8-4824-9758-2abefef14823" providerId="ADAL" clId="{978D9395-FB88-4AB1-872C-224D454340C1}" dt="2021-01-26T08:42:25.370" v="57"/>
          <ac:spMkLst>
            <pc:docMk/>
            <pc:sldMk cId="843630444" sldId="338"/>
            <ac:spMk id="17" creationId="{00000000-0000-0000-0000-000000000000}"/>
          </ac:spMkLst>
        </pc:spChg>
        <pc:spChg chg="mod">
          <ac:chgData name="三原慎一" userId="5f70cbe7-f4c8-4824-9758-2abefef14823" providerId="ADAL" clId="{978D9395-FB88-4AB1-872C-224D454340C1}" dt="2021-01-26T08:42:25.370" v="57"/>
          <ac:spMkLst>
            <pc:docMk/>
            <pc:sldMk cId="843630444" sldId="338"/>
            <ac:spMk id="18" creationId="{00000000-0000-0000-0000-000000000000}"/>
          </ac:spMkLst>
        </pc:spChg>
      </pc:sldChg>
      <pc:sldChg chg="modSp">
        <pc:chgData name="三原慎一" userId="5f70cbe7-f4c8-4824-9758-2abefef14823" providerId="ADAL" clId="{978D9395-FB88-4AB1-872C-224D454340C1}" dt="2021-01-26T08:42:25.370" v="57"/>
        <pc:sldMkLst>
          <pc:docMk/>
          <pc:sldMk cId="1765697437" sldId="339"/>
        </pc:sldMkLst>
        <pc:spChg chg="mod">
          <ac:chgData name="三原慎一" userId="5f70cbe7-f4c8-4824-9758-2abefef14823" providerId="ADAL" clId="{978D9395-FB88-4AB1-872C-224D454340C1}" dt="2021-01-26T08:42:25.370" v="57"/>
          <ac:spMkLst>
            <pc:docMk/>
            <pc:sldMk cId="1765697437" sldId="339"/>
            <ac:spMk id="2" creationId="{00000000-0000-0000-0000-000000000000}"/>
          </ac:spMkLst>
        </pc:spChg>
        <pc:spChg chg="mod">
          <ac:chgData name="三原慎一" userId="5f70cbe7-f4c8-4824-9758-2abefef14823" providerId="ADAL" clId="{978D9395-FB88-4AB1-872C-224D454340C1}" dt="2021-01-26T08:42:25.370" v="57"/>
          <ac:spMkLst>
            <pc:docMk/>
            <pc:sldMk cId="1765697437" sldId="339"/>
            <ac:spMk id="3" creationId="{00000000-0000-0000-0000-000000000000}"/>
          </ac:spMkLst>
        </pc:spChg>
        <pc:spChg chg="mod">
          <ac:chgData name="三原慎一" userId="5f70cbe7-f4c8-4824-9758-2abefef14823" providerId="ADAL" clId="{978D9395-FB88-4AB1-872C-224D454340C1}" dt="2021-01-26T08:42:25.370" v="57"/>
          <ac:spMkLst>
            <pc:docMk/>
            <pc:sldMk cId="1765697437" sldId="339"/>
            <ac:spMk id="4" creationId="{00000000-0000-0000-0000-000000000000}"/>
          </ac:spMkLst>
        </pc:spChg>
        <pc:spChg chg="mod">
          <ac:chgData name="三原慎一" userId="5f70cbe7-f4c8-4824-9758-2abefef14823" providerId="ADAL" clId="{978D9395-FB88-4AB1-872C-224D454340C1}" dt="2021-01-26T08:42:25.370" v="57"/>
          <ac:spMkLst>
            <pc:docMk/>
            <pc:sldMk cId="1765697437" sldId="339"/>
            <ac:spMk id="6" creationId="{00000000-0000-0000-0000-000000000000}"/>
          </ac:spMkLst>
        </pc:spChg>
        <pc:spChg chg="mod">
          <ac:chgData name="三原慎一" userId="5f70cbe7-f4c8-4824-9758-2abefef14823" providerId="ADAL" clId="{978D9395-FB88-4AB1-872C-224D454340C1}" dt="2021-01-26T08:42:25.370" v="57"/>
          <ac:spMkLst>
            <pc:docMk/>
            <pc:sldMk cId="1765697437" sldId="339"/>
            <ac:spMk id="9" creationId="{00000000-0000-0000-0000-000000000000}"/>
          </ac:spMkLst>
        </pc:spChg>
        <pc:spChg chg="mod">
          <ac:chgData name="三原慎一" userId="5f70cbe7-f4c8-4824-9758-2abefef14823" providerId="ADAL" clId="{978D9395-FB88-4AB1-872C-224D454340C1}" dt="2021-01-26T08:42:25.370" v="57"/>
          <ac:spMkLst>
            <pc:docMk/>
            <pc:sldMk cId="1765697437" sldId="339"/>
            <ac:spMk id="10" creationId="{00000000-0000-0000-0000-000000000000}"/>
          </ac:spMkLst>
        </pc:spChg>
        <pc:spChg chg="mod">
          <ac:chgData name="三原慎一" userId="5f70cbe7-f4c8-4824-9758-2abefef14823" providerId="ADAL" clId="{978D9395-FB88-4AB1-872C-224D454340C1}" dt="2021-01-26T08:42:25.370" v="57"/>
          <ac:spMkLst>
            <pc:docMk/>
            <pc:sldMk cId="1765697437" sldId="339"/>
            <ac:spMk id="12" creationId="{00000000-0000-0000-0000-000000000000}"/>
          </ac:spMkLst>
        </pc:spChg>
        <pc:spChg chg="mod">
          <ac:chgData name="三原慎一" userId="5f70cbe7-f4c8-4824-9758-2abefef14823" providerId="ADAL" clId="{978D9395-FB88-4AB1-872C-224D454340C1}" dt="2021-01-26T08:42:25.370" v="57"/>
          <ac:spMkLst>
            <pc:docMk/>
            <pc:sldMk cId="1765697437" sldId="339"/>
            <ac:spMk id="13" creationId="{00000000-0000-0000-0000-000000000000}"/>
          </ac:spMkLst>
        </pc:spChg>
        <pc:spChg chg="mod">
          <ac:chgData name="三原慎一" userId="5f70cbe7-f4c8-4824-9758-2abefef14823" providerId="ADAL" clId="{978D9395-FB88-4AB1-872C-224D454340C1}" dt="2021-01-26T08:42:25.370" v="57"/>
          <ac:spMkLst>
            <pc:docMk/>
            <pc:sldMk cId="1765697437" sldId="339"/>
            <ac:spMk id="14" creationId="{00000000-0000-0000-0000-000000000000}"/>
          </ac:spMkLst>
        </pc:spChg>
        <pc:spChg chg="mod">
          <ac:chgData name="三原慎一" userId="5f70cbe7-f4c8-4824-9758-2abefef14823" providerId="ADAL" clId="{978D9395-FB88-4AB1-872C-224D454340C1}" dt="2021-01-26T08:42:25.370" v="57"/>
          <ac:spMkLst>
            <pc:docMk/>
            <pc:sldMk cId="1765697437" sldId="339"/>
            <ac:spMk id="16" creationId="{00000000-0000-0000-0000-000000000000}"/>
          </ac:spMkLst>
        </pc:spChg>
        <pc:spChg chg="mod">
          <ac:chgData name="三原慎一" userId="5f70cbe7-f4c8-4824-9758-2abefef14823" providerId="ADAL" clId="{978D9395-FB88-4AB1-872C-224D454340C1}" dt="2021-01-26T08:42:25.370" v="57"/>
          <ac:spMkLst>
            <pc:docMk/>
            <pc:sldMk cId="1765697437" sldId="339"/>
            <ac:spMk id="17" creationId="{00000000-0000-0000-0000-000000000000}"/>
          </ac:spMkLst>
        </pc:spChg>
        <pc:spChg chg="mod">
          <ac:chgData name="三原慎一" userId="5f70cbe7-f4c8-4824-9758-2abefef14823" providerId="ADAL" clId="{978D9395-FB88-4AB1-872C-224D454340C1}" dt="2021-01-26T08:42:25.370" v="57"/>
          <ac:spMkLst>
            <pc:docMk/>
            <pc:sldMk cId="1765697437" sldId="339"/>
            <ac:spMk id="18" creationId="{00000000-0000-0000-0000-000000000000}"/>
          </ac:spMkLst>
        </pc:spChg>
        <pc:spChg chg="mod">
          <ac:chgData name="三原慎一" userId="5f70cbe7-f4c8-4824-9758-2abefef14823" providerId="ADAL" clId="{978D9395-FB88-4AB1-872C-224D454340C1}" dt="2021-01-26T08:42:25.370" v="57"/>
          <ac:spMkLst>
            <pc:docMk/>
            <pc:sldMk cId="1765697437" sldId="339"/>
            <ac:spMk id="19" creationId="{00000000-0000-0000-0000-000000000000}"/>
          </ac:spMkLst>
        </pc:spChg>
        <pc:spChg chg="mod">
          <ac:chgData name="三原慎一" userId="5f70cbe7-f4c8-4824-9758-2abefef14823" providerId="ADAL" clId="{978D9395-FB88-4AB1-872C-224D454340C1}" dt="2021-01-26T08:42:25.370" v="57"/>
          <ac:spMkLst>
            <pc:docMk/>
            <pc:sldMk cId="1765697437" sldId="339"/>
            <ac:spMk id="20" creationId="{00000000-0000-0000-0000-000000000000}"/>
          </ac:spMkLst>
        </pc:spChg>
        <pc:spChg chg="mod">
          <ac:chgData name="三原慎一" userId="5f70cbe7-f4c8-4824-9758-2abefef14823" providerId="ADAL" clId="{978D9395-FB88-4AB1-872C-224D454340C1}" dt="2021-01-26T08:42:25.370" v="57"/>
          <ac:spMkLst>
            <pc:docMk/>
            <pc:sldMk cId="1765697437" sldId="339"/>
            <ac:spMk id="21" creationId="{00000000-0000-0000-0000-000000000000}"/>
          </ac:spMkLst>
        </pc:spChg>
        <pc:spChg chg="mod">
          <ac:chgData name="三原慎一" userId="5f70cbe7-f4c8-4824-9758-2abefef14823" providerId="ADAL" clId="{978D9395-FB88-4AB1-872C-224D454340C1}" dt="2021-01-26T08:42:25.370" v="57"/>
          <ac:spMkLst>
            <pc:docMk/>
            <pc:sldMk cId="1765697437" sldId="339"/>
            <ac:spMk id="22" creationId="{00000000-0000-0000-0000-000000000000}"/>
          </ac:spMkLst>
        </pc:spChg>
        <pc:spChg chg="mod">
          <ac:chgData name="三原慎一" userId="5f70cbe7-f4c8-4824-9758-2abefef14823" providerId="ADAL" clId="{978D9395-FB88-4AB1-872C-224D454340C1}" dt="2021-01-26T08:42:25.370" v="57"/>
          <ac:spMkLst>
            <pc:docMk/>
            <pc:sldMk cId="1765697437" sldId="339"/>
            <ac:spMk id="23" creationId="{00000000-0000-0000-0000-000000000000}"/>
          </ac:spMkLst>
        </pc:spChg>
        <pc:spChg chg="mod">
          <ac:chgData name="三原慎一" userId="5f70cbe7-f4c8-4824-9758-2abefef14823" providerId="ADAL" clId="{978D9395-FB88-4AB1-872C-224D454340C1}" dt="2021-01-26T08:42:25.370" v="57"/>
          <ac:spMkLst>
            <pc:docMk/>
            <pc:sldMk cId="1765697437" sldId="339"/>
            <ac:spMk id="24" creationId="{00000000-0000-0000-0000-000000000000}"/>
          </ac:spMkLst>
        </pc:spChg>
        <pc:spChg chg="mod">
          <ac:chgData name="三原慎一" userId="5f70cbe7-f4c8-4824-9758-2abefef14823" providerId="ADAL" clId="{978D9395-FB88-4AB1-872C-224D454340C1}" dt="2021-01-26T08:42:25.370" v="57"/>
          <ac:spMkLst>
            <pc:docMk/>
            <pc:sldMk cId="1765697437" sldId="339"/>
            <ac:spMk id="25" creationId="{00000000-0000-0000-0000-000000000000}"/>
          </ac:spMkLst>
        </pc:spChg>
      </pc:sldChg>
      <pc:sldChg chg="modSp">
        <pc:chgData name="三原慎一" userId="5f70cbe7-f4c8-4824-9758-2abefef14823" providerId="ADAL" clId="{978D9395-FB88-4AB1-872C-224D454340C1}" dt="2021-01-26T08:42:25.370" v="57"/>
        <pc:sldMkLst>
          <pc:docMk/>
          <pc:sldMk cId="603383040" sldId="340"/>
        </pc:sldMkLst>
        <pc:spChg chg="mod">
          <ac:chgData name="三原慎一" userId="5f70cbe7-f4c8-4824-9758-2abefef14823" providerId="ADAL" clId="{978D9395-FB88-4AB1-872C-224D454340C1}" dt="2021-01-26T08:42:25.370" v="57"/>
          <ac:spMkLst>
            <pc:docMk/>
            <pc:sldMk cId="603383040" sldId="340"/>
            <ac:spMk id="3" creationId="{00000000-0000-0000-0000-000000000000}"/>
          </ac:spMkLst>
        </pc:spChg>
        <pc:spChg chg="mod">
          <ac:chgData name="三原慎一" userId="5f70cbe7-f4c8-4824-9758-2abefef14823" providerId="ADAL" clId="{978D9395-FB88-4AB1-872C-224D454340C1}" dt="2021-01-26T08:42:25.370" v="57"/>
          <ac:spMkLst>
            <pc:docMk/>
            <pc:sldMk cId="603383040" sldId="340"/>
            <ac:spMk id="4" creationId="{00000000-0000-0000-0000-000000000000}"/>
          </ac:spMkLst>
        </pc:spChg>
        <pc:spChg chg="mod">
          <ac:chgData name="三原慎一" userId="5f70cbe7-f4c8-4824-9758-2abefef14823" providerId="ADAL" clId="{978D9395-FB88-4AB1-872C-224D454340C1}" dt="2021-01-26T08:42:25.370" v="57"/>
          <ac:spMkLst>
            <pc:docMk/>
            <pc:sldMk cId="603383040" sldId="340"/>
            <ac:spMk id="5" creationId="{00000000-0000-0000-0000-000000000000}"/>
          </ac:spMkLst>
        </pc:spChg>
        <pc:spChg chg="mod">
          <ac:chgData name="三原慎一" userId="5f70cbe7-f4c8-4824-9758-2abefef14823" providerId="ADAL" clId="{978D9395-FB88-4AB1-872C-224D454340C1}" dt="2021-01-26T08:42:25.370" v="57"/>
          <ac:spMkLst>
            <pc:docMk/>
            <pc:sldMk cId="603383040" sldId="340"/>
            <ac:spMk id="6" creationId="{00000000-0000-0000-0000-000000000000}"/>
          </ac:spMkLst>
        </pc:spChg>
        <pc:spChg chg="mod">
          <ac:chgData name="三原慎一" userId="5f70cbe7-f4c8-4824-9758-2abefef14823" providerId="ADAL" clId="{978D9395-FB88-4AB1-872C-224D454340C1}" dt="2021-01-26T08:42:25.370" v="57"/>
          <ac:spMkLst>
            <pc:docMk/>
            <pc:sldMk cId="603383040" sldId="340"/>
            <ac:spMk id="16" creationId="{00000000-0000-0000-0000-000000000000}"/>
          </ac:spMkLst>
        </pc:spChg>
        <pc:spChg chg="mod">
          <ac:chgData name="三原慎一" userId="5f70cbe7-f4c8-4824-9758-2abefef14823" providerId="ADAL" clId="{978D9395-FB88-4AB1-872C-224D454340C1}" dt="2021-01-26T08:42:25.370" v="57"/>
          <ac:spMkLst>
            <pc:docMk/>
            <pc:sldMk cId="603383040" sldId="340"/>
            <ac:spMk id="18" creationId="{00000000-0000-0000-0000-000000000000}"/>
          </ac:spMkLst>
        </pc:spChg>
        <pc:spChg chg="mod">
          <ac:chgData name="三原慎一" userId="5f70cbe7-f4c8-4824-9758-2abefef14823" providerId="ADAL" clId="{978D9395-FB88-4AB1-872C-224D454340C1}" dt="2021-01-26T08:42:25.370" v="57"/>
          <ac:spMkLst>
            <pc:docMk/>
            <pc:sldMk cId="603383040" sldId="340"/>
            <ac:spMk id="19" creationId="{00000000-0000-0000-0000-000000000000}"/>
          </ac:spMkLst>
        </pc:spChg>
        <pc:spChg chg="mod">
          <ac:chgData name="三原慎一" userId="5f70cbe7-f4c8-4824-9758-2abefef14823" providerId="ADAL" clId="{978D9395-FB88-4AB1-872C-224D454340C1}" dt="2021-01-26T08:42:25.370" v="57"/>
          <ac:spMkLst>
            <pc:docMk/>
            <pc:sldMk cId="603383040" sldId="340"/>
            <ac:spMk id="20" creationId="{00000000-0000-0000-0000-000000000000}"/>
          </ac:spMkLst>
        </pc:spChg>
        <pc:spChg chg="mod">
          <ac:chgData name="三原慎一" userId="5f70cbe7-f4c8-4824-9758-2abefef14823" providerId="ADAL" clId="{978D9395-FB88-4AB1-872C-224D454340C1}" dt="2021-01-26T08:42:25.370" v="57"/>
          <ac:spMkLst>
            <pc:docMk/>
            <pc:sldMk cId="603383040" sldId="340"/>
            <ac:spMk id="21" creationId="{00000000-0000-0000-0000-000000000000}"/>
          </ac:spMkLst>
        </pc:spChg>
        <pc:spChg chg="mod">
          <ac:chgData name="三原慎一" userId="5f70cbe7-f4c8-4824-9758-2abefef14823" providerId="ADAL" clId="{978D9395-FB88-4AB1-872C-224D454340C1}" dt="2021-01-26T08:42:25.370" v="57"/>
          <ac:spMkLst>
            <pc:docMk/>
            <pc:sldMk cId="603383040" sldId="340"/>
            <ac:spMk id="22" creationId="{00000000-0000-0000-0000-000000000000}"/>
          </ac:spMkLst>
        </pc:spChg>
        <pc:spChg chg="mod">
          <ac:chgData name="三原慎一" userId="5f70cbe7-f4c8-4824-9758-2abefef14823" providerId="ADAL" clId="{978D9395-FB88-4AB1-872C-224D454340C1}" dt="2021-01-26T08:42:25.370" v="57"/>
          <ac:spMkLst>
            <pc:docMk/>
            <pc:sldMk cId="603383040" sldId="340"/>
            <ac:spMk id="23" creationId="{00000000-0000-0000-0000-000000000000}"/>
          </ac:spMkLst>
        </pc:spChg>
        <pc:picChg chg="mod">
          <ac:chgData name="三原慎一" userId="5f70cbe7-f4c8-4824-9758-2abefef14823" providerId="ADAL" clId="{978D9395-FB88-4AB1-872C-224D454340C1}" dt="2021-01-26T08:42:25.370" v="57"/>
          <ac:picMkLst>
            <pc:docMk/>
            <pc:sldMk cId="603383040" sldId="340"/>
            <ac:picMk id="9" creationId="{00000000-0000-0000-0000-000000000000}"/>
          </ac:picMkLst>
        </pc:picChg>
        <pc:picChg chg="mod">
          <ac:chgData name="三原慎一" userId="5f70cbe7-f4c8-4824-9758-2abefef14823" providerId="ADAL" clId="{978D9395-FB88-4AB1-872C-224D454340C1}" dt="2021-01-26T08:42:25.370" v="57"/>
          <ac:picMkLst>
            <pc:docMk/>
            <pc:sldMk cId="603383040" sldId="340"/>
            <ac:picMk id="14" creationId="{00000000-0000-0000-0000-000000000000}"/>
          </ac:picMkLst>
        </pc:picChg>
        <pc:picChg chg="mod">
          <ac:chgData name="三原慎一" userId="5f70cbe7-f4c8-4824-9758-2abefef14823" providerId="ADAL" clId="{978D9395-FB88-4AB1-872C-224D454340C1}" dt="2021-01-26T08:42:25.370" v="57"/>
          <ac:picMkLst>
            <pc:docMk/>
            <pc:sldMk cId="603383040" sldId="340"/>
            <ac:picMk id="15" creationId="{00000000-0000-0000-0000-000000000000}"/>
          </ac:picMkLst>
        </pc:picChg>
      </pc:sldChg>
      <pc:sldChg chg="modSp">
        <pc:chgData name="三原慎一" userId="5f70cbe7-f4c8-4824-9758-2abefef14823" providerId="ADAL" clId="{978D9395-FB88-4AB1-872C-224D454340C1}" dt="2021-01-26T08:42:25.370" v="57"/>
        <pc:sldMkLst>
          <pc:docMk/>
          <pc:sldMk cId="4243759168" sldId="341"/>
        </pc:sldMkLst>
        <pc:spChg chg="mod">
          <ac:chgData name="三原慎一" userId="5f70cbe7-f4c8-4824-9758-2abefef14823" providerId="ADAL" clId="{978D9395-FB88-4AB1-872C-224D454340C1}" dt="2021-01-26T08:42:25.370" v="57"/>
          <ac:spMkLst>
            <pc:docMk/>
            <pc:sldMk cId="4243759168" sldId="341"/>
            <ac:spMk id="2" creationId="{00000000-0000-0000-0000-000000000000}"/>
          </ac:spMkLst>
        </pc:spChg>
        <pc:spChg chg="mod">
          <ac:chgData name="三原慎一" userId="5f70cbe7-f4c8-4824-9758-2abefef14823" providerId="ADAL" clId="{978D9395-FB88-4AB1-872C-224D454340C1}" dt="2021-01-26T08:42:25.370" v="57"/>
          <ac:spMkLst>
            <pc:docMk/>
            <pc:sldMk cId="4243759168" sldId="341"/>
            <ac:spMk id="3" creationId="{00000000-0000-0000-0000-000000000000}"/>
          </ac:spMkLst>
        </pc:spChg>
        <pc:spChg chg="mod">
          <ac:chgData name="三原慎一" userId="5f70cbe7-f4c8-4824-9758-2abefef14823" providerId="ADAL" clId="{978D9395-FB88-4AB1-872C-224D454340C1}" dt="2021-01-26T08:42:25.370" v="57"/>
          <ac:spMkLst>
            <pc:docMk/>
            <pc:sldMk cId="4243759168" sldId="341"/>
            <ac:spMk id="9" creationId="{00000000-0000-0000-0000-000000000000}"/>
          </ac:spMkLst>
        </pc:spChg>
        <pc:spChg chg="mod">
          <ac:chgData name="三原慎一" userId="5f70cbe7-f4c8-4824-9758-2abefef14823" providerId="ADAL" clId="{978D9395-FB88-4AB1-872C-224D454340C1}" dt="2021-01-26T08:42:25.370" v="57"/>
          <ac:spMkLst>
            <pc:docMk/>
            <pc:sldMk cId="4243759168" sldId="341"/>
            <ac:spMk id="10" creationId="{00000000-0000-0000-0000-000000000000}"/>
          </ac:spMkLst>
        </pc:spChg>
        <pc:spChg chg="mod">
          <ac:chgData name="三原慎一" userId="5f70cbe7-f4c8-4824-9758-2abefef14823" providerId="ADAL" clId="{978D9395-FB88-4AB1-872C-224D454340C1}" dt="2021-01-26T08:42:25.370" v="57"/>
          <ac:spMkLst>
            <pc:docMk/>
            <pc:sldMk cId="4243759168" sldId="341"/>
            <ac:spMk id="11" creationId="{00000000-0000-0000-0000-000000000000}"/>
          </ac:spMkLst>
        </pc:spChg>
        <pc:picChg chg="mod">
          <ac:chgData name="三原慎一" userId="5f70cbe7-f4c8-4824-9758-2abefef14823" providerId="ADAL" clId="{978D9395-FB88-4AB1-872C-224D454340C1}" dt="2021-01-26T08:42:25.370" v="57"/>
          <ac:picMkLst>
            <pc:docMk/>
            <pc:sldMk cId="4243759168" sldId="341"/>
            <ac:picMk id="6" creationId="{00000000-0000-0000-0000-000000000000}"/>
          </ac:picMkLst>
        </pc:picChg>
        <pc:picChg chg="mod">
          <ac:chgData name="三原慎一" userId="5f70cbe7-f4c8-4824-9758-2abefef14823" providerId="ADAL" clId="{978D9395-FB88-4AB1-872C-224D454340C1}" dt="2021-01-26T08:42:25.370" v="57"/>
          <ac:picMkLst>
            <pc:docMk/>
            <pc:sldMk cId="4243759168" sldId="341"/>
            <ac:picMk id="7" creationId="{00000000-0000-0000-0000-000000000000}"/>
          </ac:picMkLst>
        </pc:picChg>
        <pc:picChg chg="mod">
          <ac:chgData name="三原慎一" userId="5f70cbe7-f4c8-4824-9758-2abefef14823" providerId="ADAL" clId="{978D9395-FB88-4AB1-872C-224D454340C1}" dt="2021-01-26T08:42:25.370" v="57"/>
          <ac:picMkLst>
            <pc:docMk/>
            <pc:sldMk cId="4243759168" sldId="341"/>
            <ac:picMk id="8" creationId="{00000000-0000-0000-0000-000000000000}"/>
          </ac:picMkLst>
        </pc:picChg>
      </pc:sldChg>
      <pc:sldChg chg="modSp">
        <pc:chgData name="三原慎一" userId="5f70cbe7-f4c8-4824-9758-2abefef14823" providerId="ADAL" clId="{978D9395-FB88-4AB1-872C-224D454340C1}" dt="2021-01-26T08:42:25.370" v="57"/>
        <pc:sldMkLst>
          <pc:docMk/>
          <pc:sldMk cId="4278107821" sldId="342"/>
        </pc:sldMkLst>
        <pc:spChg chg="mod">
          <ac:chgData name="三原慎一" userId="5f70cbe7-f4c8-4824-9758-2abefef14823" providerId="ADAL" clId="{978D9395-FB88-4AB1-872C-224D454340C1}" dt="2021-01-26T08:42:25.370" v="57"/>
          <ac:spMkLst>
            <pc:docMk/>
            <pc:sldMk cId="4278107821" sldId="342"/>
            <ac:spMk id="2" creationId="{00000000-0000-0000-0000-000000000000}"/>
          </ac:spMkLst>
        </pc:spChg>
        <pc:spChg chg="mod">
          <ac:chgData name="三原慎一" userId="5f70cbe7-f4c8-4824-9758-2abefef14823" providerId="ADAL" clId="{978D9395-FB88-4AB1-872C-224D454340C1}" dt="2021-01-26T08:42:25.370" v="57"/>
          <ac:spMkLst>
            <pc:docMk/>
            <pc:sldMk cId="4278107821" sldId="342"/>
            <ac:spMk id="3" creationId="{00000000-0000-0000-0000-000000000000}"/>
          </ac:spMkLst>
        </pc:spChg>
        <pc:spChg chg="mod">
          <ac:chgData name="三原慎一" userId="5f70cbe7-f4c8-4824-9758-2abefef14823" providerId="ADAL" clId="{978D9395-FB88-4AB1-872C-224D454340C1}" dt="2021-01-26T08:42:25.370" v="57"/>
          <ac:spMkLst>
            <pc:docMk/>
            <pc:sldMk cId="4278107821" sldId="342"/>
            <ac:spMk id="4" creationId="{00000000-0000-0000-0000-000000000000}"/>
          </ac:spMkLst>
        </pc:spChg>
        <pc:spChg chg="mod">
          <ac:chgData name="三原慎一" userId="5f70cbe7-f4c8-4824-9758-2abefef14823" providerId="ADAL" clId="{978D9395-FB88-4AB1-872C-224D454340C1}" dt="2021-01-26T08:42:25.370" v="57"/>
          <ac:spMkLst>
            <pc:docMk/>
            <pc:sldMk cId="4278107821" sldId="342"/>
            <ac:spMk id="5" creationId="{00000000-0000-0000-0000-000000000000}"/>
          </ac:spMkLst>
        </pc:spChg>
        <pc:spChg chg="mod">
          <ac:chgData name="三原慎一" userId="5f70cbe7-f4c8-4824-9758-2abefef14823" providerId="ADAL" clId="{978D9395-FB88-4AB1-872C-224D454340C1}" dt="2021-01-26T08:42:25.370" v="57"/>
          <ac:spMkLst>
            <pc:docMk/>
            <pc:sldMk cId="4278107821" sldId="342"/>
            <ac:spMk id="12" creationId="{00000000-0000-0000-0000-000000000000}"/>
          </ac:spMkLst>
        </pc:spChg>
        <pc:spChg chg="mod">
          <ac:chgData name="三原慎一" userId="5f70cbe7-f4c8-4824-9758-2abefef14823" providerId="ADAL" clId="{978D9395-FB88-4AB1-872C-224D454340C1}" dt="2021-01-26T08:42:25.370" v="57"/>
          <ac:spMkLst>
            <pc:docMk/>
            <pc:sldMk cId="4278107821" sldId="342"/>
            <ac:spMk id="13" creationId="{00000000-0000-0000-0000-000000000000}"/>
          </ac:spMkLst>
        </pc:spChg>
        <pc:spChg chg="mod">
          <ac:chgData name="三原慎一" userId="5f70cbe7-f4c8-4824-9758-2abefef14823" providerId="ADAL" clId="{978D9395-FB88-4AB1-872C-224D454340C1}" dt="2021-01-26T08:42:25.370" v="57"/>
          <ac:spMkLst>
            <pc:docMk/>
            <pc:sldMk cId="4278107821" sldId="342"/>
            <ac:spMk id="14" creationId="{00000000-0000-0000-0000-000000000000}"/>
          </ac:spMkLst>
        </pc:spChg>
        <pc:picChg chg="mod">
          <ac:chgData name="三原慎一" userId="5f70cbe7-f4c8-4824-9758-2abefef14823" providerId="ADAL" clId="{978D9395-FB88-4AB1-872C-224D454340C1}" dt="2021-01-26T08:42:25.370" v="57"/>
          <ac:picMkLst>
            <pc:docMk/>
            <pc:sldMk cId="4278107821" sldId="342"/>
            <ac:picMk id="8"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9"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10"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11" creationId="{00000000-0000-0000-0000-000000000000}"/>
          </ac:picMkLst>
        </pc:picChg>
      </pc:sldChg>
      <pc:sldChg chg="modSp">
        <pc:chgData name="三原慎一" userId="5f70cbe7-f4c8-4824-9758-2abefef14823" providerId="ADAL" clId="{978D9395-FB88-4AB1-872C-224D454340C1}" dt="2021-01-26T08:42:25.370" v="57"/>
        <pc:sldMkLst>
          <pc:docMk/>
          <pc:sldMk cId="1861327776" sldId="345"/>
        </pc:sldMkLst>
        <pc:spChg chg="mod">
          <ac:chgData name="三原慎一" userId="5f70cbe7-f4c8-4824-9758-2abefef14823" providerId="ADAL" clId="{978D9395-FB88-4AB1-872C-224D454340C1}" dt="2021-01-26T08:42:25.370" v="57"/>
          <ac:spMkLst>
            <pc:docMk/>
            <pc:sldMk cId="1861327776" sldId="345"/>
            <ac:spMk id="2" creationId="{00000000-0000-0000-0000-000000000000}"/>
          </ac:spMkLst>
        </pc:spChg>
        <pc:spChg chg="mod">
          <ac:chgData name="三原慎一" userId="5f70cbe7-f4c8-4824-9758-2abefef14823" providerId="ADAL" clId="{978D9395-FB88-4AB1-872C-224D454340C1}" dt="2021-01-26T08:42:25.370" v="57"/>
          <ac:spMkLst>
            <pc:docMk/>
            <pc:sldMk cId="1861327776" sldId="345"/>
            <ac:spMk id="3" creationId="{00000000-0000-0000-0000-000000000000}"/>
          </ac:spMkLst>
        </pc:spChg>
        <pc:spChg chg="mod">
          <ac:chgData name="三原慎一" userId="5f70cbe7-f4c8-4824-9758-2abefef14823" providerId="ADAL" clId="{978D9395-FB88-4AB1-872C-224D454340C1}" dt="2021-01-26T08:42:25.370" v="57"/>
          <ac:spMkLst>
            <pc:docMk/>
            <pc:sldMk cId="1861327776" sldId="345"/>
            <ac:spMk id="4" creationId="{00000000-0000-0000-0000-000000000000}"/>
          </ac:spMkLst>
        </pc:spChg>
        <pc:spChg chg="mod">
          <ac:chgData name="三原慎一" userId="5f70cbe7-f4c8-4824-9758-2abefef14823" providerId="ADAL" clId="{978D9395-FB88-4AB1-872C-224D454340C1}" dt="2021-01-26T08:42:25.370" v="57"/>
          <ac:spMkLst>
            <pc:docMk/>
            <pc:sldMk cId="1861327776" sldId="345"/>
            <ac:spMk id="5" creationId="{00000000-0000-0000-0000-000000000000}"/>
          </ac:spMkLst>
        </pc:spChg>
        <pc:spChg chg="mod">
          <ac:chgData name="三原慎一" userId="5f70cbe7-f4c8-4824-9758-2abefef14823" providerId="ADAL" clId="{978D9395-FB88-4AB1-872C-224D454340C1}" dt="2021-01-26T08:42:25.370" v="57"/>
          <ac:spMkLst>
            <pc:docMk/>
            <pc:sldMk cId="1861327776" sldId="345"/>
            <ac:spMk id="11" creationId="{00000000-0000-0000-0000-000000000000}"/>
          </ac:spMkLst>
        </pc:spChg>
        <pc:spChg chg="mod">
          <ac:chgData name="三原慎一" userId="5f70cbe7-f4c8-4824-9758-2abefef14823" providerId="ADAL" clId="{978D9395-FB88-4AB1-872C-224D454340C1}" dt="2021-01-26T08:42:25.370" v="57"/>
          <ac:spMkLst>
            <pc:docMk/>
            <pc:sldMk cId="1861327776" sldId="345"/>
            <ac:spMk id="15" creationId="{00000000-0000-0000-0000-000000000000}"/>
          </ac:spMkLst>
        </pc:spChg>
        <pc:picChg chg="mod">
          <ac:chgData name="三原慎一" userId="5f70cbe7-f4c8-4824-9758-2abefef14823" providerId="ADAL" clId="{978D9395-FB88-4AB1-872C-224D454340C1}" dt="2021-01-26T08:42:25.370" v="57"/>
          <ac:picMkLst>
            <pc:docMk/>
            <pc:sldMk cId="1861327776" sldId="345"/>
            <ac:picMk id="8"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2"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3"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4" creationId="{00000000-0000-0000-0000-000000000000}"/>
          </ac:picMkLst>
        </pc:picChg>
      </pc:sldChg>
      <pc:sldChg chg="modSp">
        <pc:chgData name="三原慎一" userId="5f70cbe7-f4c8-4824-9758-2abefef14823" providerId="ADAL" clId="{978D9395-FB88-4AB1-872C-224D454340C1}" dt="2021-01-26T08:42:25.370" v="57"/>
        <pc:sldMkLst>
          <pc:docMk/>
          <pc:sldMk cId="739074732" sldId="346"/>
        </pc:sldMkLst>
        <pc:spChg chg="mod">
          <ac:chgData name="三原慎一" userId="5f70cbe7-f4c8-4824-9758-2abefef14823" providerId="ADAL" clId="{978D9395-FB88-4AB1-872C-224D454340C1}" dt="2021-01-26T08:42:25.370" v="57"/>
          <ac:spMkLst>
            <pc:docMk/>
            <pc:sldMk cId="739074732" sldId="346"/>
            <ac:spMk id="2" creationId="{00000000-0000-0000-0000-000000000000}"/>
          </ac:spMkLst>
        </pc:spChg>
        <pc:spChg chg="mod">
          <ac:chgData name="三原慎一" userId="5f70cbe7-f4c8-4824-9758-2abefef14823" providerId="ADAL" clId="{978D9395-FB88-4AB1-872C-224D454340C1}" dt="2021-01-26T08:42:25.370" v="57"/>
          <ac:spMkLst>
            <pc:docMk/>
            <pc:sldMk cId="739074732" sldId="346"/>
            <ac:spMk id="3" creationId="{00000000-0000-0000-0000-000000000000}"/>
          </ac:spMkLst>
        </pc:spChg>
        <pc:spChg chg="mod">
          <ac:chgData name="三原慎一" userId="5f70cbe7-f4c8-4824-9758-2abefef14823" providerId="ADAL" clId="{978D9395-FB88-4AB1-872C-224D454340C1}" dt="2021-01-26T08:42:25.370" v="57"/>
          <ac:spMkLst>
            <pc:docMk/>
            <pc:sldMk cId="739074732" sldId="346"/>
            <ac:spMk id="4" creationId="{00000000-0000-0000-0000-000000000000}"/>
          </ac:spMkLst>
        </pc:spChg>
        <pc:spChg chg="mod">
          <ac:chgData name="三原慎一" userId="5f70cbe7-f4c8-4824-9758-2abefef14823" providerId="ADAL" clId="{978D9395-FB88-4AB1-872C-224D454340C1}" dt="2021-01-26T08:42:25.370" v="57"/>
          <ac:spMkLst>
            <pc:docMk/>
            <pc:sldMk cId="739074732" sldId="346"/>
            <ac:spMk id="5" creationId="{00000000-0000-0000-0000-000000000000}"/>
          </ac:spMkLst>
        </pc:spChg>
        <pc:spChg chg="mod">
          <ac:chgData name="三原慎一" userId="5f70cbe7-f4c8-4824-9758-2abefef14823" providerId="ADAL" clId="{978D9395-FB88-4AB1-872C-224D454340C1}" dt="2021-01-26T08:42:25.370" v="57"/>
          <ac:spMkLst>
            <pc:docMk/>
            <pc:sldMk cId="739074732" sldId="346"/>
            <ac:spMk id="11" creationId="{00000000-0000-0000-0000-000000000000}"/>
          </ac:spMkLst>
        </pc:spChg>
        <pc:spChg chg="mod">
          <ac:chgData name="三原慎一" userId="5f70cbe7-f4c8-4824-9758-2abefef14823" providerId="ADAL" clId="{978D9395-FB88-4AB1-872C-224D454340C1}" dt="2021-01-26T08:42:25.370" v="57"/>
          <ac:spMkLst>
            <pc:docMk/>
            <pc:sldMk cId="739074732" sldId="346"/>
            <ac:spMk id="13" creationId="{00000000-0000-0000-0000-000000000000}"/>
          </ac:spMkLst>
        </pc:spChg>
        <pc:picChg chg="mod">
          <ac:chgData name="三原慎一" userId="5f70cbe7-f4c8-4824-9758-2abefef14823" providerId="ADAL" clId="{978D9395-FB88-4AB1-872C-224D454340C1}" dt="2021-01-26T08:42:25.370" v="57"/>
          <ac:picMkLst>
            <pc:docMk/>
            <pc:sldMk cId="739074732" sldId="346"/>
            <ac:picMk id="9" creationId="{00000000-0000-0000-0000-000000000000}"/>
          </ac:picMkLst>
        </pc:picChg>
        <pc:picChg chg="mod">
          <ac:chgData name="三原慎一" userId="5f70cbe7-f4c8-4824-9758-2abefef14823" providerId="ADAL" clId="{978D9395-FB88-4AB1-872C-224D454340C1}" dt="2021-01-26T08:42:25.370" v="57"/>
          <ac:picMkLst>
            <pc:docMk/>
            <pc:sldMk cId="739074732" sldId="346"/>
            <ac:picMk id="10" creationId="{00000000-0000-0000-0000-000000000000}"/>
          </ac:picMkLst>
        </pc:picChg>
        <pc:picChg chg="mod">
          <ac:chgData name="三原慎一" userId="5f70cbe7-f4c8-4824-9758-2abefef14823" providerId="ADAL" clId="{978D9395-FB88-4AB1-872C-224D454340C1}" dt="2021-01-26T08:42:25.370" v="57"/>
          <ac:picMkLst>
            <pc:docMk/>
            <pc:sldMk cId="739074732" sldId="346"/>
            <ac:picMk id="12" creationId="{00000000-0000-0000-0000-000000000000}"/>
          </ac:picMkLst>
        </pc:picChg>
      </pc:sldChg>
      <pc:sldChg chg="modSp">
        <pc:chgData name="三原慎一" userId="5f70cbe7-f4c8-4824-9758-2abefef14823" providerId="ADAL" clId="{978D9395-FB88-4AB1-872C-224D454340C1}" dt="2021-01-26T08:42:25.370" v="57"/>
        <pc:sldMkLst>
          <pc:docMk/>
          <pc:sldMk cId="688078281" sldId="347"/>
        </pc:sldMkLst>
        <pc:spChg chg="mod">
          <ac:chgData name="三原慎一" userId="5f70cbe7-f4c8-4824-9758-2abefef14823" providerId="ADAL" clId="{978D9395-FB88-4AB1-872C-224D454340C1}" dt="2021-01-26T08:42:25.370" v="57"/>
          <ac:spMkLst>
            <pc:docMk/>
            <pc:sldMk cId="688078281" sldId="347"/>
            <ac:spMk id="2" creationId="{00000000-0000-0000-0000-000000000000}"/>
          </ac:spMkLst>
        </pc:spChg>
        <pc:spChg chg="mod">
          <ac:chgData name="三原慎一" userId="5f70cbe7-f4c8-4824-9758-2abefef14823" providerId="ADAL" clId="{978D9395-FB88-4AB1-872C-224D454340C1}" dt="2021-01-26T08:42:25.370" v="57"/>
          <ac:spMkLst>
            <pc:docMk/>
            <pc:sldMk cId="688078281" sldId="347"/>
            <ac:spMk id="3" creationId="{00000000-0000-0000-0000-000000000000}"/>
          </ac:spMkLst>
        </pc:spChg>
        <pc:spChg chg="mod">
          <ac:chgData name="三原慎一" userId="5f70cbe7-f4c8-4824-9758-2abefef14823" providerId="ADAL" clId="{978D9395-FB88-4AB1-872C-224D454340C1}" dt="2021-01-26T08:42:25.370" v="57"/>
          <ac:spMkLst>
            <pc:docMk/>
            <pc:sldMk cId="688078281" sldId="347"/>
            <ac:spMk id="4" creationId="{00000000-0000-0000-0000-000000000000}"/>
          </ac:spMkLst>
        </pc:spChg>
        <pc:spChg chg="mod">
          <ac:chgData name="三原慎一" userId="5f70cbe7-f4c8-4824-9758-2abefef14823" providerId="ADAL" clId="{978D9395-FB88-4AB1-872C-224D454340C1}" dt="2021-01-26T08:42:25.370" v="57"/>
          <ac:spMkLst>
            <pc:docMk/>
            <pc:sldMk cId="688078281" sldId="347"/>
            <ac:spMk id="5" creationId="{00000000-0000-0000-0000-000000000000}"/>
          </ac:spMkLst>
        </pc:spChg>
        <pc:spChg chg="mod">
          <ac:chgData name="三原慎一" userId="5f70cbe7-f4c8-4824-9758-2abefef14823" providerId="ADAL" clId="{978D9395-FB88-4AB1-872C-224D454340C1}" dt="2021-01-26T08:42:25.370" v="57"/>
          <ac:spMkLst>
            <pc:docMk/>
            <pc:sldMk cId="688078281" sldId="347"/>
            <ac:spMk id="6" creationId="{1650252A-B05D-4206-91EC-55FCD27091D5}"/>
          </ac:spMkLst>
        </pc:spChg>
        <pc:spChg chg="mod">
          <ac:chgData name="三原慎一" userId="5f70cbe7-f4c8-4824-9758-2abefef14823" providerId="ADAL" clId="{978D9395-FB88-4AB1-872C-224D454340C1}" dt="2021-01-26T08:42:25.370" v="57"/>
          <ac:spMkLst>
            <pc:docMk/>
            <pc:sldMk cId="688078281" sldId="347"/>
            <ac:spMk id="15" creationId="{00000000-0000-0000-0000-000000000000}"/>
          </ac:spMkLst>
        </pc:spChg>
        <pc:spChg chg="mod">
          <ac:chgData name="三原慎一" userId="5f70cbe7-f4c8-4824-9758-2abefef14823" providerId="ADAL" clId="{978D9395-FB88-4AB1-872C-224D454340C1}" dt="2021-01-26T08:42:25.370" v="57"/>
          <ac:spMkLst>
            <pc:docMk/>
            <pc:sldMk cId="688078281" sldId="347"/>
            <ac:spMk id="16" creationId="{00000000-0000-0000-0000-000000000000}"/>
          </ac:spMkLst>
        </pc:spChg>
        <pc:picChg chg="mod">
          <ac:chgData name="三原慎一" userId="5f70cbe7-f4c8-4824-9758-2abefef14823" providerId="ADAL" clId="{978D9395-FB88-4AB1-872C-224D454340C1}" dt="2021-01-26T08:42:25.370" v="57"/>
          <ac:picMkLst>
            <pc:docMk/>
            <pc:sldMk cId="688078281" sldId="347"/>
            <ac:picMk id="11" creationId="{00000000-0000-0000-0000-000000000000}"/>
          </ac:picMkLst>
        </pc:picChg>
      </pc:sldChg>
      <pc:sldChg chg="modSp">
        <pc:chgData name="三原慎一" userId="5f70cbe7-f4c8-4824-9758-2abefef14823" providerId="ADAL" clId="{978D9395-FB88-4AB1-872C-224D454340C1}" dt="2021-01-26T08:42:25.370" v="57"/>
        <pc:sldMkLst>
          <pc:docMk/>
          <pc:sldMk cId="3490904271" sldId="348"/>
        </pc:sldMkLst>
        <pc:spChg chg="mod">
          <ac:chgData name="三原慎一" userId="5f70cbe7-f4c8-4824-9758-2abefef14823" providerId="ADAL" clId="{978D9395-FB88-4AB1-872C-224D454340C1}" dt="2021-01-26T08:42:25.370" v="57"/>
          <ac:spMkLst>
            <pc:docMk/>
            <pc:sldMk cId="3490904271" sldId="348"/>
            <ac:spMk id="2" creationId="{00000000-0000-0000-0000-000000000000}"/>
          </ac:spMkLst>
        </pc:spChg>
        <pc:spChg chg="mod">
          <ac:chgData name="三原慎一" userId="5f70cbe7-f4c8-4824-9758-2abefef14823" providerId="ADAL" clId="{978D9395-FB88-4AB1-872C-224D454340C1}" dt="2021-01-26T08:42:25.370" v="57"/>
          <ac:spMkLst>
            <pc:docMk/>
            <pc:sldMk cId="3490904271" sldId="348"/>
            <ac:spMk id="3" creationId="{00000000-0000-0000-0000-000000000000}"/>
          </ac:spMkLst>
        </pc:spChg>
        <pc:spChg chg="mod">
          <ac:chgData name="三原慎一" userId="5f70cbe7-f4c8-4824-9758-2abefef14823" providerId="ADAL" clId="{978D9395-FB88-4AB1-872C-224D454340C1}" dt="2021-01-26T08:42:25.370" v="57"/>
          <ac:spMkLst>
            <pc:docMk/>
            <pc:sldMk cId="3490904271" sldId="348"/>
            <ac:spMk id="5" creationId="{00000000-0000-0000-0000-000000000000}"/>
          </ac:spMkLst>
        </pc:spChg>
        <pc:spChg chg="mod">
          <ac:chgData name="三原慎一" userId="5f70cbe7-f4c8-4824-9758-2abefef14823" providerId="ADAL" clId="{978D9395-FB88-4AB1-872C-224D454340C1}" dt="2021-01-26T08:42:25.370" v="57"/>
          <ac:spMkLst>
            <pc:docMk/>
            <pc:sldMk cId="3490904271" sldId="348"/>
            <ac:spMk id="6" creationId="{00000000-0000-0000-0000-000000000000}"/>
          </ac:spMkLst>
        </pc:spChg>
        <pc:spChg chg="mod">
          <ac:chgData name="三原慎一" userId="5f70cbe7-f4c8-4824-9758-2abefef14823" providerId="ADAL" clId="{978D9395-FB88-4AB1-872C-224D454340C1}" dt="2021-01-26T08:42:25.370" v="57"/>
          <ac:spMkLst>
            <pc:docMk/>
            <pc:sldMk cId="3490904271" sldId="348"/>
            <ac:spMk id="7" creationId="{00000000-0000-0000-0000-000000000000}"/>
          </ac:spMkLst>
        </pc:spChg>
        <pc:spChg chg="mod">
          <ac:chgData name="三原慎一" userId="5f70cbe7-f4c8-4824-9758-2abefef14823" providerId="ADAL" clId="{978D9395-FB88-4AB1-872C-224D454340C1}" dt="2021-01-26T08:42:25.370" v="57"/>
          <ac:spMkLst>
            <pc:docMk/>
            <pc:sldMk cId="3490904271" sldId="348"/>
            <ac:spMk id="11" creationId="{00000000-0000-0000-0000-000000000000}"/>
          </ac:spMkLst>
        </pc:spChg>
        <pc:picChg chg="mod">
          <ac:chgData name="三原慎一" userId="5f70cbe7-f4c8-4824-9758-2abefef14823" providerId="ADAL" clId="{978D9395-FB88-4AB1-872C-224D454340C1}" dt="2021-01-26T08:42:25.370" v="57"/>
          <ac:picMkLst>
            <pc:docMk/>
            <pc:sldMk cId="3490904271" sldId="348"/>
            <ac:picMk id="4"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3"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4"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5" creationId="{00000000-0000-0000-0000-000000000000}"/>
          </ac:picMkLst>
        </pc:picChg>
      </pc:sldChg>
      <pc:sldChg chg="modSp">
        <pc:chgData name="三原慎一" userId="5f70cbe7-f4c8-4824-9758-2abefef14823" providerId="ADAL" clId="{978D9395-FB88-4AB1-872C-224D454340C1}" dt="2021-01-26T08:42:25.370" v="57"/>
        <pc:sldMkLst>
          <pc:docMk/>
          <pc:sldMk cId="1369442129" sldId="349"/>
        </pc:sldMkLst>
        <pc:spChg chg="mod">
          <ac:chgData name="三原慎一" userId="5f70cbe7-f4c8-4824-9758-2abefef14823" providerId="ADAL" clId="{978D9395-FB88-4AB1-872C-224D454340C1}" dt="2021-01-26T08:42:25.370" v="57"/>
          <ac:spMkLst>
            <pc:docMk/>
            <pc:sldMk cId="1369442129" sldId="349"/>
            <ac:spMk id="2" creationId="{00000000-0000-0000-0000-000000000000}"/>
          </ac:spMkLst>
        </pc:spChg>
        <pc:spChg chg="mod">
          <ac:chgData name="三原慎一" userId="5f70cbe7-f4c8-4824-9758-2abefef14823" providerId="ADAL" clId="{978D9395-FB88-4AB1-872C-224D454340C1}" dt="2021-01-26T08:42:25.370" v="57"/>
          <ac:spMkLst>
            <pc:docMk/>
            <pc:sldMk cId="1369442129" sldId="349"/>
            <ac:spMk id="3" creationId="{00000000-0000-0000-0000-000000000000}"/>
          </ac:spMkLst>
        </pc:spChg>
        <pc:spChg chg="mod">
          <ac:chgData name="三原慎一" userId="5f70cbe7-f4c8-4824-9758-2abefef14823" providerId="ADAL" clId="{978D9395-FB88-4AB1-872C-224D454340C1}" dt="2021-01-26T08:42:25.370" v="57"/>
          <ac:spMkLst>
            <pc:docMk/>
            <pc:sldMk cId="1369442129" sldId="349"/>
            <ac:spMk id="4" creationId="{00000000-0000-0000-0000-000000000000}"/>
          </ac:spMkLst>
        </pc:spChg>
        <pc:spChg chg="mod">
          <ac:chgData name="三原慎一" userId="5f70cbe7-f4c8-4824-9758-2abefef14823" providerId="ADAL" clId="{978D9395-FB88-4AB1-872C-224D454340C1}" dt="2021-01-26T08:42:25.370" v="57"/>
          <ac:spMkLst>
            <pc:docMk/>
            <pc:sldMk cId="1369442129" sldId="349"/>
            <ac:spMk id="5" creationId="{00000000-0000-0000-0000-000000000000}"/>
          </ac:spMkLst>
        </pc:spChg>
        <pc:spChg chg="mod">
          <ac:chgData name="三原慎一" userId="5f70cbe7-f4c8-4824-9758-2abefef14823" providerId="ADAL" clId="{978D9395-FB88-4AB1-872C-224D454340C1}" dt="2021-01-26T08:42:25.370" v="57"/>
          <ac:spMkLst>
            <pc:docMk/>
            <pc:sldMk cId="1369442129" sldId="349"/>
            <ac:spMk id="6" creationId="{00000000-0000-0000-0000-000000000000}"/>
          </ac:spMkLst>
        </pc:spChg>
        <pc:spChg chg="mod">
          <ac:chgData name="三原慎一" userId="5f70cbe7-f4c8-4824-9758-2abefef14823" providerId="ADAL" clId="{978D9395-FB88-4AB1-872C-224D454340C1}" dt="2021-01-26T08:42:25.370" v="57"/>
          <ac:spMkLst>
            <pc:docMk/>
            <pc:sldMk cId="1369442129" sldId="349"/>
            <ac:spMk id="7" creationId="{00000000-0000-0000-0000-000000000000}"/>
          </ac:spMkLst>
        </pc:spChg>
        <pc:spChg chg="mod">
          <ac:chgData name="三原慎一" userId="5f70cbe7-f4c8-4824-9758-2abefef14823" providerId="ADAL" clId="{978D9395-FB88-4AB1-872C-224D454340C1}" dt="2021-01-26T08:42:25.370" v="57"/>
          <ac:spMkLst>
            <pc:docMk/>
            <pc:sldMk cId="1369442129" sldId="349"/>
            <ac:spMk id="8" creationId="{00000000-0000-0000-0000-000000000000}"/>
          </ac:spMkLst>
        </pc:spChg>
        <pc:spChg chg="mod">
          <ac:chgData name="三原慎一" userId="5f70cbe7-f4c8-4824-9758-2abefef14823" providerId="ADAL" clId="{978D9395-FB88-4AB1-872C-224D454340C1}" dt="2021-01-26T08:42:25.370" v="57"/>
          <ac:spMkLst>
            <pc:docMk/>
            <pc:sldMk cId="1369442129" sldId="349"/>
            <ac:spMk id="9" creationId="{00000000-0000-0000-0000-000000000000}"/>
          </ac:spMkLst>
        </pc:spChg>
        <pc:spChg chg="mod">
          <ac:chgData name="三原慎一" userId="5f70cbe7-f4c8-4824-9758-2abefef14823" providerId="ADAL" clId="{978D9395-FB88-4AB1-872C-224D454340C1}" dt="2021-01-26T08:42:25.370" v="57"/>
          <ac:spMkLst>
            <pc:docMk/>
            <pc:sldMk cId="1369442129" sldId="349"/>
            <ac:spMk id="11" creationId="{00000000-0000-0000-0000-000000000000}"/>
          </ac:spMkLst>
        </pc:spChg>
        <pc:spChg chg="mod">
          <ac:chgData name="三原慎一" userId="5f70cbe7-f4c8-4824-9758-2abefef14823" providerId="ADAL" clId="{978D9395-FB88-4AB1-872C-224D454340C1}" dt="2021-01-26T08:42:25.370" v="57"/>
          <ac:spMkLst>
            <pc:docMk/>
            <pc:sldMk cId="1369442129" sldId="349"/>
            <ac:spMk id="12" creationId="{00000000-0000-0000-0000-000000000000}"/>
          </ac:spMkLst>
        </pc:spChg>
        <pc:spChg chg="mod">
          <ac:chgData name="三原慎一" userId="5f70cbe7-f4c8-4824-9758-2abefef14823" providerId="ADAL" clId="{978D9395-FB88-4AB1-872C-224D454340C1}" dt="2021-01-26T08:42:25.370" v="57"/>
          <ac:spMkLst>
            <pc:docMk/>
            <pc:sldMk cId="1369442129" sldId="349"/>
            <ac:spMk id="13" creationId="{00000000-0000-0000-0000-000000000000}"/>
          </ac:spMkLst>
        </pc:spChg>
        <pc:spChg chg="mod">
          <ac:chgData name="三原慎一" userId="5f70cbe7-f4c8-4824-9758-2abefef14823" providerId="ADAL" clId="{978D9395-FB88-4AB1-872C-224D454340C1}" dt="2021-01-26T08:42:25.370" v="57"/>
          <ac:spMkLst>
            <pc:docMk/>
            <pc:sldMk cId="1369442129" sldId="349"/>
            <ac:spMk id="14" creationId="{00000000-0000-0000-0000-000000000000}"/>
          </ac:spMkLst>
        </pc:spChg>
        <pc:spChg chg="mod">
          <ac:chgData name="三原慎一" userId="5f70cbe7-f4c8-4824-9758-2abefef14823" providerId="ADAL" clId="{978D9395-FB88-4AB1-872C-224D454340C1}" dt="2021-01-26T08:42:25.370" v="57"/>
          <ac:spMkLst>
            <pc:docMk/>
            <pc:sldMk cId="1369442129" sldId="349"/>
            <ac:spMk id="15" creationId="{00000000-0000-0000-0000-000000000000}"/>
          </ac:spMkLst>
        </pc:spChg>
        <pc:spChg chg="mod">
          <ac:chgData name="三原慎一" userId="5f70cbe7-f4c8-4824-9758-2abefef14823" providerId="ADAL" clId="{978D9395-FB88-4AB1-872C-224D454340C1}" dt="2021-01-26T08:42:25.370" v="57"/>
          <ac:spMkLst>
            <pc:docMk/>
            <pc:sldMk cId="1369442129" sldId="349"/>
            <ac:spMk id="16" creationId="{00000000-0000-0000-0000-000000000000}"/>
          </ac:spMkLst>
        </pc:spChg>
      </pc:sldChg>
      <pc:sldChg chg="modSp">
        <pc:chgData name="三原慎一" userId="5f70cbe7-f4c8-4824-9758-2abefef14823" providerId="ADAL" clId="{978D9395-FB88-4AB1-872C-224D454340C1}" dt="2021-01-26T08:42:25.370" v="57"/>
        <pc:sldMkLst>
          <pc:docMk/>
          <pc:sldMk cId="868038690" sldId="350"/>
        </pc:sldMkLst>
        <pc:spChg chg="mod">
          <ac:chgData name="三原慎一" userId="5f70cbe7-f4c8-4824-9758-2abefef14823" providerId="ADAL" clId="{978D9395-FB88-4AB1-872C-224D454340C1}" dt="2021-01-26T08:42:25.370" v="57"/>
          <ac:spMkLst>
            <pc:docMk/>
            <pc:sldMk cId="868038690" sldId="350"/>
            <ac:spMk id="2" creationId="{00000000-0000-0000-0000-000000000000}"/>
          </ac:spMkLst>
        </pc:spChg>
        <pc:spChg chg="mod">
          <ac:chgData name="三原慎一" userId="5f70cbe7-f4c8-4824-9758-2abefef14823" providerId="ADAL" clId="{978D9395-FB88-4AB1-872C-224D454340C1}" dt="2021-01-26T08:42:25.370" v="57"/>
          <ac:spMkLst>
            <pc:docMk/>
            <pc:sldMk cId="868038690" sldId="350"/>
            <ac:spMk id="3" creationId="{00000000-0000-0000-0000-000000000000}"/>
          </ac:spMkLst>
        </pc:spChg>
        <pc:spChg chg="mod">
          <ac:chgData name="三原慎一" userId="5f70cbe7-f4c8-4824-9758-2abefef14823" providerId="ADAL" clId="{978D9395-FB88-4AB1-872C-224D454340C1}" dt="2021-01-26T08:42:25.370" v="57"/>
          <ac:spMkLst>
            <pc:docMk/>
            <pc:sldMk cId="868038690" sldId="350"/>
            <ac:spMk id="5" creationId="{00000000-0000-0000-0000-000000000000}"/>
          </ac:spMkLst>
        </pc:spChg>
        <pc:spChg chg="mod">
          <ac:chgData name="三原慎一" userId="5f70cbe7-f4c8-4824-9758-2abefef14823" providerId="ADAL" clId="{978D9395-FB88-4AB1-872C-224D454340C1}" dt="2021-01-26T08:42:25.370" v="57"/>
          <ac:spMkLst>
            <pc:docMk/>
            <pc:sldMk cId="868038690" sldId="350"/>
            <ac:spMk id="6" creationId="{00000000-0000-0000-0000-000000000000}"/>
          </ac:spMkLst>
        </pc:spChg>
        <pc:spChg chg="mod">
          <ac:chgData name="三原慎一" userId="5f70cbe7-f4c8-4824-9758-2abefef14823" providerId="ADAL" clId="{978D9395-FB88-4AB1-872C-224D454340C1}" dt="2021-01-26T08:42:25.370" v="57"/>
          <ac:spMkLst>
            <pc:docMk/>
            <pc:sldMk cId="868038690" sldId="350"/>
            <ac:spMk id="7" creationId="{00000000-0000-0000-0000-000000000000}"/>
          </ac:spMkLst>
        </pc:spChg>
        <pc:spChg chg="mod">
          <ac:chgData name="三原慎一" userId="5f70cbe7-f4c8-4824-9758-2abefef14823" providerId="ADAL" clId="{978D9395-FB88-4AB1-872C-224D454340C1}" dt="2021-01-26T08:42:25.370" v="57"/>
          <ac:spMkLst>
            <pc:docMk/>
            <pc:sldMk cId="868038690" sldId="350"/>
            <ac:spMk id="8" creationId="{00000000-0000-0000-0000-000000000000}"/>
          </ac:spMkLst>
        </pc:spChg>
        <pc:spChg chg="mod">
          <ac:chgData name="三原慎一" userId="5f70cbe7-f4c8-4824-9758-2abefef14823" providerId="ADAL" clId="{978D9395-FB88-4AB1-872C-224D454340C1}" dt="2021-01-26T08:42:25.370" v="57"/>
          <ac:spMkLst>
            <pc:docMk/>
            <pc:sldMk cId="868038690" sldId="350"/>
            <ac:spMk id="9" creationId="{00000000-0000-0000-0000-000000000000}"/>
          </ac:spMkLst>
        </pc:spChg>
        <pc:spChg chg="mod">
          <ac:chgData name="三原慎一" userId="5f70cbe7-f4c8-4824-9758-2abefef14823" providerId="ADAL" clId="{978D9395-FB88-4AB1-872C-224D454340C1}" dt="2021-01-26T08:42:25.370" v="57"/>
          <ac:spMkLst>
            <pc:docMk/>
            <pc:sldMk cId="868038690" sldId="350"/>
            <ac:spMk id="13" creationId="{00000000-0000-0000-0000-000000000000}"/>
          </ac:spMkLst>
        </pc:spChg>
        <pc:spChg chg="mod">
          <ac:chgData name="三原慎一" userId="5f70cbe7-f4c8-4824-9758-2abefef14823" providerId="ADAL" clId="{978D9395-FB88-4AB1-872C-224D454340C1}" dt="2021-01-26T08:42:25.370" v="57"/>
          <ac:spMkLst>
            <pc:docMk/>
            <pc:sldMk cId="868038690" sldId="350"/>
            <ac:spMk id="14" creationId="{00000000-0000-0000-0000-000000000000}"/>
          </ac:spMkLst>
        </pc:spChg>
        <pc:spChg chg="mod">
          <ac:chgData name="三原慎一" userId="5f70cbe7-f4c8-4824-9758-2abefef14823" providerId="ADAL" clId="{978D9395-FB88-4AB1-872C-224D454340C1}" dt="2021-01-26T08:42:25.370" v="57"/>
          <ac:spMkLst>
            <pc:docMk/>
            <pc:sldMk cId="868038690" sldId="350"/>
            <ac:spMk id="15" creationId="{00000000-0000-0000-0000-000000000000}"/>
          </ac:spMkLst>
        </pc:spChg>
        <pc:spChg chg="mod">
          <ac:chgData name="三原慎一" userId="5f70cbe7-f4c8-4824-9758-2abefef14823" providerId="ADAL" clId="{978D9395-FB88-4AB1-872C-224D454340C1}" dt="2021-01-26T08:42:25.370" v="57"/>
          <ac:spMkLst>
            <pc:docMk/>
            <pc:sldMk cId="868038690" sldId="350"/>
            <ac:spMk id="16" creationId="{00000000-0000-0000-0000-000000000000}"/>
          </ac:spMkLst>
        </pc:spChg>
        <pc:spChg chg="mod">
          <ac:chgData name="三原慎一" userId="5f70cbe7-f4c8-4824-9758-2abefef14823" providerId="ADAL" clId="{978D9395-FB88-4AB1-872C-224D454340C1}" dt="2021-01-26T08:42:25.370" v="57"/>
          <ac:spMkLst>
            <pc:docMk/>
            <pc:sldMk cId="868038690" sldId="350"/>
            <ac:spMk id="17" creationId="{00000000-0000-0000-0000-000000000000}"/>
          </ac:spMkLst>
        </pc:spChg>
        <pc:spChg chg="mod">
          <ac:chgData name="三原慎一" userId="5f70cbe7-f4c8-4824-9758-2abefef14823" providerId="ADAL" clId="{978D9395-FB88-4AB1-872C-224D454340C1}" dt="2021-01-26T08:42:25.370" v="57"/>
          <ac:spMkLst>
            <pc:docMk/>
            <pc:sldMk cId="868038690" sldId="350"/>
            <ac:spMk id="18" creationId="{00000000-0000-0000-0000-000000000000}"/>
          </ac:spMkLst>
        </pc:spChg>
        <pc:picChg chg="mod">
          <ac:chgData name="三原慎一" userId="5f70cbe7-f4c8-4824-9758-2abefef14823" providerId="ADAL" clId="{978D9395-FB88-4AB1-872C-224D454340C1}" dt="2021-01-26T08:42:25.370" v="57"/>
          <ac:picMkLst>
            <pc:docMk/>
            <pc:sldMk cId="868038690" sldId="350"/>
            <ac:picMk id="4" creationId="{00000000-0000-0000-0000-000000000000}"/>
          </ac:picMkLst>
        </pc:picChg>
      </pc:sldChg>
      <pc:sldChg chg="modSp">
        <pc:chgData name="三原慎一" userId="5f70cbe7-f4c8-4824-9758-2abefef14823" providerId="ADAL" clId="{978D9395-FB88-4AB1-872C-224D454340C1}" dt="2021-01-26T08:42:25.370" v="57"/>
        <pc:sldMkLst>
          <pc:docMk/>
          <pc:sldMk cId="1649993583" sldId="356"/>
        </pc:sldMkLst>
        <pc:spChg chg="mod">
          <ac:chgData name="三原慎一" userId="5f70cbe7-f4c8-4824-9758-2abefef14823" providerId="ADAL" clId="{978D9395-FB88-4AB1-872C-224D454340C1}" dt="2021-01-26T08:42:25.370" v="57"/>
          <ac:spMkLst>
            <pc:docMk/>
            <pc:sldMk cId="1649993583" sldId="356"/>
            <ac:spMk id="2" creationId="{00000000-0000-0000-0000-000000000000}"/>
          </ac:spMkLst>
        </pc:spChg>
        <pc:spChg chg="mod">
          <ac:chgData name="三原慎一" userId="5f70cbe7-f4c8-4824-9758-2abefef14823" providerId="ADAL" clId="{978D9395-FB88-4AB1-872C-224D454340C1}" dt="2021-01-26T08:42:25.370" v="57"/>
          <ac:spMkLst>
            <pc:docMk/>
            <pc:sldMk cId="1649993583" sldId="356"/>
            <ac:spMk id="3" creationId="{00000000-0000-0000-0000-000000000000}"/>
          </ac:spMkLst>
        </pc:spChg>
        <pc:spChg chg="mod">
          <ac:chgData name="三原慎一" userId="5f70cbe7-f4c8-4824-9758-2abefef14823" providerId="ADAL" clId="{978D9395-FB88-4AB1-872C-224D454340C1}" dt="2021-01-26T08:42:25.370" v="57"/>
          <ac:spMkLst>
            <pc:docMk/>
            <pc:sldMk cId="1649993583" sldId="356"/>
            <ac:spMk id="4" creationId="{00000000-0000-0000-0000-000000000000}"/>
          </ac:spMkLst>
        </pc:spChg>
        <pc:spChg chg="mod">
          <ac:chgData name="三原慎一" userId="5f70cbe7-f4c8-4824-9758-2abefef14823" providerId="ADAL" clId="{978D9395-FB88-4AB1-872C-224D454340C1}" dt="2021-01-26T08:42:25.370" v="57"/>
          <ac:spMkLst>
            <pc:docMk/>
            <pc:sldMk cId="1649993583" sldId="356"/>
            <ac:spMk id="6" creationId="{00000000-0000-0000-0000-000000000000}"/>
          </ac:spMkLst>
        </pc:spChg>
        <pc:spChg chg="mod">
          <ac:chgData name="三原慎一" userId="5f70cbe7-f4c8-4824-9758-2abefef14823" providerId="ADAL" clId="{978D9395-FB88-4AB1-872C-224D454340C1}" dt="2021-01-26T08:42:25.370" v="57"/>
          <ac:spMkLst>
            <pc:docMk/>
            <pc:sldMk cId="1649993583" sldId="356"/>
            <ac:spMk id="7" creationId="{00000000-0000-0000-0000-000000000000}"/>
          </ac:spMkLst>
        </pc:spChg>
        <pc:spChg chg="mod">
          <ac:chgData name="三原慎一" userId="5f70cbe7-f4c8-4824-9758-2abefef14823" providerId="ADAL" clId="{978D9395-FB88-4AB1-872C-224D454340C1}" dt="2021-01-26T08:42:25.370" v="57"/>
          <ac:spMkLst>
            <pc:docMk/>
            <pc:sldMk cId="1649993583" sldId="356"/>
            <ac:spMk id="8" creationId="{00000000-0000-0000-0000-000000000000}"/>
          </ac:spMkLst>
        </pc:spChg>
        <pc:spChg chg="mod">
          <ac:chgData name="三原慎一" userId="5f70cbe7-f4c8-4824-9758-2abefef14823" providerId="ADAL" clId="{978D9395-FB88-4AB1-872C-224D454340C1}" dt="2021-01-26T08:42:25.370" v="57"/>
          <ac:spMkLst>
            <pc:docMk/>
            <pc:sldMk cId="1649993583" sldId="356"/>
            <ac:spMk id="9" creationId="{00000000-0000-0000-0000-000000000000}"/>
          </ac:spMkLst>
        </pc:spChg>
        <pc:spChg chg="mod">
          <ac:chgData name="三原慎一" userId="5f70cbe7-f4c8-4824-9758-2abefef14823" providerId="ADAL" clId="{978D9395-FB88-4AB1-872C-224D454340C1}" dt="2021-01-26T08:42:25.370" v="57"/>
          <ac:spMkLst>
            <pc:docMk/>
            <pc:sldMk cId="1649993583" sldId="356"/>
            <ac:spMk id="10" creationId="{00000000-0000-0000-0000-000000000000}"/>
          </ac:spMkLst>
        </pc:spChg>
        <pc:spChg chg="mod">
          <ac:chgData name="三原慎一" userId="5f70cbe7-f4c8-4824-9758-2abefef14823" providerId="ADAL" clId="{978D9395-FB88-4AB1-872C-224D454340C1}" dt="2021-01-26T08:42:25.370" v="57"/>
          <ac:spMkLst>
            <pc:docMk/>
            <pc:sldMk cId="1649993583" sldId="356"/>
            <ac:spMk id="11" creationId="{00000000-0000-0000-0000-000000000000}"/>
          </ac:spMkLst>
        </pc:spChg>
        <pc:spChg chg="mod">
          <ac:chgData name="三原慎一" userId="5f70cbe7-f4c8-4824-9758-2abefef14823" providerId="ADAL" clId="{978D9395-FB88-4AB1-872C-224D454340C1}" dt="2021-01-26T08:42:25.370" v="57"/>
          <ac:spMkLst>
            <pc:docMk/>
            <pc:sldMk cId="1649993583" sldId="356"/>
            <ac:spMk id="13" creationId="{00000000-0000-0000-0000-000000000000}"/>
          </ac:spMkLst>
        </pc:spChg>
        <pc:spChg chg="mod">
          <ac:chgData name="三原慎一" userId="5f70cbe7-f4c8-4824-9758-2abefef14823" providerId="ADAL" clId="{978D9395-FB88-4AB1-872C-224D454340C1}" dt="2021-01-26T08:42:25.370" v="57"/>
          <ac:spMkLst>
            <pc:docMk/>
            <pc:sldMk cId="1649993583" sldId="356"/>
            <ac:spMk id="14" creationId="{00000000-0000-0000-0000-000000000000}"/>
          </ac:spMkLst>
        </pc:spChg>
        <pc:spChg chg="mod">
          <ac:chgData name="三原慎一" userId="5f70cbe7-f4c8-4824-9758-2abefef14823" providerId="ADAL" clId="{978D9395-FB88-4AB1-872C-224D454340C1}" dt="2021-01-26T08:42:25.370" v="57"/>
          <ac:spMkLst>
            <pc:docMk/>
            <pc:sldMk cId="1649993583" sldId="356"/>
            <ac:spMk id="15" creationId="{00000000-0000-0000-0000-000000000000}"/>
          </ac:spMkLst>
        </pc:spChg>
        <pc:spChg chg="mod">
          <ac:chgData name="三原慎一" userId="5f70cbe7-f4c8-4824-9758-2abefef14823" providerId="ADAL" clId="{978D9395-FB88-4AB1-872C-224D454340C1}" dt="2021-01-26T08:42:25.370" v="57"/>
          <ac:spMkLst>
            <pc:docMk/>
            <pc:sldMk cId="1649993583" sldId="356"/>
            <ac:spMk id="16" creationId="{00000000-0000-0000-0000-000000000000}"/>
          </ac:spMkLst>
        </pc:spChg>
        <pc:spChg chg="mod">
          <ac:chgData name="三原慎一" userId="5f70cbe7-f4c8-4824-9758-2abefef14823" providerId="ADAL" clId="{978D9395-FB88-4AB1-872C-224D454340C1}" dt="2021-01-26T08:42:25.370" v="57"/>
          <ac:spMkLst>
            <pc:docMk/>
            <pc:sldMk cId="1649993583" sldId="356"/>
            <ac:spMk id="17" creationId="{00000000-0000-0000-0000-000000000000}"/>
          </ac:spMkLst>
        </pc:spChg>
        <pc:spChg chg="mod">
          <ac:chgData name="三原慎一" userId="5f70cbe7-f4c8-4824-9758-2abefef14823" providerId="ADAL" clId="{978D9395-FB88-4AB1-872C-224D454340C1}" dt="2021-01-26T08:42:25.370" v="57"/>
          <ac:spMkLst>
            <pc:docMk/>
            <pc:sldMk cId="1649993583" sldId="356"/>
            <ac:spMk id="18" creationId="{00000000-0000-0000-0000-000000000000}"/>
          </ac:spMkLst>
        </pc:spChg>
      </pc:sldChg>
      <pc:sldChg chg="modSp">
        <pc:chgData name="三原慎一" userId="5f70cbe7-f4c8-4824-9758-2abefef14823" providerId="ADAL" clId="{978D9395-FB88-4AB1-872C-224D454340C1}" dt="2021-01-26T08:42:25.370" v="57"/>
        <pc:sldMkLst>
          <pc:docMk/>
          <pc:sldMk cId="3361427181" sldId="430"/>
        </pc:sldMkLst>
        <pc:spChg chg="mod">
          <ac:chgData name="三原慎一" userId="5f70cbe7-f4c8-4824-9758-2abefef14823" providerId="ADAL" clId="{978D9395-FB88-4AB1-872C-224D454340C1}" dt="2021-01-26T08:42:25.370" v="57"/>
          <ac:spMkLst>
            <pc:docMk/>
            <pc:sldMk cId="3361427181" sldId="430"/>
            <ac:spMk id="5" creationId="{7291F45C-336D-4A35-9472-48ECD88743C5}"/>
          </ac:spMkLst>
        </pc:spChg>
        <pc:spChg chg="mod">
          <ac:chgData name="三原慎一" userId="5f70cbe7-f4c8-4824-9758-2abefef14823" providerId="ADAL" clId="{978D9395-FB88-4AB1-872C-224D454340C1}" dt="2021-01-26T08:42:25.370" v="57"/>
          <ac:spMkLst>
            <pc:docMk/>
            <pc:sldMk cId="3361427181" sldId="430"/>
            <ac:spMk id="6" creationId="{D050FAC1-8996-47B4-A056-9D1612E5F3BF}"/>
          </ac:spMkLst>
        </pc:spChg>
        <pc:spChg chg="mod">
          <ac:chgData name="三原慎一" userId="5f70cbe7-f4c8-4824-9758-2abefef14823" providerId="ADAL" clId="{978D9395-FB88-4AB1-872C-224D454340C1}" dt="2021-01-26T08:42:25.370" v="57"/>
          <ac:spMkLst>
            <pc:docMk/>
            <pc:sldMk cId="3361427181" sldId="430"/>
            <ac:spMk id="8" creationId="{76660D9A-7E2E-4DA1-B373-BA1B03DBAD65}"/>
          </ac:spMkLst>
        </pc:spChg>
        <pc:spChg chg="mod">
          <ac:chgData name="三原慎一" userId="5f70cbe7-f4c8-4824-9758-2abefef14823" providerId="ADAL" clId="{978D9395-FB88-4AB1-872C-224D454340C1}" dt="2021-01-26T08:42:25.370" v="57"/>
          <ac:spMkLst>
            <pc:docMk/>
            <pc:sldMk cId="3361427181" sldId="430"/>
            <ac:spMk id="9" creationId="{FB9EED4A-A09D-4AB5-84E8-7BB3E63D646E}"/>
          </ac:spMkLst>
        </pc:spChg>
        <pc:spChg chg="mod">
          <ac:chgData name="三原慎一" userId="5f70cbe7-f4c8-4824-9758-2abefef14823" providerId="ADAL" clId="{978D9395-FB88-4AB1-872C-224D454340C1}" dt="2021-01-26T08:42:25.370" v="57"/>
          <ac:spMkLst>
            <pc:docMk/>
            <pc:sldMk cId="3361427181" sldId="430"/>
            <ac:spMk id="10" creationId="{0130790E-FFC9-47A8-A013-554D862AA86A}"/>
          </ac:spMkLst>
        </pc:spChg>
        <pc:picChg chg="mod">
          <ac:chgData name="三原慎一" userId="5f70cbe7-f4c8-4824-9758-2abefef14823" providerId="ADAL" clId="{978D9395-FB88-4AB1-872C-224D454340C1}" dt="2021-01-26T08:42:25.370" v="57"/>
          <ac:picMkLst>
            <pc:docMk/>
            <pc:sldMk cId="3361427181" sldId="430"/>
            <ac:picMk id="7" creationId="{D4C5DB35-6985-491A-A60B-16651DA8D74C}"/>
          </ac:picMkLst>
        </pc:picChg>
      </pc:sldChg>
      <pc:sldChg chg="modSp modNotes">
        <pc:chgData name="三原慎一" userId="5f70cbe7-f4c8-4824-9758-2abefef14823" providerId="ADAL" clId="{978D9395-FB88-4AB1-872C-224D454340C1}" dt="2021-01-26T08:42:25.370" v="57"/>
        <pc:sldMkLst>
          <pc:docMk/>
          <pc:sldMk cId="1321109703" sldId="431"/>
        </pc:sldMkLst>
        <pc:spChg chg="mod">
          <ac:chgData name="三原慎一" userId="5f70cbe7-f4c8-4824-9758-2abefef14823" providerId="ADAL" clId="{978D9395-FB88-4AB1-872C-224D454340C1}" dt="2021-01-26T08:42:25.370" v="57"/>
          <ac:spMkLst>
            <pc:docMk/>
            <pc:sldMk cId="1321109703" sldId="431"/>
            <ac:spMk id="3" creationId="{C6D76EA7-9C55-40F1-9F91-6E6A38A710C3}"/>
          </ac:spMkLst>
        </pc:spChg>
        <pc:spChg chg="mod">
          <ac:chgData name="三原慎一" userId="5f70cbe7-f4c8-4824-9758-2abefef14823" providerId="ADAL" clId="{978D9395-FB88-4AB1-872C-224D454340C1}" dt="2021-01-26T08:42:25.370" v="57"/>
          <ac:spMkLst>
            <pc:docMk/>
            <pc:sldMk cId="1321109703" sldId="431"/>
            <ac:spMk id="4" creationId="{46DF1E18-4A8A-4F8D-B56B-FBCB60429F20}"/>
          </ac:spMkLst>
        </pc:spChg>
        <pc:spChg chg="mod">
          <ac:chgData name="三原慎一" userId="5f70cbe7-f4c8-4824-9758-2abefef14823" providerId="ADAL" clId="{978D9395-FB88-4AB1-872C-224D454340C1}" dt="2021-01-26T08:42:25.370" v="57"/>
          <ac:spMkLst>
            <pc:docMk/>
            <pc:sldMk cId="1321109703" sldId="431"/>
            <ac:spMk id="5" creationId="{EA48D5EF-5A5A-450F-8EA9-714966F98A31}"/>
          </ac:spMkLst>
        </pc:spChg>
        <pc:spChg chg="mod">
          <ac:chgData name="三原慎一" userId="5f70cbe7-f4c8-4824-9758-2abefef14823" providerId="ADAL" clId="{978D9395-FB88-4AB1-872C-224D454340C1}" dt="2021-01-26T08:42:25.370" v="57"/>
          <ac:spMkLst>
            <pc:docMk/>
            <pc:sldMk cId="1321109703" sldId="431"/>
            <ac:spMk id="13" creationId="{00000000-0000-0000-0000-000000000000}"/>
          </ac:spMkLst>
        </pc:spChg>
        <pc:spChg chg="mod">
          <ac:chgData name="三原慎一" userId="5f70cbe7-f4c8-4824-9758-2abefef14823" providerId="ADAL" clId="{978D9395-FB88-4AB1-872C-224D454340C1}" dt="2021-01-26T08:42:25.370" v="57"/>
          <ac:spMkLst>
            <pc:docMk/>
            <pc:sldMk cId="1321109703" sldId="431"/>
            <ac:spMk id="14" creationId="{00000000-0000-0000-0000-000000000000}"/>
          </ac:spMkLst>
        </pc:spChg>
        <pc:spChg chg="mod">
          <ac:chgData name="三原慎一" userId="5f70cbe7-f4c8-4824-9758-2abefef14823" providerId="ADAL" clId="{978D9395-FB88-4AB1-872C-224D454340C1}" dt="2021-01-26T08:42:25.370" v="57"/>
          <ac:spMkLst>
            <pc:docMk/>
            <pc:sldMk cId="1321109703" sldId="431"/>
            <ac:spMk id="15" creationId="{9FCDC9E6-5449-4142-83B6-70516B2C6AA8}"/>
          </ac:spMkLst>
        </pc:spChg>
        <pc:spChg chg="mod">
          <ac:chgData name="三原慎一" userId="5f70cbe7-f4c8-4824-9758-2abefef14823" providerId="ADAL" clId="{978D9395-FB88-4AB1-872C-224D454340C1}" dt="2021-01-26T08:42:25.370" v="57"/>
          <ac:spMkLst>
            <pc:docMk/>
            <pc:sldMk cId="1321109703" sldId="431"/>
            <ac:spMk id="16" creationId="{A20FFD8B-A54B-4B42-9D85-8AB5538D90C1}"/>
          </ac:spMkLst>
        </pc:spChg>
        <pc:spChg chg="mod">
          <ac:chgData name="三原慎一" userId="5f70cbe7-f4c8-4824-9758-2abefef14823" providerId="ADAL" clId="{978D9395-FB88-4AB1-872C-224D454340C1}" dt="2021-01-26T08:42:25.370" v="57"/>
          <ac:spMkLst>
            <pc:docMk/>
            <pc:sldMk cId="1321109703" sldId="431"/>
            <ac:spMk id="17" creationId="{96B62CC8-3CDE-4EA5-87EA-B2EF2605EE9F}"/>
          </ac:spMkLst>
        </pc:spChg>
        <pc:spChg chg="mod">
          <ac:chgData name="三原慎一" userId="5f70cbe7-f4c8-4824-9758-2abefef14823" providerId="ADAL" clId="{978D9395-FB88-4AB1-872C-224D454340C1}" dt="2021-01-26T08:42:25.370" v="57"/>
          <ac:spMkLst>
            <pc:docMk/>
            <pc:sldMk cId="1321109703" sldId="431"/>
            <ac:spMk id="18" creationId="{44D65AAB-0DB0-42F3-91D9-1FD74E0687B0}"/>
          </ac:spMkLst>
        </pc:spChg>
        <pc:spChg chg="mod">
          <ac:chgData name="三原慎一" userId="5f70cbe7-f4c8-4824-9758-2abefef14823" providerId="ADAL" clId="{978D9395-FB88-4AB1-872C-224D454340C1}" dt="2021-01-26T08:42:25.370" v="57"/>
          <ac:spMkLst>
            <pc:docMk/>
            <pc:sldMk cId="1321109703" sldId="431"/>
            <ac:spMk id="19" creationId="{DA8DFE86-3F49-4CD5-9498-6ADA6532F7EF}"/>
          </ac:spMkLst>
        </pc:spChg>
        <pc:spChg chg="mod">
          <ac:chgData name="三原慎一" userId="5f70cbe7-f4c8-4824-9758-2abefef14823" providerId="ADAL" clId="{978D9395-FB88-4AB1-872C-224D454340C1}" dt="2021-01-26T08:42:25.370" v="57"/>
          <ac:spMkLst>
            <pc:docMk/>
            <pc:sldMk cId="1321109703" sldId="431"/>
            <ac:spMk id="20" creationId="{70060A3E-A6B9-438A-9677-B653ED3ACC39}"/>
          </ac:spMkLst>
        </pc:spChg>
        <pc:spChg chg="mod">
          <ac:chgData name="三原慎一" userId="5f70cbe7-f4c8-4824-9758-2abefef14823" providerId="ADAL" clId="{978D9395-FB88-4AB1-872C-224D454340C1}" dt="2021-01-26T08:42:25.370" v="57"/>
          <ac:spMkLst>
            <pc:docMk/>
            <pc:sldMk cId="1321109703" sldId="431"/>
            <ac:spMk id="29" creationId="{00000000-0000-0000-0000-000000000000}"/>
          </ac:spMkLst>
        </pc:spChg>
        <pc:spChg chg="mod">
          <ac:chgData name="三原慎一" userId="5f70cbe7-f4c8-4824-9758-2abefef14823" providerId="ADAL" clId="{978D9395-FB88-4AB1-872C-224D454340C1}" dt="2021-01-26T08:42:25.370" v="57"/>
          <ac:spMkLst>
            <pc:docMk/>
            <pc:sldMk cId="1321109703" sldId="431"/>
            <ac:spMk id="35" creationId="{00000000-0000-0000-0000-000000000000}"/>
          </ac:spMkLst>
        </pc:spChg>
        <pc:spChg chg="mod">
          <ac:chgData name="三原慎一" userId="5f70cbe7-f4c8-4824-9758-2abefef14823" providerId="ADAL" clId="{978D9395-FB88-4AB1-872C-224D454340C1}" dt="2021-01-26T08:42:25.370" v="57"/>
          <ac:spMkLst>
            <pc:docMk/>
            <pc:sldMk cId="1321109703" sldId="431"/>
            <ac:spMk id="62" creationId="{00000000-0000-0000-0000-000000000000}"/>
          </ac:spMkLst>
        </pc:spChg>
        <pc:picChg chg="mod">
          <ac:chgData name="三原慎一" userId="5f70cbe7-f4c8-4824-9758-2abefef14823" providerId="ADAL" clId="{978D9395-FB88-4AB1-872C-224D454340C1}" dt="2021-01-26T08:42:25.370" v="57"/>
          <ac:picMkLst>
            <pc:docMk/>
            <pc:sldMk cId="1321109703" sldId="431"/>
            <ac:picMk id="12" creationId="{00000000-0000-0000-0000-000000000000}"/>
          </ac:picMkLst>
        </pc:picChg>
        <pc:cxnChg chg="mod">
          <ac:chgData name="三原慎一" userId="5f70cbe7-f4c8-4824-9758-2abefef14823" providerId="ADAL" clId="{978D9395-FB88-4AB1-872C-224D454340C1}" dt="2021-01-26T08:42:25.370" v="57"/>
          <ac:cxnSpMkLst>
            <pc:docMk/>
            <pc:sldMk cId="1321109703" sldId="431"/>
            <ac:cxnSpMk id="53" creationId="{00000000-0000-0000-0000-000000000000}"/>
          </ac:cxnSpMkLst>
        </pc:cxnChg>
        <pc:cxnChg chg="mod">
          <ac:chgData name="三原慎一" userId="5f70cbe7-f4c8-4824-9758-2abefef14823" providerId="ADAL" clId="{978D9395-FB88-4AB1-872C-224D454340C1}" dt="2021-01-26T08:42:25.370" v="57"/>
          <ac:cxnSpMkLst>
            <pc:docMk/>
            <pc:sldMk cId="1321109703" sldId="431"/>
            <ac:cxnSpMk id="55" creationId="{00000000-0000-0000-0000-000000000000}"/>
          </ac:cxnSpMkLst>
        </pc:cxnChg>
      </pc:sldChg>
      <pc:sldChg chg="modSp">
        <pc:chgData name="三原慎一" userId="5f70cbe7-f4c8-4824-9758-2abefef14823" providerId="ADAL" clId="{978D9395-FB88-4AB1-872C-224D454340C1}" dt="2021-01-26T08:42:25.370" v="57"/>
        <pc:sldMkLst>
          <pc:docMk/>
          <pc:sldMk cId="3923943327" sldId="432"/>
        </pc:sldMkLst>
        <pc:spChg chg="mod">
          <ac:chgData name="三原慎一" userId="5f70cbe7-f4c8-4824-9758-2abefef14823" providerId="ADAL" clId="{978D9395-FB88-4AB1-872C-224D454340C1}" dt="2021-01-26T08:42:25.370" v="57"/>
          <ac:spMkLst>
            <pc:docMk/>
            <pc:sldMk cId="3923943327" sldId="432"/>
            <ac:spMk id="5" creationId="{B92251B8-A200-4318-BA87-0771A226436D}"/>
          </ac:spMkLst>
        </pc:spChg>
        <pc:spChg chg="mod">
          <ac:chgData name="三原慎一" userId="5f70cbe7-f4c8-4824-9758-2abefef14823" providerId="ADAL" clId="{978D9395-FB88-4AB1-872C-224D454340C1}" dt="2021-01-26T08:42:25.370" v="57"/>
          <ac:spMkLst>
            <pc:docMk/>
            <pc:sldMk cId="3923943327" sldId="432"/>
            <ac:spMk id="6" creationId="{8BFDB0E2-1975-496F-A1BD-9725A63C44D3}"/>
          </ac:spMkLst>
        </pc:spChg>
        <pc:picChg chg="mod">
          <ac:chgData name="三原慎一" userId="5f70cbe7-f4c8-4824-9758-2abefef14823" providerId="ADAL" clId="{978D9395-FB88-4AB1-872C-224D454340C1}" dt="2021-01-26T08:42:25.370" v="57"/>
          <ac:picMkLst>
            <pc:docMk/>
            <pc:sldMk cId="3923943327" sldId="432"/>
            <ac:picMk id="7" creationId="{4D3131E6-3787-4399-A354-975C8C6D968B}"/>
          </ac:picMkLst>
        </pc:picChg>
      </pc:sldChg>
      <pc:sldChg chg="modSp">
        <pc:chgData name="三原慎一" userId="5f70cbe7-f4c8-4824-9758-2abefef14823" providerId="ADAL" clId="{978D9395-FB88-4AB1-872C-224D454340C1}" dt="2021-01-26T08:42:25.370" v="57"/>
        <pc:sldMkLst>
          <pc:docMk/>
          <pc:sldMk cId="3330045803" sldId="433"/>
        </pc:sldMkLst>
        <pc:spChg chg="mod">
          <ac:chgData name="三原慎一" userId="5f70cbe7-f4c8-4824-9758-2abefef14823" providerId="ADAL" clId="{978D9395-FB88-4AB1-872C-224D454340C1}" dt="2021-01-26T08:42:25.370" v="57"/>
          <ac:spMkLst>
            <pc:docMk/>
            <pc:sldMk cId="3330045803" sldId="433"/>
            <ac:spMk id="2" creationId="{646C6F5A-9F41-47D1-8404-FB1FA88CFC87}"/>
          </ac:spMkLst>
        </pc:spChg>
        <pc:spChg chg="mod">
          <ac:chgData name="三原慎一" userId="5f70cbe7-f4c8-4824-9758-2abefef14823" providerId="ADAL" clId="{978D9395-FB88-4AB1-872C-224D454340C1}" dt="2021-01-26T08:42:25.370" v="57"/>
          <ac:spMkLst>
            <pc:docMk/>
            <pc:sldMk cId="3330045803" sldId="433"/>
            <ac:spMk id="10" creationId="{5BF8F9C2-6B6E-40C0-BE08-74B2A59209DC}"/>
          </ac:spMkLst>
        </pc:spChg>
        <pc:spChg chg="mod">
          <ac:chgData name="三原慎一" userId="5f70cbe7-f4c8-4824-9758-2abefef14823" providerId="ADAL" clId="{978D9395-FB88-4AB1-872C-224D454340C1}" dt="2021-01-26T08:42:25.370" v="57"/>
          <ac:spMkLst>
            <pc:docMk/>
            <pc:sldMk cId="3330045803" sldId="433"/>
            <ac:spMk id="13" creationId="{49D74B4B-00DE-4FF7-A4B6-908873604B10}"/>
          </ac:spMkLst>
        </pc:spChg>
        <pc:spChg chg="mod">
          <ac:chgData name="三原慎一" userId="5f70cbe7-f4c8-4824-9758-2abefef14823" providerId="ADAL" clId="{978D9395-FB88-4AB1-872C-224D454340C1}" dt="2021-01-26T08:42:25.370" v="57"/>
          <ac:spMkLst>
            <pc:docMk/>
            <pc:sldMk cId="3330045803" sldId="433"/>
            <ac:spMk id="14" creationId="{D133FDCD-CA85-4283-A95A-876FA17CD3D6}"/>
          </ac:spMkLst>
        </pc:spChg>
        <pc:spChg chg="mod">
          <ac:chgData name="三原慎一" userId="5f70cbe7-f4c8-4824-9758-2abefef14823" providerId="ADAL" clId="{978D9395-FB88-4AB1-872C-224D454340C1}" dt="2021-01-26T08:42:25.370" v="57"/>
          <ac:spMkLst>
            <pc:docMk/>
            <pc:sldMk cId="3330045803" sldId="433"/>
            <ac:spMk id="17" creationId="{C08B730F-F68A-4240-BEA8-FDFC1F7AE739}"/>
          </ac:spMkLst>
        </pc:spChg>
        <pc:spChg chg="mod">
          <ac:chgData name="三原慎一" userId="5f70cbe7-f4c8-4824-9758-2abefef14823" providerId="ADAL" clId="{978D9395-FB88-4AB1-872C-224D454340C1}" dt="2021-01-26T08:42:25.370" v="57"/>
          <ac:spMkLst>
            <pc:docMk/>
            <pc:sldMk cId="3330045803" sldId="433"/>
            <ac:spMk id="18" creationId="{61B49501-8C2C-42AF-8810-EC18CA752FFE}"/>
          </ac:spMkLst>
        </pc:spChg>
        <pc:spChg chg="mod">
          <ac:chgData name="三原慎一" userId="5f70cbe7-f4c8-4824-9758-2abefef14823" providerId="ADAL" clId="{978D9395-FB88-4AB1-872C-224D454340C1}" dt="2021-01-26T08:42:25.370" v="57"/>
          <ac:spMkLst>
            <pc:docMk/>
            <pc:sldMk cId="3330045803" sldId="433"/>
            <ac:spMk id="19" creationId="{06A9902C-EA3C-454A-81EF-4CFD15990377}"/>
          </ac:spMkLst>
        </pc:spChg>
        <pc:spChg chg="mod">
          <ac:chgData name="三原慎一" userId="5f70cbe7-f4c8-4824-9758-2abefef14823" providerId="ADAL" clId="{978D9395-FB88-4AB1-872C-224D454340C1}" dt="2021-01-26T08:42:25.370" v="57"/>
          <ac:spMkLst>
            <pc:docMk/>
            <pc:sldMk cId="3330045803" sldId="433"/>
            <ac:spMk id="20" creationId="{81F1C35A-9CF5-4754-8D8D-B28B9932373A}"/>
          </ac:spMkLst>
        </pc:spChg>
        <pc:spChg chg="mod">
          <ac:chgData name="三原慎一" userId="5f70cbe7-f4c8-4824-9758-2abefef14823" providerId="ADAL" clId="{978D9395-FB88-4AB1-872C-224D454340C1}" dt="2021-01-26T08:42:25.370" v="57"/>
          <ac:spMkLst>
            <pc:docMk/>
            <pc:sldMk cId="3330045803" sldId="433"/>
            <ac:spMk id="21" creationId="{AE51A73E-CC1E-4340-9365-1B26D7878F3C}"/>
          </ac:spMkLst>
        </pc:spChg>
        <pc:spChg chg="mod">
          <ac:chgData name="三原慎一" userId="5f70cbe7-f4c8-4824-9758-2abefef14823" providerId="ADAL" clId="{978D9395-FB88-4AB1-872C-224D454340C1}" dt="2021-01-26T08:42:25.370" v="57"/>
          <ac:spMkLst>
            <pc:docMk/>
            <pc:sldMk cId="3330045803" sldId="433"/>
            <ac:spMk id="24" creationId="{4171EB70-C74A-41B5-B55B-CB58083B4037}"/>
          </ac:spMkLst>
        </pc:spChg>
        <pc:spChg chg="mod">
          <ac:chgData name="三原慎一" userId="5f70cbe7-f4c8-4824-9758-2abefef14823" providerId="ADAL" clId="{978D9395-FB88-4AB1-872C-224D454340C1}" dt="2021-01-26T08:42:25.370" v="57"/>
          <ac:spMkLst>
            <pc:docMk/>
            <pc:sldMk cId="3330045803" sldId="433"/>
            <ac:spMk id="26" creationId="{58F20CFA-6A09-46D9-A4ED-1906403518FD}"/>
          </ac:spMkLst>
        </pc:spChg>
        <pc:spChg chg="mod">
          <ac:chgData name="三原慎一" userId="5f70cbe7-f4c8-4824-9758-2abefef14823" providerId="ADAL" clId="{978D9395-FB88-4AB1-872C-224D454340C1}" dt="2021-01-26T08:42:25.370" v="57"/>
          <ac:spMkLst>
            <pc:docMk/>
            <pc:sldMk cId="3330045803" sldId="433"/>
            <ac:spMk id="37" creationId="{3C53C106-8730-4959-962E-76D2226BFCB2}"/>
          </ac:spMkLst>
        </pc:spChg>
        <pc:spChg chg="mod">
          <ac:chgData name="三原慎一" userId="5f70cbe7-f4c8-4824-9758-2abefef14823" providerId="ADAL" clId="{978D9395-FB88-4AB1-872C-224D454340C1}" dt="2021-01-26T08:42:25.370" v="57"/>
          <ac:spMkLst>
            <pc:docMk/>
            <pc:sldMk cId="3330045803" sldId="433"/>
            <ac:spMk id="38" creationId="{3F2CD4CA-FB61-4A13-8060-CEED7C173E61}"/>
          </ac:spMkLst>
        </pc:spChg>
        <pc:spChg chg="mod">
          <ac:chgData name="三原慎一" userId="5f70cbe7-f4c8-4824-9758-2abefef14823" providerId="ADAL" clId="{978D9395-FB88-4AB1-872C-224D454340C1}" dt="2021-01-26T08:42:25.370" v="57"/>
          <ac:spMkLst>
            <pc:docMk/>
            <pc:sldMk cId="3330045803" sldId="433"/>
            <ac:spMk id="39" creationId="{A9C74774-4A36-4906-A412-DCE2EBB1B5CA}"/>
          </ac:spMkLst>
        </pc:spChg>
        <pc:grpChg chg="mod">
          <ac:chgData name="三原慎一" userId="5f70cbe7-f4c8-4824-9758-2abefef14823" providerId="ADAL" clId="{978D9395-FB88-4AB1-872C-224D454340C1}" dt="2021-01-26T08:42:25.370" v="57"/>
          <ac:grpSpMkLst>
            <pc:docMk/>
            <pc:sldMk cId="3330045803" sldId="433"/>
            <ac:grpSpMk id="34" creationId="{B83CFAA7-05A2-4965-96F1-1F6ED9D89D0B}"/>
          </ac:grpSpMkLst>
        </pc:grpChg>
        <pc:picChg chg="mod">
          <ac:chgData name="三原慎一" userId="5f70cbe7-f4c8-4824-9758-2abefef14823" providerId="ADAL" clId="{978D9395-FB88-4AB1-872C-224D454340C1}" dt="2021-01-26T08:42:25.370" v="57"/>
          <ac:picMkLst>
            <pc:docMk/>
            <pc:sldMk cId="3330045803" sldId="433"/>
            <ac:picMk id="7" creationId="{7464CB5B-BA1C-4015-AB64-AD196DBA89A7}"/>
          </ac:picMkLst>
        </pc:picChg>
        <pc:picChg chg="mod">
          <ac:chgData name="三原慎一" userId="5f70cbe7-f4c8-4824-9758-2abefef14823" providerId="ADAL" clId="{978D9395-FB88-4AB1-872C-224D454340C1}" dt="2021-01-26T08:42:25.370" v="57"/>
          <ac:picMkLst>
            <pc:docMk/>
            <pc:sldMk cId="3330045803" sldId="433"/>
            <ac:picMk id="8" creationId="{1665DA69-1AFE-4983-9D1A-AF487619A169}"/>
          </ac:picMkLst>
        </pc:picChg>
        <pc:picChg chg="mod">
          <ac:chgData name="三原慎一" userId="5f70cbe7-f4c8-4824-9758-2abefef14823" providerId="ADAL" clId="{978D9395-FB88-4AB1-872C-224D454340C1}" dt="2021-01-26T08:42:25.370" v="57"/>
          <ac:picMkLst>
            <pc:docMk/>
            <pc:sldMk cId="3330045803" sldId="433"/>
            <ac:picMk id="40" creationId="{789E390A-3163-4FC2-8D10-188CF25618B4}"/>
          </ac:picMkLst>
        </pc:picChg>
        <pc:picChg chg="mod">
          <ac:chgData name="三原慎一" userId="5f70cbe7-f4c8-4824-9758-2abefef14823" providerId="ADAL" clId="{978D9395-FB88-4AB1-872C-224D454340C1}" dt="2021-01-26T08:42:25.370" v="57"/>
          <ac:picMkLst>
            <pc:docMk/>
            <pc:sldMk cId="3330045803" sldId="433"/>
            <ac:picMk id="42" creationId="{D5D0BDBD-6F1A-4833-A161-135371F5292A}"/>
          </ac:picMkLst>
        </pc:picChg>
        <pc:cxnChg chg="mod">
          <ac:chgData name="三原慎一" userId="5f70cbe7-f4c8-4824-9758-2abefef14823" providerId="ADAL" clId="{978D9395-FB88-4AB1-872C-224D454340C1}" dt="2021-01-26T08:42:25.370" v="57"/>
          <ac:cxnSpMkLst>
            <pc:docMk/>
            <pc:sldMk cId="3330045803" sldId="433"/>
            <ac:cxnSpMk id="16" creationId="{574EA5B2-7BEF-4C5F-AA27-DCD453E1206D}"/>
          </ac:cxnSpMkLst>
        </pc:cxnChg>
        <pc:cxnChg chg="mod">
          <ac:chgData name="三原慎一" userId="5f70cbe7-f4c8-4824-9758-2abefef14823" providerId="ADAL" clId="{978D9395-FB88-4AB1-872C-224D454340C1}" dt="2021-01-26T08:42:25.370" v="57"/>
          <ac:cxnSpMkLst>
            <pc:docMk/>
            <pc:sldMk cId="3330045803" sldId="433"/>
            <ac:cxnSpMk id="23" creationId="{113F01DA-6B25-4763-80B5-D32E58C442C5}"/>
          </ac:cxnSpMkLst>
        </pc:cxnChg>
        <pc:cxnChg chg="mod">
          <ac:chgData name="三原慎一" userId="5f70cbe7-f4c8-4824-9758-2abefef14823" providerId="ADAL" clId="{978D9395-FB88-4AB1-872C-224D454340C1}" dt="2021-01-26T08:42:25.370" v="57"/>
          <ac:cxnSpMkLst>
            <pc:docMk/>
            <pc:sldMk cId="3330045803" sldId="433"/>
            <ac:cxnSpMk id="25" creationId="{9BAD0194-2990-4B58-9424-6F60F0AAF23A}"/>
          </ac:cxnSpMkLst>
        </pc:cxnChg>
        <pc:cxnChg chg="mod">
          <ac:chgData name="三原慎一" userId="5f70cbe7-f4c8-4824-9758-2abefef14823" providerId="ADAL" clId="{978D9395-FB88-4AB1-872C-224D454340C1}" dt="2021-01-26T08:42:25.370" v="57"/>
          <ac:cxnSpMkLst>
            <pc:docMk/>
            <pc:sldMk cId="3330045803" sldId="433"/>
            <ac:cxnSpMk id="31" creationId="{2BFEBF43-830F-4B39-9854-382917EDE61D}"/>
          </ac:cxnSpMkLst>
        </pc:cxnChg>
        <pc:cxnChg chg="mod">
          <ac:chgData name="三原慎一" userId="5f70cbe7-f4c8-4824-9758-2abefef14823" providerId="ADAL" clId="{978D9395-FB88-4AB1-872C-224D454340C1}" dt="2021-01-26T08:42:25.370" v="57"/>
          <ac:cxnSpMkLst>
            <pc:docMk/>
            <pc:sldMk cId="3330045803" sldId="433"/>
            <ac:cxnSpMk id="32" creationId="{147B6C5B-AE95-4141-9C2C-F43C5CF15702}"/>
          </ac:cxnSpMkLst>
        </pc:cxnChg>
      </pc:sldChg>
      <pc:sldChg chg="modSp">
        <pc:chgData name="三原慎一" userId="5f70cbe7-f4c8-4824-9758-2abefef14823" providerId="ADAL" clId="{978D9395-FB88-4AB1-872C-224D454340C1}" dt="2021-01-26T08:42:25.370" v="57"/>
        <pc:sldMkLst>
          <pc:docMk/>
          <pc:sldMk cId="2320842696" sldId="434"/>
        </pc:sldMkLst>
        <pc:spChg chg="mod">
          <ac:chgData name="三原慎一" userId="5f70cbe7-f4c8-4824-9758-2abefef14823" providerId="ADAL" clId="{978D9395-FB88-4AB1-872C-224D454340C1}" dt="2021-01-26T08:42:25.370" v="57"/>
          <ac:spMkLst>
            <pc:docMk/>
            <pc:sldMk cId="2320842696" sldId="434"/>
            <ac:spMk id="3" creationId="{9DF06760-1A11-432C-B5BE-45F5DB362974}"/>
          </ac:spMkLst>
        </pc:spChg>
        <pc:spChg chg="mod">
          <ac:chgData name="三原慎一" userId="5f70cbe7-f4c8-4824-9758-2abefef14823" providerId="ADAL" clId="{978D9395-FB88-4AB1-872C-224D454340C1}" dt="2021-01-26T08:42:25.370" v="57"/>
          <ac:spMkLst>
            <pc:docMk/>
            <pc:sldMk cId="2320842696" sldId="434"/>
            <ac:spMk id="7" creationId="{24C45B9E-DCEF-4DA3-8522-48975CEC6F3C}"/>
          </ac:spMkLst>
        </pc:spChg>
        <pc:spChg chg="mod">
          <ac:chgData name="三原慎一" userId="5f70cbe7-f4c8-4824-9758-2abefef14823" providerId="ADAL" clId="{978D9395-FB88-4AB1-872C-224D454340C1}" dt="2021-01-26T08:42:25.370" v="57"/>
          <ac:spMkLst>
            <pc:docMk/>
            <pc:sldMk cId="2320842696" sldId="434"/>
            <ac:spMk id="8" creationId="{3990248F-6442-46C4-8DD1-C84BD9DEA6F2}"/>
          </ac:spMkLst>
        </pc:spChg>
        <pc:spChg chg="mod">
          <ac:chgData name="三原慎一" userId="5f70cbe7-f4c8-4824-9758-2abefef14823" providerId="ADAL" clId="{978D9395-FB88-4AB1-872C-224D454340C1}" dt="2021-01-26T08:42:25.370" v="57"/>
          <ac:spMkLst>
            <pc:docMk/>
            <pc:sldMk cId="2320842696" sldId="434"/>
            <ac:spMk id="9" creationId="{EC5B1F1A-6FD4-4CBE-ACED-6D9030884ABF}"/>
          </ac:spMkLst>
        </pc:spChg>
        <pc:spChg chg="mod">
          <ac:chgData name="三原慎一" userId="5f70cbe7-f4c8-4824-9758-2abefef14823" providerId="ADAL" clId="{978D9395-FB88-4AB1-872C-224D454340C1}" dt="2021-01-26T08:42:25.370" v="57"/>
          <ac:spMkLst>
            <pc:docMk/>
            <pc:sldMk cId="2320842696" sldId="434"/>
            <ac:spMk id="10" creationId="{6229785C-A015-4348-89B8-E14A4C40B603}"/>
          </ac:spMkLst>
        </pc:spChg>
        <pc:spChg chg="mod">
          <ac:chgData name="三原慎一" userId="5f70cbe7-f4c8-4824-9758-2abefef14823" providerId="ADAL" clId="{978D9395-FB88-4AB1-872C-224D454340C1}" dt="2021-01-26T08:42:25.370" v="57"/>
          <ac:spMkLst>
            <pc:docMk/>
            <pc:sldMk cId="2320842696" sldId="434"/>
            <ac:spMk id="11" creationId="{9FEA74C7-6E13-4BFE-9F40-F351FA36CD73}"/>
          </ac:spMkLst>
        </pc:spChg>
        <pc:spChg chg="mod">
          <ac:chgData name="三原慎一" userId="5f70cbe7-f4c8-4824-9758-2abefef14823" providerId="ADAL" clId="{978D9395-FB88-4AB1-872C-224D454340C1}" dt="2021-01-26T08:42:25.370" v="57"/>
          <ac:spMkLst>
            <pc:docMk/>
            <pc:sldMk cId="2320842696" sldId="434"/>
            <ac:spMk id="12" creationId="{BEBD9D47-0A11-4C70-B692-4B2B5053B9C0}"/>
          </ac:spMkLst>
        </pc:spChg>
        <pc:spChg chg="mod">
          <ac:chgData name="三原慎一" userId="5f70cbe7-f4c8-4824-9758-2abefef14823" providerId="ADAL" clId="{978D9395-FB88-4AB1-872C-224D454340C1}" dt="2021-01-26T08:42:25.370" v="57"/>
          <ac:spMkLst>
            <pc:docMk/>
            <pc:sldMk cId="2320842696" sldId="434"/>
            <ac:spMk id="13" creationId="{B6EF0F22-BCEE-4DB4-93C4-FF4D9C47D7CF}"/>
          </ac:spMkLst>
        </pc:spChg>
        <pc:spChg chg="mod">
          <ac:chgData name="三原慎一" userId="5f70cbe7-f4c8-4824-9758-2abefef14823" providerId="ADAL" clId="{978D9395-FB88-4AB1-872C-224D454340C1}" dt="2021-01-26T08:42:25.370" v="57"/>
          <ac:spMkLst>
            <pc:docMk/>
            <pc:sldMk cId="2320842696" sldId="434"/>
            <ac:spMk id="14" creationId="{1EC48E19-B48F-4D56-A2EB-24462AFEC1D7}"/>
          </ac:spMkLst>
        </pc:spChg>
        <pc:spChg chg="mod">
          <ac:chgData name="三原慎一" userId="5f70cbe7-f4c8-4824-9758-2abefef14823" providerId="ADAL" clId="{978D9395-FB88-4AB1-872C-224D454340C1}" dt="2021-01-26T08:42:25.370" v="57"/>
          <ac:spMkLst>
            <pc:docMk/>
            <pc:sldMk cId="2320842696" sldId="434"/>
            <ac:spMk id="16" creationId="{9AE6C1C4-66CA-454F-A5C3-DCBDF42097E3}"/>
          </ac:spMkLst>
        </pc:spChg>
        <pc:picChg chg="mod">
          <ac:chgData name="三原慎一" userId="5f70cbe7-f4c8-4824-9758-2abefef14823" providerId="ADAL" clId="{978D9395-FB88-4AB1-872C-224D454340C1}" dt="2021-01-26T08:42:25.370" v="57"/>
          <ac:picMkLst>
            <pc:docMk/>
            <pc:sldMk cId="2320842696" sldId="434"/>
            <ac:picMk id="4" creationId="{9E9B9290-DBC9-476D-8348-F6F7055C670B}"/>
          </ac:picMkLst>
        </pc:picChg>
        <pc:picChg chg="mod">
          <ac:chgData name="三原慎一" userId="5f70cbe7-f4c8-4824-9758-2abefef14823" providerId="ADAL" clId="{978D9395-FB88-4AB1-872C-224D454340C1}" dt="2021-01-26T08:42:25.370" v="57"/>
          <ac:picMkLst>
            <pc:docMk/>
            <pc:sldMk cId="2320842696" sldId="434"/>
            <ac:picMk id="5" creationId="{A30680E5-9DF4-4A79-93BE-4AF5E6791951}"/>
          </ac:picMkLst>
        </pc:picChg>
        <pc:picChg chg="mod">
          <ac:chgData name="三原慎一" userId="5f70cbe7-f4c8-4824-9758-2abefef14823" providerId="ADAL" clId="{978D9395-FB88-4AB1-872C-224D454340C1}" dt="2021-01-26T08:42:25.370" v="57"/>
          <ac:picMkLst>
            <pc:docMk/>
            <pc:sldMk cId="2320842696" sldId="434"/>
            <ac:picMk id="6" creationId="{88DA1D35-5A97-4377-8698-00BC1E713D78}"/>
          </ac:picMkLst>
        </pc:picChg>
      </pc:sldChg>
      <pc:sldChg chg="modSp">
        <pc:chgData name="三原慎一" userId="5f70cbe7-f4c8-4824-9758-2abefef14823" providerId="ADAL" clId="{978D9395-FB88-4AB1-872C-224D454340C1}" dt="2021-01-26T08:42:25.370" v="57"/>
        <pc:sldMkLst>
          <pc:docMk/>
          <pc:sldMk cId="1788466320" sldId="715"/>
        </pc:sldMkLst>
        <pc:spChg chg="mod">
          <ac:chgData name="三原慎一" userId="5f70cbe7-f4c8-4824-9758-2abefef14823" providerId="ADAL" clId="{978D9395-FB88-4AB1-872C-224D454340C1}" dt="2021-01-26T08:42:25.370" v="57"/>
          <ac:spMkLst>
            <pc:docMk/>
            <pc:sldMk cId="1788466320" sldId="715"/>
            <ac:spMk id="2" creationId="{14B99EC6-734A-4E93-B535-473505C62B32}"/>
          </ac:spMkLst>
        </pc:spChg>
        <pc:picChg chg="mod">
          <ac:chgData name="三原慎一" userId="5f70cbe7-f4c8-4824-9758-2abefef14823" providerId="ADAL" clId="{978D9395-FB88-4AB1-872C-224D454340C1}" dt="2021-01-26T08:42:25.370" v="57"/>
          <ac:picMkLst>
            <pc:docMk/>
            <pc:sldMk cId="1788466320" sldId="715"/>
            <ac:picMk id="3" creationId="{30C84485-B196-499E-A064-6AC63FC64F45}"/>
          </ac:picMkLst>
        </pc:picChg>
      </pc:sldChg>
      <pc:sldChg chg="modSp">
        <pc:chgData name="三原慎一" userId="5f70cbe7-f4c8-4824-9758-2abefef14823" providerId="ADAL" clId="{978D9395-FB88-4AB1-872C-224D454340C1}" dt="2021-01-26T08:42:25.370" v="57"/>
        <pc:sldMkLst>
          <pc:docMk/>
          <pc:sldMk cId="1703397763" sldId="716"/>
        </pc:sldMkLst>
        <pc:spChg chg="mod">
          <ac:chgData name="三原慎一" userId="5f70cbe7-f4c8-4824-9758-2abefef14823" providerId="ADAL" clId="{978D9395-FB88-4AB1-872C-224D454340C1}" dt="2021-01-26T08:42:25.370" v="57"/>
          <ac:spMkLst>
            <pc:docMk/>
            <pc:sldMk cId="1703397763" sldId="716"/>
            <ac:spMk id="2" creationId="{D81196E9-B541-479F-B284-A6D748057EB1}"/>
          </ac:spMkLst>
        </pc:spChg>
        <pc:picChg chg="mod">
          <ac:chgData name="三原慎一" userId="5f70cbe7-f4c8-4824-9758-2abefef14823" providerId="ADAL" clId="{978D9395-FB88-4AB1-872C-224D454340C1}" dt="2021-01-26T08:42:25.370" v="57"/>
          <ac:picMkLst>
            <pc:docMk/>
            <pc:sldMk cId="1703397763" sldId="716"/>
            <ac:picMk id="3074" creationId="{1C21E3F1-BEED-4271-B0C5-895930EE3376}"/>
          </ac:picMkLst>
        </pc:picChg>
      </pc:sldChg>
      <pc:sldChg chg="modSp">
        <pc:chgData name="三原慎一" userId="5f70cbe7-f4c8-4824-9758-2abefef14823" providerId="ADAL" clId="{978D9395-FB88-4AB1-872C-224D454340C1}" dt="2021-01-26T08:42:25.370" v="57"/>
        <pc:sldMkLst>
          <pc:docMk/>
          <pc:sldMk cId="1693490421" sldId="717"/>
        </pc:sldMkLst>
        <pc:spChg chg="mod">
          <ac:chgData name="三原慎一" userId="5f70cbe7-f4c8-4824-9758-2abefef14823" providerId="ADAL" clId="{978D9395-FB88-4AB1-872C-224D454340C1}" dt="2021-01-26T08:42:25.370" v="57"/>
          <ac:spMkLst>
            <pc:docMk/>
            <pc:sldMk cId="1693490421" sldId="717"/>
            <ac:spMk id="2" creationId="{476552A8-A8C2-43B1-A97A-81038486EBE9}"/>
          </ac:spMkLst>
        </pc:spChg>
        <pc:picChg chg="mod">
          <ac:chgData name="三原慎一" userId="5f70cbe7-f4c8-4824-9758-2abefef14823" providerId="ADAL" clId="{978D9395-FB88-4AB1-872C-224D454340C1}" dt="2021-01-26T08:42:25.370" v="57"/>
          <ac:picMkLst>
            <pc:docMk/>
            <pc:sldMk cId="1693490421" sldId="717"/>
            <ac:picMk id="3" creationId="{824A46CF-C6C7-482B-85EE-5BF0F9F918BE}"/>
          </ac:picMkLst>
        </pc:picChg>
      </pc:sldChg>
      <pc:sldChg chg="modSp">
        <pc:chgData name="三原慎一" userId="5f70cbe7-f4c8-4824-9758-2abefef14823" providerId="ADAL" clId="{978D9395-FB88-4AB1-872C-224D454340C1}" dt="2021-01-26T08:42:25.370" v="57"/>
        <pc:sldMkLst>
          <pc:docMk/>
          <pc:sldMk cId="3638304294" sldId="718"/>
        </pc:sldMkLst>
        <pc:spChg chg="mod">
          <ac:chgData name="三原慎一" userId="5f70cbe7-f4c8-4824-9758-2abefef14823" providerId="ADAL" clId="{978D9395-FB88-4AB1-872C-224D454340C1}" dt="2021-01-26T08:42:25.370" v="57"/>
          <ac:spMkLst>
            <pc:docMk/>
            <pc:sldMk cId="3638304294" sldId="718"/>
            <ac:spMk id="2" creationId="{00000000-0000-0000-0000-000000000000}"/>
          </ac:spMkLst>
        </pc:spChg>
        <pc:spChg chg="mod">
          <ac:chgData name="三原慎一" userId="5f70cbe7-f4c8-4824-9758-2abefef14823" providerId="ADAL" clId="{978D9395-FB88-4AB1-872C-224D454340C1}" dt="2021-01-26T08:42:25.370" v="57"/>
          <ac:spMkLst>
            <pc:docMk/>
            <pc:sldMk cId="3638304294" sldId="718"/>
            <ac:spMk id="3" creationId="{00000000-0000-0000-0000-000000000000}"/>
          </ac:spMkLst>
        </pc:spChg>
        <pc:spChg chg="mod">
          <ac:chgData name="三原慎一" userId="5f70cbe7-f4c8-4824-9758-2abefef14823" providerId="ADAL" clId="{978D9395-FB88-4AB1-872C-224D454340C1}" dt="2021-01-26T08:42:25.370" v="57"/>
          <ac:spMkLst>
            <pc:docMk/>
            <pc:sldMk cId="3638304294" sldId="718"/>
            <ac:spMk id="4" creationId="{00000000-0000-0000-0000-000000000000}"/>
          </ac:spMkLst>
        </pc:spChg>
        <pc:spChg chg="mod">
          <ac:chgData name="三原慎一" userId="5f70cbe7-f4c8-4824-9758-2abefef14823" providerId="ADAL" clId="{978D9395-FB88-4AB1-872C-224D454340C1}" dt="2021-01-26T08:42:25.370" v="57"/>
          <ac:spMkLst>
            <pc:docMk/>
            <pc:sldMk cId="3638304294" sldId="718"/>
            <ac:spMk id="5" creationId="{00000000-0000-0000-0000-000000000000}"/>
          </ac:spMkLst>
        </pc:spChg>
        <pc:picChg chg="mod">
          <ac:chgData name="三原慎一" userId="5f70cbe7-f4c8-4824-9758-2abefef14823" providerId="ADAL" clId="{978D9395-FB88-4AB1-872C-224D454340C1}" dt="2021-01-26T08:42:25.370" v="57"/>
          <ac:picMkLst>
            <pc:docMk/>
            <pc:sldMk cId="3638304294" sldId="718"/>
            <ac:picMk id="14" creationId="{00000000-0000-0000-0000-000000000000}"/>
          </ac:picMkLst>
        </pc:picChg>
      </pc:sldChg>
      <pc:sldMasterChg chg="modSp modSldLayout">
        <pc:chgData name="三原慎一" userId="5f70cbe7-f4c8-4824-9758-2abefef14823" providerId="ADAL" clId="{978D9395-FB88-4AB1-872C-224D454340C1}" dt="2021-01-26T08:42:25.370" v="57"/>
        <pc:sldMasterMkLst>
          <pc:docMk/>
          <pc:sldMasterMk cId="356457227" sldId="2147483825"/>
        </pc:sldMasterMkLst>
        <pc:spChg chg="mod">
          <ac:chgData name="三原慎一" userId="5f70cbe7-f4c8-4824-9758-2abefef14823" providerId="ADAL" clId="{978D9395-FB88-4AB1-872C-224D454340C1}" dt="2021-01-26T08:42:25.370" v="57"/>
          <ac:spMkLst>
            <pc:docMk/>
            <pc:sldMasterMk cId="356457227" sldId="2147483825"/>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4"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5"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6" creationId="{00000000-0000-0000-0000-000000000000}"/>
          </ac:spMkLst>
        </pc:spChg>
        <pc:sldLayoutChg chg="modSp">
          <pc:chgData name="三原慎一" userId="5f70cbe7-f4c8-4824-9758-2abefef14823" providerId="ADAL" clId="{978D9395-FB88-4AB1-872C-224D454340C1}" dt="2021-01-26T08:42:25.370" v="57"/>
          <pc:sldLayoutMkLst>
            <pc:docMk/>
            <pc:sldMasterMk cId="356457227" sldId="2147483825"/>
            <pc:sldLayoutMk cId="3057602900" sldId="2147483826"/>
          </pc:sldLayoutMkLst>
          <pc:spChg chg="mod">
            <ac:chgData name="三原慎一" userId="5f70cbe7-f4c8-4824-9758-2abefef14823" providerId="ADAL" clId="{978D9395-FB88-4AB1-872C-224D454340C1}" dt="2021-01-26T08:42:25.370" v="57"/>
            <ac:spMkLst>
              <pc:docMk/>
              <pc:sldMasterMk cId="356457227" sldId="2147483825"/>
              <pc:sldLayoutMk cId="3057602900" sldId="2147483826"/>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3057602900" sldId="2147483826"/>
              <ac:spMk id="3"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392600433" sldId="2147483828"/>
          </pc:sldLayoutMkLst>
          <pc:spChg chg="mod">
            <ac:chgData name="三原慎一" userId="5f70cbe7-f4c8-4824-9758-2abefef14823" providerId="ADAL" clId="{978D9395-FB88-4AB1-872C-224D454340C1}" dt="2021-01-26T08:42:25.370" v="57"/>
            <ac:spMkLst>
              <pc:docMk/>
              <pc:sldMasterMk cId="356457227" sldId="2147483825"/>
              <pc:sldLayoutMk cId="1392600433" sldId="2147483828"/>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392600433" sldId="2147483828"/>
              <ac:spMk id="3"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3893879759" sldId="2147483829"/>
          </pc:sldLayoutMkLst>
          <pc:spChg chg="mod">
            <ac:chgData name="三原慎一" userId="5f70cbe7-f4c8-4824-9758-2abefef14823" providerId="ADAL" clId="{978D9395-FB88-4AB1-872C-224D454340C1}" dt="2021-01-26T08:42:25.370" v="57"/>
            <ac:spMkLst>
              <pc:docMk/>
              <pc:sldMasterMk cId="356457227" sldId="2147483825"/>
              <pc:sldLayoutMk cId="3893879759" sldId="2147483829"/>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3893879759" sldId="2147483829"/>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299096197" sldId="2147483830"/>
          </pc:sldLayoutMkLst>
          <pc:spChg chg="mod">
            <ac:chgData name="三原慎一" userId="5f70cbe7-f4c8-4824-9758-2abefef14823" providerId="ADAL" clId="{978D9395-FB88-4AB1-872C-224D454340C1}" dt="2021-01-26T08:42:25.370" v="57"/>
            <ac:spMkLst>
              <pc:docMk/>
              <pc:sldMasterMk cId="356457227" sldId="2147483825"/>
              <pc:sldLayoutMk cId="1299096197" sldId="2147483830"/>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4"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5"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6"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731670938" sldId="2147483833"/>
          </pc:sldLayoutMkLst>
          <pc:spChg chg="mod">
            <ac:chgData name="三原慎一" userId="5f70cbe7-f4c8-4824-9758-2abefef14823" providerId="ADAL" clId="{978D9395-FB88-4AB1-872C-224D454340C1}" dt="2021-01-26T08:42:25.370" v="57"/>
            <ac:spMkLst>
              <pc:docMk/>
              <pc:sldMasterMk cId="356457227" sldId="2147483825"/>
              <pc:sldLayoutMk cId="731670938" sldId="2147483833"/>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731670938" sldId="2147483833"/>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731670938" sldId="2147483833"/>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182362696" sldId="2147483834"/>
          </pc:sldLayoutMkLst>
          <pc:spChg chg="mod">
            <ac:chgData name="三原慎一" userId="5f70cbe7-f4c8-4824-9758-2abefef14823" providerId="ADAL" clId="{978D9395-FB88-4AB1-872C-224D454340C1}" dt="2021-01-26T08:42:25.370" v="57"/>
            <ac:spMkLst>
              <pc:docMk/>
              <pc:sldMasterMk cId="356457227" sldId="2147483825"/>
              <pc:sldLayoutMk cId="1182362696" sldId="2147483834"/>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82362696" sldId="2147483834"/>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82362696" sldId="2147483834"/>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136370070" sldId="2147483836"/>
          </pc:sldLayoutMkLst>
          <pc:spChg chg="mod">
            <ac:chgData name="三原慎一" userId="5f70cbe7-f4c8-4824-9758-2abefef14823" providerId="ADAL" clId="{978D9395-FB88-4AB1-872C-224D454340C1}" dt="2021-01-26T08:42:25.370" v="57"/>
            <ac:spMkLst>
              <pc:docMk/>
              <pc:sldMasterMk cId="356457227" sldId="2147483825"/>
              <pc:sldLayoutMk cId="1136370070" sldId="2147483836"/>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36370070" sldId="2147483836"/>
              <ac:spMk id="3" creationId="{00000000-0000-0000-0000-000000000000}"/>
            </ac:spMkLst>
          </pc:spChg>
        </pc:sldLayoutChg>
      </pc:sldMasterChg>
      <pc:sldMasterChg chg="modSp modSldLayout">
        <pc:chgData name="三原慎一" userId="5f70cbe7-f4c8-4824-9758-2abefef14823" providerId="ADAL" clId="{978D9395-FB88-4AB1-872C-224D454340C1}" dt="2021-01-26T08:42:25.370" v="57"/>
        <pc:sldMasterMkLst>
          <pc:docMk/>
          <pc:sldMasterMk cId="2077543836" sldId="2147483837"/>
        </pc:sldMasterMkLst>
        <pc:spChg chg="mod">
          <ac:chgData name="三原慎一" userId="5f70cbe7-f4c8-4824-9758-2abefef14823" providerId="ADAL" clId="{978D9395-FB88-4AB1-872C-224D454340C1}" dt="2021-01-26T08:42:25.370" v="57"/>
          <ac:spMkLst>
            <pc:docMk/>
            <pc:sldMasterMk cId="2077543836" sldId="2147483837"/>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9"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ac:cxnSpMk id="10" creationId="{00000000-0000-0000-0000-000000000000}"/>
          </ac:cxnSpMkLst>
        </pc:cxnChg>
        <pc:sldLayoutChg chg="modSp">
          <pc:chgData name="三原慎一" userId="5f70cbe7-f4c8-4824-9758-2abefef14823" providerId="ADAL" clId="{978D9395-FB88-4AB1-872C-224D454340C1}" dt="2021-01-26T08:42:25.370" v="57"/>
          <pc:sldLayoutMkLst>
            <pc:docMk/>
            <pc:sldMasterMk cId="2077543836" sldId="2147483837"/>
            <pc:sldLayoutMk cId="3730724917" sldId="2147483838"/>
          </pc:sldLayoutMkLst>
          <pc:spChg chg="mod">
            <ac:chgData name="三原慎一" userId="5f70cbe7-f4c8-4824-9758-2abefef14823" providerId="ADAL" clId="{978D9395-FB88-4AB1-872C-224D454340C1}" dt="2021-01-26T08:42:25.370" v="57"/>
            <ac:spMkLst>
              <pc:docMk/>
              <pc:sldMasterMk cId="2077543836" sldId="2147483837"/>
              <pc:sldLayoutMk cId="3730724917" sldId="2147483838"/>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8"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pc:sldLayoutMk cId="3730724917" sldId="2147483838"/>
              <ac:cxnSpMk id="9" creationId="{00000000-0000-0000-0000-000000000000}"/>
            </ac:cxnSpMkLst>
          </pc:cxnChg>
        </pc:sldLayoutChg>
        <pc:sldLayoutChg chg="modSp">
          <pc:chgData name="三原慎一" userId="5f70cbe7-f4c8-4824-9758-2abefef14823" providerId="ADAL" clId="{978D9395-FB88-4AB1-872C-224D454340C1}" dt="2021-01-26T08:42:25.370" v="57"/>
          <pc:sldLayoutMkLst>
            <pc:docMk/>
            <pc:sldMasterMk cId="2077543836" sldId="2147483837"/>
            <pc:sldLayoutMk cId="2937500994" sldId="2147483840"/>
          </pc:sldLayoutMkLst>
          <pc:spChg chg="mod">
            <ac:chgData name="三原慎一" userId="5f70cbe7-f4c8-4824-9758-2abefef14823" providerId="ADAL" clId="{978D9395-FB88-4AB1-872C-224D454340C1}" dt="2021-01-26T08:42:25.370" v="57"/>
            <ac:spMkLst>
              <pc:docMk/>
              <pc:sldMasterMk cId="2077543836" sldId="2147483837"/>
              <pc:sldLayoutMk cId="2937500994" sldId="2147483840"/>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8"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pc:sldLayoutMk cId="2937500994" sldId="2147483840"/>
              <ac:cxnSpMk id="9" creationId="{00000000-0000-0000-0000-000000000000}"/>
            </ac:cxnSpMkLst>
          </pc:cxnChg>
        </pc:sldLayoutChg>
        <pc:sldLayoutChg chg="modSp">
          <pc:chgData name="三原慎一" userId="5f70cbe7-f4c8-4824-9758-2abefef14823" providerId="ADAL" clId="{978D9395-FB88-4AB1-872C-224D454340C1}" dt="2021-01-26T08:42:25.370" v="57"/>
          <pc:sldLayoutMkLst>
            <pc:docMk/>
            <pc:sldMasterMk cId="2077543836" sldId="2147483837"/>
            <pc:sldLayoutMk cId="2810782315" sldId="2147483841"/>
          </pc:sldLayoutMkLst>
          <pc:spChg chg="mod">
            <ac:chgData name="三原慎一" userId="5f70cbe7-f4c8-4824-9758-2abefef14823" providerId="ADAL" clId="{978D9395-FB88-4AB1-872C-224D454340C1}" dt="2021-01-26T08:42:25.370" v="57"/>
            <ac:spMkLst>
              <pc:docMk/>
              <pc:sldMasterMk cId="2077543836" sldId="2147483837"/>
              <pc:sldLayoutMk cId="2810782315" sldId="2147483841"/>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810782315" sldId="2147483841"/>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810782315" sldId="2147483841"/>
              <ac:spMk id="8"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1362208683" sldId="2147483842"/>
          </pc:sldLayoutMkLst>
          <pc:spChg chg="mod">
            <ac:chgData name="三原慎一" userId="5f70cbe7-f4c8-4824-9758-2abefef14823" providerId="ADAL" clId="{978D9395-FB88-4AB1-872C-224D454340C1}" dt="2021-01-26T08:42:25.370" v="57"/>
            <ac:spMkLst>
              <pc:docMk/>
              <pc:sldMasterMk cId="2077543836" sldId="2147483837"/>
              <pc:sldLayoutMk cId="1362208683" sldId="2147483842"/>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10"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2782980917" sldId="2147483844"/>
          </pc:sldLayoutMkLst>
          <pc:spChg chg="mod">
            <ac:chgData name="三原慎一" userId="5f70cbe7-f4c8-4824-9758-2abefef14823" providerId="ADAL" clId="{978D9395-FB88-4AB1-872C-224D454340C1}" dt="2021-01-26T08:42:25.370" v="57"/>
            <ac:spMkLst>
              <pc:docMk/>
              <pc:sldMasterMk cId="2077543836" sldId="2147483837"/>
              <pc:sldLayoutMk cId="2782980917" sldId="2147483844"/>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82980917" sldId="2147483844"/>
              <ac:spMk id="6"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69339041" sldId="2147483845"/>
          </pc:sldLayoutMkLst>
          <pc:spChg chg="mod">
            <ac:chgData name="三原慎一" userId="5f70cbe7-f4c8-4824-9758-2abefef14823" providerId="ADAL" clId="{978D9395-FB88-4AB1-872C-224D454340C1}" dt="2021-01-26T08:42:25.370" v="57"/>
            <ac:spMkLst>
              <pc:docMk/>
              <pc:sldMasterMk cId="2077543836" sldId="2147483837"/>
              <pc:sldLayoutMk cId="69339041" sldId="2147483845"/>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9"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2760124645" sldId="2147483846"/>
          </pc:sldLayoutMkLst>
          <pc:spChg chg="mod">
            <ac:chgData name="三原慎一" userId="5f70cbe7-f4c8-4824-9758-2abefef14823" providerId="ADAL" clId="{978D9395-FB88-4AB1-872C-224D454340C1}" dt="2021-01-26T08:42:25.370" v="57"/>
            <ac:spMkLst>
              <pc:docMk/>
              <pc:sldMasterMk cId="2077543836" sldId="2147483837"/>
              <pc:sldLayoutMk cId="2760124645" sldId="2147483846"/>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9"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3092189290" sldId="2147483848"/>
          </pc:sldLayoutMkLst>
          <pc:spChg chg="mod">
            <ac:chgData name="三原慎一" userId="5f70cbe7-f4c8-4824-9758-2abefef14823" providerId="ADAL" clId="{978D9395-FB88-4AB1-872C-224D454340C1}" dt="2021-01-26T08:42:25.370" v="57"/>
            <ac:spMkLst>
              <pc:docMk/>
              <pc:sldMasterMk cId="2077543836" sldId="2147483837"/>
              <pc:sldLayoutMk cId="3092189290" sldId="2147483848"/>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8"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3492727418" sldId="2147483849"/>
          </pc:sldLayoutMkLst>
          <pc:spChg chg="mod">
            <ac:chgData name="三原慎一" userId="5f70cbe7-f4c8-4824-9758-2abefef14823" providerId="ADAL" clId="{978D9395-FB88-4AB1-872C-224D454340C1}" dt="2021-01-26T08:42:25.370" v="57"/>
            <ac:spMkLst>
              <pc:docMk/>
              <pc:sldMasterMk cId="2077543836" sldId="2147483837"/>
              <pc:sldLayoutMk cId="3492727418" sldId="2147483849"/>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41"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43" creationId="{00000000-0000-0000-0000-000000000000}"/>
            </ac:spMkLst>
          </pc:spChg>
          <pc:picChg chg="mod">
            <ac:chgData name="三原慎一" userId="5f70cbe7-f4c8-4824-9758-2abefef14823" providerId="ADAL" clId="{978D9395-FB88-4AB1-872C-224D454340C1}" dt="2021-01-26T08:42:25.370" v="57"/>
            <ac:picMkLst>
              <pc:docMk/>
              <pc:sldMasterMk cId="2077543836" sldId="2147483837"/>
              <pc:sldLayoutMk cId="3492727418" sldId="2147483849"/>
              <ac:picMk id="10" creationId="{CD1B08AE-0173-43FB-8684-E7A73C9CC165}"/>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6F554-8635-4052-B3A6-3F914FAAFF82}"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kumimoji="1" lang="ja-JP" altLang="en-US"/>
        </a:p>
      </dgm:t>
    </dgm:pt>
    <dgm:pt modelId="{9AC38F43-564D-41AF-9A98-5CC6B0471AA6}">
      <dgm:prSet phldrT="[テキスト]" custT="1"/>
      <dgm:spPr/>
      <dgm:t>
        <a:bodyPr/>
        <a:lstStyle/>
        <a:p>
          <a:r>
            <a:rPr kumimoji="1" lang="ja-JP" altLang="en-US" sz="2400" dirty="0"/>
            <a:t>イルミネーション</a:t>
          </a:r>
          <a:r>
            <a:rPr kumimoji="1" lang="en-US" altLang="ja-JP" sz="2400" dirty="0"/>
            <a:t>LED</a:t>
          </a:r>
          <a:r>
            <a:rPr kumimoji="1" lang="ja-JP" altLang="en-US" sz="2400" dirty="0"/>
            <a:t>化</a:t>
          </a:r>
        </a:p>
      </dgm:t>
    </dgm:pt>
    <dgm:pt modelId="{3CBEADBC-8676-488B-99AD-5A97E6AEE51F}" type="parTrans" cxnId="{D1C529CF-B03F-45E9-A2CD-AE7D0790C29C}">
      <dgm:prSet/>
      <dgm:spPr/>
      <dgm:t>
        <a:bodyPr/>
        <a:lstStyle/>
        <a:p>
          <a:endParaRPr kumimoji="1" lang="ja-JP" altLang="en-US" sz="2400"/>
        </a:p>
      </dgm:t>
    </dgm:pt>
    <dgm:pt modelId="{0A0D0EED-EF72-4F6C-BE47-DD1D69023232}" type="sibTrans" cxnId="{D1C529CF-B03F-45E9-A2CD-AE7D0790C29C}">
      <dgm:prSet/>
      <dgm:spPr/>
      <dgm:t>
        <a:bodyPr/>
        <a:lstStyle/>
        <a:p>
          <a:endParaRPr kumimoji="1" lang="ja-JP" altLang="en-US" sz="2400"/>
        </a:p>
      </dgm:t>
    </dgm:pt>
    <dgm:pt modelId="{6925FC08-77BE-4CF7-9818-49D17C1E666C}">
      <dgm:prSet phldrT="[テキスト]" custT="1"/>
      <dgm:spPr/>
      <dgm:t>
        <a:bodyPr/>
        <a:lstStyle/>
        <a:p>
          <a:r>
            <a:rPr kumimoji="1" lang="ja-JP" altLang="en-US" sz="2400" dirty="0"/>
            <a:t>携帯電話表示が液晶から</a:t>
          </a:r>
          <a:r>
            <a:rPr kumimoji="1" lang="en-US" altLang="ja-JP" sz="2400" dirty="0"/>
            <a:t>LED</a:t>
          </a:r>
          <a:r>
            <a:rPr kumimoji="1" lang="ja-JP" altLang="en-US" sz="2400" dirty="0"/>
            <a:t>へ</a:t>
          </a:r>
        </a:p>
      </dgm:t>
    </dgm:pt>
    <dgm:pt modelId="{C65799AF-9775-415A-8BBC-4BB04D5E2110}" type="parTrans" cxnId="{DE426C8D-1B41-4E69-88D0-C972ABEFC755}">
      <dgm:prSet/>
      <dgm:spPr/>
      <dgm:t>
        <a:bodyPr/>
        <a:lstStyle/>
        <a:p>
          <a:endParaRPr kumimoji="1" lang="ja-JP" altLang="en-US" sz="2400"/>
        </a:p>
      </dgm:t>
    </dgm:pt>
    <dgm:pt modelId="{7A77369D-7B64-4D97-9764-70729B217743}" type="sibTrans" cxnId="{DE426C8D-1B41-4E69-88D0-C972ABEFC755}">
      <dgm:prSet/>
      <dgm:spPr/>
      <dgm:t>
        <a:bodyPr/>
        <a:lstStyle/>
        <a:p>
          <a:endParaRPr kumimoji="1" lang="ja-JP" altLang="en-US" sz="2400"/>
        </a:p>
      </dgm:t>
    </dgm:pt>
    <dgm:pt modelId="{2A89BB46-2E92-4891-B5BA-674800469302}">
      <dgm:prSet phldrT="[テキスト]" custT="1"/>
      <dgm:spPr/>
      <dgm:t>
        <a:bodyPr/>
        <a:lstStyle/>
        <a:p>
          <a:r>
            <a:rPr kumimoji="1" lang="ja-JP" altLang="en-US" sz="2400" dirty="0"/>
            <a:t>テレビ画面が</a:t>
          </a:r>
          <a:r>
            <a:rPr kumimoji="1" lang="en-US" altLang="ja-JP" sz="2400" dirty="0"/>
            <a:t>CCFL</a:t>
          </a:r>
          <a:r>
            <a:rPr kumimoji="1" lang="ja-JP" altLang="en-US" sz="2400" dirty="0"/>
            <a:t>（冷陰極管から</a:t>
          </a:r>
          <a:r>
            <a:rPr kumimoji="1" lang="en-US" altLang="ja-JP" sz="2400" dirty="0"/>
            <a:t>LED</a:t>
          </a:r>
          <a:r>
            <a:rPr kumimoji="1" lang="ja-JP" altLang="en-US" sz="2400" dirty="0"/>
            <a:t>へ</a:t>
          </a:r>
        </a:p>
      </dgm:t>
    </dgm:pt>
    <dgm:pt modelId="{96DBCFB5-1009-4127-869A-E9F633702267}" type="parTrans" cxnId="{A43D4E47-D4D8-45F9-87A6-8D77362D42E7}">
      <dgm:prSet/>
      <dgm:spPr/>
      <dgm:t>
        <a:bodyPr/>
        <a:lstStyle/>
        <a:p>
          <a:endParaRPr kumimoji="1" lang="ja-JP" altLang="en-US" sz="2400"/>
        </a:p>
      </dgm:t>
    </dgm:pt>
    <dgm:pt modelId="{852B6F98-9F88-42D2-B724-53A4D5860B89}" type="sibTrans" cxnId="{A43D4E47-D4D8-45F9-87A6-8D77362D42E7}">
      <dgm:prSet/>
      <dgm:spPr/>
      <dgm:t>
        <a:bodyPr/>
        <a:lstStyle/>
        <a:p>
          <a:endParaRPr kumimoji="1" lang="ja-JP" altLang="en-US" sz="2400"/>
        </a:p>
      </dgm:t>
    </dgm:pt>
    <dgm:pt modelId="{B0876C7A-1926-4583-B466-35744617CA74}">
      <dgm:prSet phldrT="[テキスト]" custT="1"/>
      <dgm:spPr>
        <a:solidFill>
          <a:srgbClr val="FF0000"/>
        </a:solidFill>
      </dgm:spPr>
      <dgm:t>
        <a:bodyPr/>
        <a:lstStyle/>
        <a:p>
          <a:r>
            <a:rPr kumimoji="1" lang="ja-JP" altLang="en-US" sz="2800" dirty="0">
              <a:solidFill>
                <a:schemeClr val="bg1"/>
              </a:solidFill>
            </a:rPr>
            <a:t>照明器具の</a:t>
          </a:r>
          <a:r>
            <a:rPr kumimoji="1" lang="en-US" altLang="ja-JP" sz="2800" dirty="0">
              <a:solidFill>
                <a:schemeClr val="bg1"/>
              </a:solidFill>
            </a:rPr>
            <a:t>LED</a:t>
          </a:r>
          <a:r>
            <a:rPr kumimoji="1" lang="ja-JP" altLang="en-US" sz="2800" dirty="0">
              <a:solidFill>
                <a:schemeClr val="bg1"/>
              </a:solidFill>
            </a:rPr>
            <a:t>化　①</a:t>
          </a:r>
        </a:p>
      </dgm:t>
    </dgm:pt>
    <dgm:pt modelId="{893C95F1-6D4C-4ED6-8221-40034760913A}" type="parTrans" cxnId="{4D5F1BCE-0BBA-4E67-B688-EEB7AD58343A}">
      <dgm:prSet/>
      <dgm:spPr/>
      <dgm:t>
        <a:bodyPr/>
        <a:lstStyle/>
        <a:p>
          <a:endParaRPr kumimoji="1" lang="ja-JP" altLang="en-US" sz="2400"/>
        </a:p>
      </dgm:t>
    </dgm:pt>
    <dgm:pt modelId="{5DBE40A5-2028-451D-B718-05A5E1FFB5AA}" type="sibTrans" cxnId="{4D5F1BCE-0BBA-4E67-B688-EEB7AD58343A}">
      <dgm:prSet/>
      <dgm:spPr/>
      <dgm:t>
        <a:bodyPr/>
        <a:lstStyle/>
        <a:p>
          <a:endParaRPr kumimoji="1" lang="ja-JP" altLang="en-US" sz="2400"/>
        </a:p>
      </dgm:t>
    </dgm:pt>
    <dgm:pt modelId="{2588A395-86E0-4B9B-8B56-50FA99A0E747}" type="pres">
      <dgm:prSet presAssocID="{CC66F554-8635-4052-B3A6-3F914FAAFF82}" presName="rootnode" presStyleCnt="0">
        <dgm:presLayoutVars>
          <dgm:chMax/>
          <dgm:chPref/>
          <dgm:dir/>
          <dgm:animLvl val="lvl"/>
        </dgm:presLayoutVars>
      </dgm:prSet>
      <dgm:spPr/>
    </dgm:pt>
    <dgm:pt modelId="{DF69C88B-73E9-4EF2-AAC2-CCFFF342D2A1}" type="pres">
      <dgm:prSet presAssocID="{9AC38F43-564D-41AF-9A98-5CC6B0471AA6}" presName="composite" presStyleCnt="0"/>
      <dgm:spPr/>
    </dgm:pt>
    <dgm:pt modelId="{5523E322-1230-4556-A978-351741FA1607}" type="pres">
      <dgm:prSet presAssocID="{9AC38F43-564D-41AF-9A98-5CC6B0471AA6}" presName="LShape" presStyleLbl="alignNode1" presStyleIdx="0" presStyleCnt="7"/>
      <dgm:spPr/>
    </dgm:pt>
    <dgm:pt modelId="{B81A9A06-0A93-4772-8B8F-00E6B47441F4}" type="pres">
      <dgm:prSet presAssocID="{9AC38F43-564D-41AF-9A98-5CC6B0471AA6}" presName="ParentText" presStyleLbl="revTx" presStyleIdx="0" presStyleCnt="4">
        <dgm:presLayoutVars>
          <dgm:chMax val="0"/>
          <dgm:chPref val="0"/>
          <dgm:bulletEnabled val="1"/>
        </dgm:presLayoutVars>
      </dgm:prSet>
      <dgm:spPr/>
    </dgm:pt>
    <dgm:pt modelId="{D4C961F7-AD2D-4AFF-ADF9-7F0CFA536C7E}" type="pres">
      <dgm:prSet presAssocID="{9AC38F43-564D-41AF-9A98-5CC6B0471AA6}" presName="Triangle" presStyleLbl="alignNode1" presStyleIdx="1" presStyleCnt="7"/>
      <dgm:spPr/>
    </dgm:pt>
    <dgm:pt modelId="{822D3861-4E54-4174-9568-CFB5AEB7B8DA}" type="pres">
      <dgm:prSet presAssocID="{0A0D0EED-EF72-4F6C-BE47-DD1D69023232}" presName="sibTrans" presStyleCnt="0"/>
      <dgm:spPr/>
    </dgm:pt>
    <dgm:pt modelId="{1E23CD1A-3EE0-4871-9F63-E0C5B4E5FE44}" type="pres">
      <dgm:prSet presAssocID="{0A0D0EED-EF72-4F6C-BE47-DD1D69023232}" presName="space" presStyleCnt="0"/>
      <dgm:spPr/>
    </dgm:pt>
    <dgm:pt modelId="{EDF473A4-ABCE-404D-8BF7-D22BA8EF7D81}" type="pres">
      <dgm:prSet presAssocID="{6925FC08-77BE-4CF7-9818-49D17C1E666C}" presName="composite" presStyleCnt="0"/>
      <dgm:spPr/>
    </dgm:pt>
    <dgm:pt modelId="{5102D151-FF44-4DCB-BAD9-55711E40727F}" type="pres">
      <dgm:prSet presAssocID="{6925FC08-77BE-4CF7-9818-49D17C1E666C}" presName="LShape" presStyleLbl="alignNode1" presStyleIdx="2" presStyleCnt="7"/>
      <dgm:spPr/>
    </dgm:pt>
    <dgm:pt modelId="{02B99545-2A80-4149-B005-641734BC6107}" type="pres">
      <dgm:prSet presAssocID="{6925FC08-77BE-4CF7-9818-49D17C1E666C}" presName="ParentText" presStyleLbl="revTx" presStyleIdx="1" presStyleCnt="4">
        <dgm:presLayoutVars>
          <dgm:chMax val="0"/>
          <dgm:chPref val="0"/>
          <dgm:bulletEnabled val="1"/>
        </dgm:presLayoutVars>
      </dgm:prSet>
      <dgm:spPr/>
    </dgm:pt>
    <dgm:pt modelId="{B3521AB7-C8B2-4BCE-A185-F7A97BE9B321}" type="pres">
      <dgm:prSet presAssocID="{6925FC08-77BE-4CF7-9818-49D17C1E666C}" presName="Triangle" presStyleLbl="alignNode1" presStyleIdx="3" presStyleCnt="7"/>
      <dgm:spPr/>
    </dgm:pt>
    <dgm:pt modelId="{CA42CC30-D008-4E51-84BE-A2B074175A99}" type="pres">
      <dgm:prSet presAssocID="{7A77369D-7B64-4D97-9764-70729B217743}" presName="sibTrans" presStyleCnt="0"/>
      <dgm:spPr/>
    </dgm:pt>
    <dgm:pt modelId="{FDB56630-6049-4321-89B1-41FB2EDEB56D}" type="pres">
      <dgm:prSet presAssocID="{7A77369D-7B64-4D97-9764-70729B217743}" presName="space" presStyleCnt="0"/>
      <dgm:spPr/>
    </dgm:pt>
    <dgm:pt modelId="{F3E47801-F376-4268-9BE9-7D00D8F44D92}" type="pres">
      <dgm:prSet presAssocID="{B0876C7A-1926-4583-B466-35744617CA74}" presName="composite" presStyleCnt="0"/>
      <dgm:spPr/>
    </dgm:pt>
    <dgm:pt modelId="{A1948EA3-8672-46D2-BB34-7127E1B200B2}" type="pres">
      <dgm:prSet presAssocID="{B0876C7A-1926-4583-B466-35744617CA74}" presName="LShape" presStyleLbl="alignNode1" presStyleIdx="4" presStyleCnt="7"/>
      <dgm:spPr/>
    </dgm:pt>
    <dgm:pt modelId="{1E6F82DF-9AD4-4B8C-B182-91FECA64FA26}" type="pres">
      <dgm:prSet presAssocID="{B0876C7A-1926-4583-B466-35744617CA74}" presName="ParentText" presStyleLbl="revTx" presStyleIdx="2" presStyleCnt="4" custScaleX="116641" custScaleY="60107" custLinFactNeighborX="7561" custLinFactNeighborY="-19476">
        <dgm:presLayoutVars>
          <dgm:chMax val="0"/>
          <dgm:chPref val="0"/>
          <dgm:bulletEnabled val="1"/>
        </dgm:presLayoutVars>
      </dgm:prSet>
      <dgm:spPr/>
    </dgm:pt>
    <dgm:pt modelId="{BBE2BC27-977D-4016-899A-AD369B990A24}" type="pres">
      <dgm:prSet presAssocID="{B0876C7A-1926-4583-B466-35744617CA74}" presName="Triangle" presStyleLbl="alignNode1" presStyleIdx="5" presStyleCnt="7"/>
      <dgm:spPr/>
    </dgm:pt>
    <dgm:pt modelId="{3C291F5C-55E8-4C10-8900-3F4491133DF0}" type="pres">
      <dgm:prSet presAssocID="{5DBE40A5-2028-451D-B718-05A5E1FFB5AA}" presName="sibTrans" presStyleCnt="0"/>
      <dgm:spPr/>
    </dgm:pt>
    <dgm:pt modelId="{DD9AE1D2-9188-44CB-A328-67E530278B17}" type="pres">
      <dgm:prSet presAssocID="{5DBE40A5-2028-451D-B718-05A5E1FFB5AA}" presName="space" presStyleCnt="0"/>
      <dgm:spPr/>
    </dgm:pt>
    <dgm:pt modelId="{6CF8EEC6-91F4-45BD-A848-81DE3A06DB5D}" type="pres">
      <dgm:prSet presAssocID="{2A89BB46-2E92-4891-B5BA-674800469302}" presName="composite" presStyleCnt="0"/>
      <dgm:spPr/>
    </dgm:pt>
    <dgm:pt modelId="{F0DFA500-940A-43E7-B882-5A073B09A831}" type="pres">
      <dgm:prSet presAssocID="{2A89BB46-2E92-4891-B5BA-674800469302}" presName="LShape" presStyleLbl="alignNode1" presStyleIdx="6" presStyleCnt="7"/>
      <dgm:spPr/>
    </dgm:pt>
    <dgm:pt modelId="{062B3B1E-3310-418F-B0D8-202D6044199A}" type="pres">
      <dgm:prSet presAssocID="{2A89BB46-2E92-4891-B5BA-674800469302}" presName="ParentText" presStyleLbl="revTx" presStyleIdx="3" presStyleCnt="4">
        <dgm:presLayoutVars>
          <dgm:chMax val="0"/>
          <dgm:chPref val="0"/>
          <dgm:bulletEnabled val="1"/>
        </dgm:presLayoutVars>
      </dgm:prSet>
      <dgm:spPr/>
    </dgm:pt>
  </dgm:ptLst>
  <dgm:cxnLst>
    <dgm:cxn modelId="{3FC7EF06-6504-4C20-A9A5-89E66B5C57F9}" type="presOf" srcId="{B0876C7A-1926-4583-B466-35744617CA74}" destId="{1E6F82DF-9AD4-4B8C-B182-91FECA64FA26}" srcOrd="0" destOrd="0" presId="urn:microsoft.com/office/officeart/2009/3/layout/StepUpProcess"/>
    <dgm:cxn modelId="{9102680D-023C-4092-AADA-3125BCDD657C}" type="presOf" srcId="{6925FC08-77BE-4CF7-9818-49D17C1E666C}" destId="{02B99545-2A80-4149-B005-641734BC6107}" srcOrd="0" destOrd="0" presId="urn:microsoft.com/office/officeart/2009/3/layout/StepUpProcess"/>
    <dgm:cxn modelId="{BB9FEA3F-7716-46BE-A567-F3B3B7479B26}" type="presOf" srcId="{9AC38F43-564D-41AF-9A98-5CC6B0471AA6}" destId="{B81A9A06-0A93-4772-8B8F-00E6B47441F4}" srcOrd="0" destOrd="0" presId="urn:microsoft.com/office/officeart/2009/3/layout/StepUpProcess"/>
    <dgm:cxn modelId="{A43D4E47-D4D8-45F9-87A6-8D77362D42E7}" srcId="{CC66F554-8635-4052-B3A6-3F914FAAFF82}" destId="{2A89BB46-2E92-4891-B5BA-674800469302}" srcOrd="3" destOrd="0" parTransId="{96DBCFB5-1009-4127-869A-E9F633702267}" sibTransId="{852B6F98-9F88-42D2-B724-53A4D5860B89}"/>
    <dgm:cxn modelId="{DE426C8D-1B41-4E69-88D0-C972ABEFC755}" srcId="{CC66F554-8635-4052-B3A6-3F914FAAFF82}" destId="{6925FC08-77BE-4CF7-9818-49D17C1E666C}" srcOrd="1" destOrd="0" parTransId="{C65799AF-9775-415A-8BBC-4BB04D5E2110}" sibTransId="{7A77369D-7B64-4D97-9764-70729B217743}"/>
    <dgm:cxn modelId="{376C84C3-82A5-4FBA-BFDB-BB4BF8A1BEDA}" type="presOf" srcId="{2A89BB46-2E92-4891-B5BA-674800469302}" destId="{062B3B1E-3310-418F-B0D8-202D6044199A}" srcOrd="0" destOrd="0" presId="urn:microsoft.com/office/officeart/2009/3/layout/StepUpProcess"/>
    <dgm:cxn modelId="{4D5F1BCE-0BBA-4E67-B688-EEB7AD58343A}" srcId="{CC66F554-8635-4052-B3A6-3F914FAAFF82}" destId="{B0876C7A-1926-4583-B466-35744617CA74}" srcOrd="2" destOrd="0" parTransId="{893C95F1-6D4C-4ED6-8221-40034760913A}" sibTransId="{5DBE40A5-2028-451D-B718-05A5E1FFB5AA}"/>
    <dgm:cxn modelId="{D1C529CF-B03F-45E9-A2CD-AE7D0790C29C}" srcId="{CC66F554-8635-4052-B3A6-3F914FAAFF82}" destId="{9AC38F43-564D-41AF-9A98-5CC6B0471AA6}" srcOrd="0" destOrd="0" parTransId="{3CBEADBC-8676-488B-99AD-5A97E6AEE51F}" sibTransId="{0A0D0EED-EF72-4F6C-BE47-DD1D69023232}"/>
    <dgm:cxn modelId="{DE76C3E0-856A-4FAA-AE6A-78ABAB5228DD}" type="presOf" srcId="{CC66F554-8635-4052-B3A6-3F914FAAFF82}" destId="{2588A395-86E0-4B9B-8B56-50FA99A0E747}" srcOrd="0" destOrd="0" presId="urn:microsoft.com/office/officeart/2009/3/layout/StepUpProcess"/>
    <dgm:cxn modelId="{ED0D3AF9-423F-4167-9DE5-3E887944F159}" type="presParOf" srcId="{2588A395-86E0-4B9B-8B56-50FA99A0E747}" destId="{DF69C88B-73E9-4EF2-AAC2-CCFFF342D2A1}" srcOrd="0" destOrd="0" presId="urn:microsoft.com/office/officeart/2009/3/layout/StepUpProcess"/>
    <dgm:cxn modelId="{AD5C5F04-E242-4E4F-B1C1-B1C0489630D4}" type="presParOf" srcId="{DF69C88B-73E9-4EF2-AAC2-CCFFF342D2A1}" destId="{5523E322-1230-4556-A978-351741FA1607}" srcOrd="0" destOrd="0" presId="urn:microsoft.com/office/officeart/2009/3/layout/StepUpProcess"/>
    <dgm:cxn modelId="{3F06BDCA-83C8-49A1-A290-FA9BDBB14D2C}" type="presParOf" srcId="{DF69C88B-73E9-4EF2-AAC2-CCFFF342D2A1}" destId="{B81A9A06-0A93-4772-8B8F-00E6B47441F4}" srcOrd="1" destOrd="0" presId="urn:microsoft.com/office/officeart/2009/3/layout/StepUpProcess"/>
    <dgm:cxn modelId="{1EB1D96F-F598-4CA9-A5C7-D9F70184B8BD}" type="presParOf" srcId="{DF69C88B-73E9-4EF2-AAC2-CCFFF342D2A1}" destId="{D4C961F7-AD2D-4AFF-ADF9-7F0CFA536C7E}" srcOrd="2" destOrd="0" presId="urn:microsoft.com/office/officeart/2009/3/layout/StepUpProcess"/>
    <dgm:cxn modelId="{1F61DF5D-06AA-41AA-B5FB-6E095DD4939A}" type="presParOf" srcId="{2588A395-86E0-4B9B-8B56-50FA99A0E747}" destId="{822D3861-4E54-4174-9568-CFB5AEB7B8DA}" srcOrd="1" destOrd="0" presId="urn:microsoft.com/office/officeart/2009/3/layout/StepUpProcess"/>
    <dgm:cxn modelId="{7B4791A3-9802-4986-BEBC-6F3A0DA24A8C}" type="presParOf" srcId="{822D3861-4E54-4174-9568-CFB5AEB7B8DA}" destId="{1E23CD1A-3EE0-4871-9F63-E0C5B4E5FE44}" srcOrd="0" destOrd="0" presId="urn:microsoft.com/office/officeart/2009/3/layout/StepUpProcess"/>
    <dgm:cxn modelId="{995D17B7-9E29-4190-9A0E-80E378EDC120}" type="presParOf" srcId="{2588A395-86E0-4B9B-8B56-50FA99A0E747}" destId="{EDF473A4-ABCE-404D-8BF7-D22BA8EF7D81}" srcOrd="2" destOrd="0" presId="urn:microsoft.com/office/officeart/2009/3/layout/StepUpProcess"/>
    <dgm:cxn modelId="{5397A0F8-908D-432F-97A9-686EA10118FD}" type="presParOf" srcId="{EDF473A4-ABCE-404D-8BF7-D22BA8EF7D81}" destId="{5102D151-FF44-4DCB-BAD9-55711E40727F}" srcOrd="0" destOrd="0" presId="urn:microsoft.com/office/officeart/2009/3/layout/StepUpProcess"/>
    <dgm:cxn modelId="{2650D09F-5EAE-4263-BBCF-7007FEF694F9}" type="presParOf" srcId="{EDF473A4-ABCE-404D-8BF7-D22BA8EF7D81}" destId="{02B99545-2A80-4149-B005-641734BC6107}" srcOrd="1" destOrd="0" presId="urn:microsoft.com/office/officeart/2009/3/layout/StepUpProcess"/>
    <dgm:cxn modelId="{D8838080-9CDC-40A1-8E9C-A84A61FDAEC1}" type="presParOf" srcId="{EDF473A4-ABCE-404D-8BF7-D22BA8EF7D81}" destId="{B3521AB7-C8B2-4BCE-A185-F7A97BE9B321}" srcOrd="2" destOrd="0" presId="urn:microsoft.com/office/officeart/2009/3/layout/StepUpProcess"/>
    <dgm:cxn modelId="{17AC9B78-BCB8-4EB1-BF9D-0DC945CE6A4F}" type="presParOf" srcId="{2588A395-86E0-4B9B-8B56-50FA99A0E747}" destId="{CA42CC30-D008-4E51-84BE-A2B074175A99}" srcOrd="3" destOrd="0" presId="urn:microsoft.com/office/officeart/2009/3/layout/StepUpProcess"/>
    <dgm:cxn modelId="{E2504B43-D198-4871-860B-70993214472F}" type="presParOf" srcId="{CA42CC30-D008-4E51-84BE-A2B074175A99}" destId="{FDB56630-6049-4321-89B1-41FB2EDEB56D}" srcOrd="0" destOrd="0" presId="urn:microsoft.com/office/officeart/2009/3/layout/StepUpProcess"/>
    <dgm:cxn modelId="{2C59B12C-6D39-4159-AD58-C0BE5F6E7FF3}" type="presParOf" srcId="{2588A395-86E0-4B9B-8B56-50FA99A0E747}" destId="{F3E47801-F376-4268-9BE9-7D00D8F44D92}" srcOrd="4" destOrd="0" presId="urn:microsoft.com/office/officeart/2009/3/layout/StepUpProcess"/>
    <dgm:cxn modelId="{6F0A000F-1D93-4358-BB5C-16BCFE7F8380}" type="presParOf" srcId="{F3E47801-F376-4268-9BE9-7D00D8F44D92}" destId="{A1948EA3-8672-46D2-BB34-7127E1B200B2}" srcOrd="0" destOrd="0" presId="urn:microsoft.com/office/officeart/2009/3/layout/StepUpProcess"/>
    <dgm:cxn modelId="{0C12B188-CCAD-4883-9646-842B7EC410C5}" type="presParOf" srcId="{F3E47801-F376-4268-9BE9-7D00D8F44D92}" destId="{1E6F82DF-9AD4-4B8C-B182-91FECA64FA26}" srcOrd="1" destOrd="0" presId="urn:microsoft.com/office/officeart/2009/3/layout/StepUpProcess"/>
    <dgm:cxn modelId="{72F86F6E-FA16-4E4E-9CF2-64CE4ABC1B5F}" type="presParOf" srcId="{F3E47801-F376-4268-9BE9-7D00D8F44D92}" destId="{BBE2BC27-977D-4016-899A-AD369B990A24}" srcOrd="2" destOrd="0" presId="urn:microsoft.com/office/officeart/2009/3/layout/StepUpProcess"/>
    <dgm:cxn modelId="{46E2437B-477F-4C0B-B125-D96CBC7D9CE4}" type="presParOf" srcId="{2588A395-86E0-4B9B-8B56-50FA99A0E747}" destId="{3C291F5C-55E8-4C10-8900-3F4491133DF0}" srcOrd="5" destOrd="0" presId="urn:microsoft.com/office/officeart/2009/3/layout/StepUpProcess"/>
    <dgm:cxn modelId="{9E809486-1FD4-4875-9D3E-0DC296152698}" type="presParOf" srcId="{3C291F5C-55E8-4C10-8900-3F4491133DF0}" destId="{DD9AE1D2-9188-44CB-A328-67E530278B17}" srcOrd="0" destOrd="0" presId="urn:microsoft.com/office/officeart/2009/3/layout/StepUpProcess"/>
    <dgm:cxn modelId="{85FCB84F-0E3C-45CA-9E4E-D816AD6D9EF6}" type="presParOf" srcId="{2588A395-86E0-4B9B-8B56-50FA99A0E747}" destId="{6CF8EEC6-91F4-45BD-A848-81DE3A06DB5D}" srcOrd="6" destOrd="0" presId="urn:microsoft.com/office/officeart/2009/3/layout/StepUpProcess"/>
    <dgm:cxn modelId="{9870EC41-8952-4846-93B4-0B214D542911}" type="presParOf" srcId="{6CF8EEC6-91F4-45BD-A848-81DE3A06DB5D}" destId="{F0DFA500-940A-43E7-B882-5A073B09A831}" srcOrd="0" destOrd="0" presId="urn:microsoft.com/office/officeart/2009/3/layout/StepUpProcess"/>
    <dgm:cxn modelId="{A64B363E-6675-420D-8B02-E8047E78C4F1}" type="presParOf" srcId="{6CF8EEC6-91F4-45BD-A848-81DE3A06DB5D}" destId="{062B3B1E-3310-418F-B0D8-202D6044199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6F554-8635-4052-B3A6-3F914FAAFF82}"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kumimoji="1" lang="ja-JP" altLang="en-US"/>
        </a:p>
      </dgm:t>
    </dgm:pt>
    <dgm:pt modelId="{2B4C9E51-61C4-4095-B55C-42D560871158}">
      <dgm:prSet phldrT="[テキスト]" custT="1"/>
      <dgm:spPr/>
      <dgm:t>
        <a:bodyPr/>
        <a:lstStyle/>
        <a:p>
          <a:r>
            <a:rPr kumimoji="1" lang="ja-JP" altLang="en-US" sz="2400" dirty="0"/>
            <a:t>案内表示パネルの</a:t>
          </a:r>
          <a:r>
            <a:rPr kumimoji="1" lang="en-US" altLang="ja-JP" sz="2400" dirty="0"/>
            <a:t>LED</a:t>
          </a:r>
          <a:r>
            <a:rPr kumimoji="1" lang="ja-JP" altLang="en-US" sz="2400" dirty="0"/>
            <a:t>化</a:t>
          </a:r>
        </a:p>
      </dgm:t>
    </dgm:pt>
    <dgm:pt modelId="{59975D2F-9260-4662-B359-99C43A6CCAB2}" type="parTrans" cxnId="{AFE4F3D3-22EC-4249-80CF-7020A6DA6E18}">
      <dgm:prSet/>
      <dgm:spPr/>
      <dgm:t>
        <a:bodyPr/>
        <a:lstStyle/>
        <a:p>
          <a:endParaRPr kumimoji="1" lang="ja-JP" altLang="en-US" sz="2400"/>
        </a:p>
      </dgm:t>
    </dgm:pt>
    <dgm:pt modelId="{05D0FB25-D921-49E0-BF30-207C0B13F0FF}" type="sibTrans" cxnId="{AFE4F3D3-22EC-4249-80CF-7020A6DA6E18}">
      <dgm:prSet/>
      <dgm:spPr/>
      <dgm:t>
        <a:bodyPr/>
        <a:lstStyle/>
        <a:p>
          <a:endParaRPr kumimoji="1" lang="ja-JP" altLang="en-US" sz="2400"/>
        </a:p>
      </dgm:t>
    </dgm:pt>
    <dgm:pt modelId="{1C4F6C72-D715-4B10-B517-1543FAFCE627}">
      <dgm:prSet phldrT="[テキスト]" custT="1"/>
      <dgm:spPr>
        <a:solidFill>
          <a:srgbClr val="FF0000"/>
        </a:solidFill>
      </dgm:spPr>
      <dgm:t>
        <a:bodyPr/>
        <a:lstStyle/>
        <a:p>
          <a:r>
            <a:rPr kumimoji="1" lang="ja-JP" altLang="en-US" sz="2800" dirty="0">
              <a:solidFill>
                <a:schemeClr val="bg1"/>
              </a:solidFill>
            </a:rPr>
            <a:t>照明器具の　</a:t>
          </a:r>
          <a:r>
            <a:rPr kumimoji="1" lang="en-US" altLang="ja-JP" sz="2800" dirty="0">
              <a:solidFill>
                <a:schemeClr val="bg1"/>
              </a:solidFill>
            </a:rPr>
            <a:t>LED</a:t>
          </a:r>
          <a:r>
            <a:rPr kumimoji="1" lang="ja-JP" altLang="en-US" sz="2800" dirty="0">
              <a:solidFill>
                <a:schemeClr val="bg1"/>
              </a:solidFill>
            </a:rPr>
            <a:t>化　②</a:t>
          </a:r>
        </a:p>
      </dgm:t>
    </dgm:pt>
    <dgm:pt modelId="{686F3DC2-35AE-4F5C-95AC-8AD3A6EDA095}" type="parTrans" cxnId="{DDE00456-F79A-41E0-AC47-DE69B80F5BCA}">
      <dgm:prSet/>
      <dgm:spPr/>
      <dgm:t>
        <a:bodyPr/>
        <a:lstStyle/>
        <a:p>
          <a:endParaRPr kumimoji="1" lang="ja-JP" altLang="en-US" sz="2400"/>
        </a:p>
      </dgm:t>
    </dgm:pt>
    <dgm:pt modelId="{804C23FC-179F-434F-A996-D312D208F428}" type="sibTrans" cxnId="{DDE00456-F79A-41E0-AC47-DE69B80F5BCA}">
      <dgm:prSet/>
      <dgm:spPr/>
      <dgm:t>
        <a:bodyPr/>
        <a:lstStyle/>
        <a:p>
          <a:endParaRPr kumimoji="1" lang="ja-JP" altLang="en-US" sz="2400"/>
        </a:p>
      </dgm:t>
    </dgm:pt>
    <dgm:pt modelId="{8BE56CC3-16E9-4188-BC60-390719413927}">
      <dgm:prSet phldrT="[テキスト]" custT="1"/>
      <dgm:spPr/>
      <dgm:t>
        <a:bodyPr/>
        <a:lstStyle/>
        <a:p>
          <a:r>
            <a:rPr kumimoji="1" lang="ja-JP" altLang="en-US" sz="2400" dirty="0"/>
            <a:t>蛍光灯の製造終了</a:t>
          </a:r>
        </a:p>
      </dgm:t>
    </dgm:pt>
    <dgm:pt modelId="{D3689862-D315-4F1D-A242-97F26EF815E3}" type="parTrans" cxnId="{9FE05916-CFA0-4DD1-87FE-DFC7AA919704}">
      <dgm:prSet/>
      <dgm:spPr/>
      <dgm:t>
        <a:bodyPr/>
        <a:lstStyle/>
        <a:p>
          <a:endParaRPr kumimoji="1" lang="ja-JP" altLang="en-US" sz="2400"/>
        </a:p>
      </dgm:t>
    </dgm:pt>
    <dgm:pt modelId="{C6822946-0681-497E-81C8-22EA1225A763}" type="sibTrans" cxnId="{9FE05916-CFA0-4DD1-87FE-DFC7AA919704}">
      <dgm:prSet/>
      <dgm:spPr/>
      <dgm:t>
        <a:bodyPr/>
        <a:lstStyle/>
        <a:p>
          <a:endParaRPr kumimoji="1" lang="ja-JP" altLang="en-US" sz="2400"/>
        </a:p>
      </dgm:t>
    </dgm:pt>
    <dgm:pt modelId="{F31EBAF4-338E-44AA-80A6-D14AA05CEEA0}">
      <dgm:prSet phldrT="[テキスト]" custT="1"/>
      <dgm:spPr/>
      <dgm:t>
        <a:bodyPr/>
        <a:lstStyle/>
        <a:p>
          <a:r>
            <a:rPr kumimoji="1" lang="ja-JP" altLang="en-US" sz="2400" dirty="0"/>
            <a:t>車のヘッドライトの</a:t>
          </a:r>
          <a:r>
            <a:rPr kumimoji="1" lang="en-US" altLang="ja-JP" sz="2400" dirty="0"/>
            <a:t>LED</a:t>
          </a:r>
          <a:r>
            <a:rPr kumimoji="1" lang="ja-JP" altLang="en-US" sz="2400" dirty="0"/>
            <a:t>化</a:t>
          </a:r>
        </a:p>
      </dgm:t>
    </dgm:pt>
    <dgm:pt modelId="{EBDD493B-0CC8-4C95-8028-7DA20217313D}" type="sibTrans" cxnId="{5D6691C7-2FDB-4B3C-83ED-4A6AE84A9B6A}">
      <dgm:prSet/>
      <dgm:spPr/>
      <dgm:t>
        <a:bodyPr/>
        <a:lstStyle/>
        <a:p>
          <a:endParaRPr kumimoji="1" lang="ja-JP" altLang="en-US" sz="2400"/>
        </a:p>
      </dgm:t>
    </dgm:pt>
    <dgm:pt modelId="{2F68311E-8C8A-4453-9319-BD077CCA597E}" type="parTrans" cxnId="{5D6691C7-2FDB-4B3C-83ED-4A6AE84A9B6A}">
      <dgm:prSet/>
      <dgm:spPr/>
      <dgm:t>
        <a:bodyPr/>
        <a:lstStyle/>
        <a:p>
          <a:endParaRPr kumimoji="1" lang="ja-JP" altLang="en-US" sz="2400"/>
        </a:p>
      </dgm:t>
    </dgm:pt>
    <dgm:pt modelId="{2588A395-86E0-4B9B-8B56-50FA99A0E747}" type="pres">
      <dgm:prSet presAssocID="{CC66F554-8635-4052-B3A6-3F914FAAFF82}" presName="rootnode" presStyleCnt="0">
        <dgm:presLayoutVars>
          <dgm:chMax/>
          <dgm:chPref/>
          <dgm:dir/>
          <dgm:animLvl val="lvl"/>
        </dgm:presLayoutVars>
      </dgm:prSet>
      <dgm:spPr/>
    </dgm:pt>
    <dgm:pt modelId="{1A281D07-DA7B-4CF5-A0C5-8B67A092B4F5}" type="pres">
      <dgm:prSet presAssocID="{2B4C9E51-61C4-4095-B55C-42D560871158}" presName="composite" presStyleCnt="0"/>
      <dgm:spPr/>
    </dgm:pt>
    <dgm:pt modelId="{5990BAFC-71F1-43DD-A653-195E9E491D5C}" type="pres">
      <dgm:prSet presAssocID="{2B4C9E51-61C4-4095-B55C-42D560871158}" presName="LShape" presStyleLbl="alignNode1" presStyleIdx="0" presStyleCnt="7"/>
      <dgm:spPr/>
    </dgm:pt>
    <dgm:pt modelId="{49FDAC07-54B5-4806-AAA0-6ECB931347F3}" type="pres">
      <dgm:prSet presAssocID="{2B4C9E51-61C4-4095-B55C-42D560871158}" presName="ParentText" presStyleLbl="revTx" presStyleIdx="0" presStyleCnt="4">
        <dgm:presLayoutVars>
          <dgm:chMax val="0"/>
          <dgm:chPref val="0"/>
          <dgm:bulletEnabled val="1"/>
        </dgm:presLayoutVars>
      </dgm:prSet>
      <dgm:spPr/>
    </dgm:pt>
    <dgm:pt modelId="{F2662E00-AB84-4D4A-973B-D885CB6C9DAC}" type="pres">
      <dgm:prSet presAssocID="{2B4C9E51-61C4-4095-B55C-42D560871158}" presName="Triangle" presStyleLbl="alignNode1" presStyleIdx="1" presStyleCnt="7"/>
      <dgm:spPr/>
    </dgm:pt>
    <dgm:pt modelId="{6F061005-9092-4A8E-995F-B5B53015CD18}" type="pres">
      <dgm:prSet presAssocID="{05D0FB25-D921-49E0-BF30-207C0B13F0FF}" presName="sibTrans" presStyleCnt="0"/>
      <dgm:spPr/>
    </dgm:pt>
    <dgm:pt modelId="{E46D589C-C284-4D80-91B7-048BB1118F01}" type="pres">
      <dgm:prSet presAssocID="{05D0FB25-D921-49E0-BF30-207C0B13F0FF}" presName="space" presStyleCnt="0"/>
      <dgm:spPr/>
    </dgm:pt>
    <dgm:pt modelId="{F62D47E2-339F-4BCE-9B4A-E7FE158CC3F3}" type="pres">
      <dgm:prSet presAssocID="{1C4F6C72-D715-4B10-B517-1543FAFCE627}" presName="composite" presStyleCnt="0"/>
      <dgm:spPr/>
    </dgm:pt>
    <dgm:pt modelId="{D2CDD80A-6263-4AF9-8040-A3A48C9F6858}" type="pres">
      <dgm:prSet presAssocID="{1C4F6C72-D715-4B10-B517-1543FAFCE627}" presName="LShape" presStyleLbl="alignNode1" presStyleIdx="2" presStyleCnt="7"/>
      <dgm:spPr/>
    </dgm:pt>
    <dgm:pt modelId="{D2814D16-C2FE-4C67-BD04-6111A3249E3E}" type="pres">
      <dgm:prSet presAssocID="{1C4F6C72-D715-4B10-B517-1543FAFCE627}" presName="ParentText" presStyleLbl="revTx" presStyleIdx="1" presStyleCnt="4" custScaleX="119404" custScaleY="62364" custLinFactNeighborX="7378" custLinFactNeighborY="-20115">
        <dgm:presLayoutVars>
          <dgm:chMax val="0"/>
          <dgm:chPref val="0"/>
          <dgm:bulletEnabled val="1"/>
        </dgm:presLayoutVars>
      </dgm:prSet>
      <dgm:spPr/>
    </dgm:pt>
    <dgm:pt modelId="{FBEADACE-ECEA-48A7-A5CA-0A00385DD9AC}" type="pres">
      <dgm:prSet presAssocID="{1C4F6C72-D715-4B10-B517-1543FAFCE627}" presName="Triangle" presStyleLbl="alignNode1" presStyleIdx="3" presStyleCnt="7"/>
      <dgm:spPr/>
    </dgm:pt>
    <dgm:pt modelId="{E143B519-A801-4174-B54F-F0DFD4509D2A}" type="pres">
      <dgm:prSet presAssocID="{804C23FC-179F-434F-A996-D312D208F428}" presName="sibTrans" presStyleCnt="0"/>
      <dgm:spPr/>
    </dgm:pt>
    <dgm:pt modelId="{218B8333-6990-495C-9B0A-260BC245A5DD}" type="pres">
      <dgm:prSet presAssocID="{804C23FC-179F-434F-A996-D312D208F428}" presName="space" presStyleCnt="0"/>
      <dgm:spPr/>
    </dgm:pt>
    <dgm:pt modelId="{A7D19A7E-04A4-42D7-AE6C-CAAF074BB775}" type="pres">
      <dgm:prSet presAssocID="{F31EBAF4-338E-44AA-80A6-D14AA05CEEA0}" presName="composite" presStyleCnt="0"/>
      <dgm:spPr/>
    </dgm:pt>
    <dgm:pt modelId="{4ED3AD22-5887-43BB-AC31-53A6DA8F2D3C}" type="pres">
      <dgm:prSet presAssocID="{F31EBAF4-338E-44AA-80A6-D14AA05CEEA0}" presName="LShape" presStyleLbl="alignNode1" presStyleIdx="4" presStyleCnt="7"/>
      <dgm:spPr/>
    </dgm:pt>
    <dgm:pt modelId="{15CA5B7A-E066-4C1A-8FFF-318A13A9A5AD}" type="pres">
      <dgm:prSet presAssocID="{F31EBAF4-338E-44AA-80A6-D14AA05CEEA0}" presName="ParentText" presStyleLbl="revTx" presStyleIdx="2" presStyleCnt="4">
        <dgm:presLayoutVars>
          <dgm:chMax val="0"/>
          <dgm:chPref val="0"/>
          <dgm:bulletEnabled val="1"/>
        </dgm:presLayoutVars>
      </dgm:prSet>
      <dgm:spPr/>
    </dgm:pt>
    <dgm:pt modelId="{911D1C88-FE43-4F26-8FDC-09BC62F7E6BC}" type="pres">
      <dgm:prSet presAssocID="{F31EBAF4-338E-44AA-80A6-D14AA05CEEA0}" presName="Triangle" presStyleLbl="alignNode1" presStyleIdx="5" presStyleCnt="7"/>
      <dgm:spPr/>
    </dgm:pt>
    <dgm:pt modelId="{441857BA-CF97-4A60-ACA4-289399BEB700}" type="pres">
      <dgm:prSet presAssocID="{EBDD493B-0CC8-4C95-8028-7DA20217313D}" presName="sibTrans" presStyleCnt="0"/>
      <dgm:spPr/>
    </dgm:pt>
    <dgm:pt modelId="{BEE3A173-3286-4544-988D-DAA5046CA239}" type="pres">
      <dgm:prSet presAssocID="{EBDD493B-0CC8-4C95-8028-7DA20217313D}" presName="space" presStyleCnt="0"/>
      <dgm:spPr/>
    </dgm:pt>
    <dgm:pt modelId="{CA177B11-15DA-4C7F-9491-925C09706F7F}" type="pres">
      <dgm:prSet presAssocID="{8BE56CC3-16E9-4188-BC60-390719413927}" presName="composite" presStyleCnt="0"/>
      <dgm:spPr/>
    </dgm:pt>
    <dgm:pt modelId="{2DD89F3E-293B-4694-A82A-F5D413187751}" type="pres">
      <dgm:prSet presAssocID="{8BE56CC3-16E9-4188-BC60-390719413927}" presName="LShape" presStyleLbl="alignNode1" presStyleIdx="6" presStyleCnt="7"/>
      <dgm:spPr/>
    </dgm:pt>
    <dgm:pt modelId="{57F5DF1E-1FE1-46F7-9FAF-DBFC2CD33373}" type="pres">
      <dgm:prSet presAssocID="{8BE56CC3-16E9-4188-BC60-390719413927}" presName="ParentText" presStyleLbl="revTx" presStyleIdx="3" presStyleCnt="4" custLinFactNeighborX="222" custLinFactNeighborY="9140">
        <dgm:presLayoutVars>
          <dgm:chMax val="0"/>
          <dgm:chPref val="0"/>
          <dgm:bulletEnabled val="1"/>
        </dgm:presLayoutVars>
      </dgm:prSet>
      <dgm:spPr/>
    </dgm:pt>
  </dgm:ptLst>
  <dgm:cxnLst>
    <dgm:cxn modelId="{9FE05916-CFA0-4DD1-87FE-DFC7AA919704}" srcId="{CC66F554-8635-4052-B3A6-3F914FAAFF82}" destId="{8BE56CC3-16E9-4188-BC60-390719413927}" srcOrd="3" destOrd="0" parTransId="{D3689862-D315-4F1D-A242-97F26EF815E3}" sibTransId="{C6822946-0681-497E-81C8-22EA1225A763}"/>
    <dgm:cxn modelId="{9A055771-AE3F-4FBF-BBBF-2B6F5B00CD40}" type="presOf" srcId="{8BE56CC3-16E9-4188-BC60-390719413927}" destId="{57F5DF1E-1FE1-46F7-9FAF-DBFC2CD33373}" srcOrd="0" destOrd="0" presId="urn:microsoft.com/office/officeart/2009/3/layout/StepUpProcess"/>
    <dgm:cxn modelId="{D4693472-B48A-4DBB-B4A9-D9643F963198}" type="presOf" srcId="{1C4F6C72-D715-4B10-B517-1543FAFCE627}" destId="{D2814D16-C2FE-4C67-BD04-6111A3249E3E}" srcOrd="0" destOrd="0" presId="urn:microsoft.com/office/officeart/2009/3/layout/StepUpProcess"/>
    <dgm:cxn modelId="{DDE00456-F79A-41E0-AC47-DE69B80F5BCA}" srcId="{CC66F554-8635-4052-B3A6-3F914FAAFF82}" destId="{1C4F6C72-D715-4B10-B517-1543FAFCE627}" srcOrd="1" destOrd="0" parTransId="{686F3DC2-35AE-4F5C-95AC-8AD3A6EDA095}" sibTransId="{804C23FC-179F-434F-A996-D312D208F428}"/>
    <dgm:cxn modelId="{EE64DD77-2546-4B46-BBA6-B366BEB99E00}" type="presOf" srcId="{CC66F554-8635-4052-B3A6-3F914FAAFF82}" destId="{2588A395-86E0-4B9B-8B56-50FA99A0E747}" srcOrd="0" destOrd="0" presId="urn:microsoft.com/office/officeart/2009/3/layout/StepUpProcess"/>
    <dgm:cxn modelId="{8E2B618C-2B1B-45D0-AAD0-D95872C7F48F}" type="presOf" srcId="{F31EBAF4-338E-44AA-80A6-D14AA05CEEA0}" destId="{15CA5B7A-E066-4C1A-8FFF-318A13A9A5AD}" srcOrd="0" destOrd="0" presId="urn:microsoft.com/office/officeart/2009/3/layout/StepUpProcess"/>
    <dgm:cxn modelId="{3AEA0E9B-F753-4A32-B5A4-26DD743136E4}" type="presOf" srcId="{2B4C9E51-61C4-4095-B55C-42D560871158}" destId="{49FDAC07-54B5-4806-AAA0-6ECB931347F3}" srcOrd="0" destOrd="0" presId="urn:microsoft.com/office/officeart/2009/3/layout/StepUpProcess"/>
    <dgm:cxn modelId="{5D6691C7-2FDB-4B3C-83ED-4A6AE84A9B6A}" srcId="{CC66F554-8635-4052-B3A6-3F914FAAFF82}" destId="{F31EBAF4-338E-44AA-80A6-D14AA05CEEA0}" srcOrd="2" destOrd="0" parTransId="{2F68311E-8C8A-4453-9319-BD077CCA597E}" sibTransId="{EBDD493B-0CC8-4C95-8028-7DA20217313D}"/>
    <dgm:cxn modelId="{AFE4F3D3-22EC-4249-80CF-7020A6DA6E18}" srcId="{CC66F554-8635-4052-B3A6-3F914FAAFF82}" destId="{2B4C9E51-61C4-4095-B55C-42D560871158}" srcOrd="0" destOrd="0" parTransId="{59975D2F-9260-4662-B359-99C43A6CCAB2}" sibTransId="{05D0FB25-D921-49E0-BF30-207C0B13F0FF}"/>
    <dgm:cxn modelId="{794AF130-7B4F-4820-A02C-71E96556CFFF}" type="presParOf" srcId="{2588A395-86E0-4B9B-8B56-50FA99A0E747}" destId="{1A281D07-DA7B-4CF5-A0C5-8B67A092B4F5}" srcOrd="0" destOrd="0" presId="urn:microsoft.com/office/officeart/2009/3/layout/StepUpProcess"/>
    <dgm:cxn modelId="{486FEB7E-6330-445D-84A6-C3CCAB561D68}" type="presParOf" srcId="{1A281D07-DA7B-4CF5-A0C5-8B67A092B4F5}" destId="{5990BAFC-71F1-43DD-A653-195E9E491D5C}" srcOrd="0" destOrd="0" presId="urn:microsoft.com/office/officeart/2009/3/layout/StepUpProcess"/>
    <dgm:cxn modelId="{610D8DA3-0441-4997-8FCA-3DD2AF1B49E3}" type="presParOf" srcId="{1A281D07-DA7B-4CF5-A0C5-8B67A092B4F5}" destId="{49FDAC07-54B5-4806-AAA0-6ECB931347F3}" srcOrd="1" destOrd="0" presId="urn:microsoft.com/office/officeart/2009/3/layout/StepUpProcess"/>
    <dgm:cxn modelId="{0FB000C3-1B43-4192-9E64-C3F29B6831A7}" type="presParOf" srcId="{1A281D07-DA7B-4CF5-A0C5-8B67A092B4F5}" destId="{F2662E00-AB84-4D4A-973B-D885CB6C9DAC}" srcOrd="2" destOrd="0" presId="urn:microsoft.com/office/officeart/2009/3/layout/StepUpProcess"/>
    <dgm:cxn modelId="{393B094F-FF89-48A6-979A-5741FD85DB4B}" type="presParOf" srcId="{2588A395-86E0-4B9B-8B56-50FA99A0E747}" destId="{6F061005-9092-4A8E-995F-B5B53015CD18}" srcOrd="1" destOrd="0" presId="urn:microsoft.com/office/officeart/2009/3/layout/StepUpProcess"/>
    <dgm:cxn modelId="{E2C443F6-F9DA-479B-B6AD-7114F5BF6E0A}" type="presParOf" srcId="{6F061005-9092-4A8E-995F-B5B53015CD18}" destId="{E46D589C-C284-4D80-91B7-048BB1118F01}" srcOrd="0" destOrd="0" presId="urn:microsoft.com/office/officeart/2009/3/layout/StepUpProcess"/>
    <dgm:cxn modelId="{B76215C8-13E4-47DC-93CD-03412D2F8439}" type="presParOf" srcId="{2588A395-86E0-4B9B-8B56-50FA99A0E747}" destId="{F62D47E2-339F-4BCE-9B4A-E7FE158CC3F3}" srcOrd="2" destOrd="0" presId="urn:microsoft.com/office/officeart/2009/3/layout/StepUpProcess"/>
    <dgm:cxn modelId="{F34795D2-DA88-4253-A684-539C8D15A6BC}" type="presParOf" srcId="{F62D47E2-339F-4BCE-9B4A-E7FE158CC3F3}" destId="{D2CDD80A-6263-4AF9-8040-A3A48C9F6858}" srcOrd="0" destOrd="0" presId="urn:microsoft.com/office/officeart/2009/3/layout/StepUpProcess"/>
    <dgm:cxn modelId="{593C2D6C-0309-44CD-B647-710F0BE139DE}" type="presParOf" srcId="{F62D47E2-339F-4BCE-9B4A-E7FE158CC3F3}" destId="{D2814D16-C2FE-4C67-BD04-6111A3249E3E}" srcOrd="1" destOrd="0" presId="urn:microsoft.com/office/officeart/2009/3/layout/StepUpProcess"/>
    <dgm:cxn modelId="{46DA651C-F022-426C-A550-131546BD99AD}" type="presParOf" srcId="{F62D47E2-339F-4BCE-9B4A-E7FE158CC3F3}" destId="{FBEADACE-ECEA-48A7-A5CA-0A00385DD9AC}" srcOrd="2" destOrd="0" presId="urn:microsoft.com/office/officeart/2009/3/layout/StepUpProcess"/>
    <dgm:cxn modelId="{10245F68-89A9-4D48-A768-067CA2FFE66C}" type="presParOf" srcId="{2588A395-86E0-4B9B-8B56-50FA99A0E747}" destId="{E143B519-A801-4174-B54F-F0DFD4509D2A}" srcOrd="3" destOrd="0" presId="urn:microsoft.com/office/officeart/2009/3/layout/StepUpProcess"/>
    <dgm:cxn modelId="{53C7B372-579A-4B43-892F-B4B072EFC18C}" type="presParOf" srcId="{E143B519-A801-4174-B54F-F0DFD4509D2A}" destId="{218B8333-6990-495C-9B0A-260BC245A5DD}" srcOrd="0" destOrd="0" presId="urn:microsoft.com/office/officeart/2009/3/layout/StepUpProcess"/>
    <dgm:cxn modelId="{7FF9EB72-DC03-4EA3-A48E-AA8BF36A9A9D}" type="presParOf" srcId="{2588A395-86E0-4B9B-8B56-50FA99A0E747}" destId="{A7D19A7E-04A4-42D7-AE6C-CAAF074BB775}" srcOrd="4" destOrd="0" presId="urn:microsoft.com/office/officeart/2009/3/layout/StepUpProcess"/>
    <dgm:cxn modelId="{50C8E246-62F4-4CE2-A931-23436ECCE8A6}" type="presParOf" srcId="{A7D19A7E-04A4-42D7-AE6C-CAAF074BB775}" destId="{4ED3AD22-5887-43BB-AC31-53A6DA8F2D3C}" srcOrd="0" destOrd="0" presId="urn:microsoft.com/office/officeart/2009/3/layout/StepUpProcess"/>
    <dgm:cxn modelId="{3643E97C-F0FA-4EDF-A96B-09A3BDEE2958}" type="presParOf" srcId="{A7D19A7E-04A4-42D7-AE6C-CAAF074BB775}" destId="{15CA5B7A-E066-4C1A-8FFF-318A13A9A5AD}" srcOrd="1" destOrd="0" presId="urn:microsoft.com/office/officeart/2009/3/layout/StepUpProcess"/>
    <dgm:cxn modelId="{11A65FC4-DF55-43DF-9B66-B094F25B4E1F}" type="presParOf" srcId="{A7D19A7E-04A4-42D7-AE6C-CAAF074BB775}" destId="{911D1C88-FE43-4F26-8FDC-09BC62F7E6BC}" srcOrd="2" destOrd="0" presId="urn:microsoft.com/office/officeart/2009/3/layout/StepUpProcess"/>
    <dgm:cxn modelId="{98CE6A89-9E90-4D27-8B38-56E9B6F91AEA}" type="presParOf" srcId="{2588A395-86E0-4B9B-8B56-50FA99A0E747}" destId="{441857BA-CF97-4A60-ACA4-289399BEB700}" srcOrd="5" destOrd="0" presId="urn:microsoft.com/office/officeart/2009/3/layout/StepUpProcess"/>
    <dgm:cxn modelId="{5826CC4C-3B36-421E-A135-CECCF06768B3}" type="presParOf" srcId="{441857BA-CF97-4A60-ACA4-289399BEB700}" destId="{BEE3A173-3286-4544-988D-DAA5046CA239}" srcOrd="0" destOrd="0" presId="urn:microsoft.com/office/officeart/2009/3/layout/StepUpProcess"/>
    <dgm:cxn modelId="{A3D25DB4-08EB-484E-BB13-80EE1BA68C8C}" type="presParOf" srcId="{2588A395-86E0-4B9B-8B56-50FA99A0E747}" destId="{CA177B11-15DA-4C7F-9491-925C09706F7F}" srcOrd="6" destOrd="0" presId="urn:microsoft.com/office/officeart/2009/3/layout/StepUpProcess"/>
    <dgm:cxn modelId="{E0C2DFF9-9991-4EB2-98C3-D4CCDF46CA17}" type="presParOf" srcId="{CA177B11-15DA-4C7F-9491-925C09706F7F}" destId="{2DD89F3E-293B-4694-A82A-F5D413187751}" srcOrd="0" destOrd="0" presId="urn:microsoft.com/office/officeart/2009/3/layout/StepUpProcess"/>
    <dgm:cxn modelId="{8DB0B51B-50A6-4AAD-B1EE-B04DAE36A9A8}" type="presParOf" srcId="{CA177B11-15DA-4C7F-9491-925C09706F7F}" destId="{57F5DF1E-1FE1-46F7-9FAF-DBFC2CD33373}"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3E322-1230-4556-A978-351741FA1607}">
      <dsp:nvSpPr>
        <dsp:cNvPr id="0" name=""/>
        <dsp:cNvSpPr/>
      </dsp:nvSpPr>
      <dsp:spPr>
        <a:xfrm rot="5400000">
          <a:off x="494467" y="1680477"/>
          <a:ext cx="1471709" cy="2448892"/>
        </a:xfrm>
        <a:prstGeom prst="corner">
          <a:avLst>
            <a:gd name="adj1" fmla="val 16120"/>
            <a:gd name="adj2" fmla="val 1611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81A9A06-0A93-4772-8B8F-00E6B47441F4}">
      <dsp:nvSpPr>
        <dsp:cNvPr id="0" name=""/>
        <dsp:cNvSpPr/>
      </dsp:nvSpPr>
      <dsp:spPr>
        <a:xfrm>
          <a:off x="248802" y="2412168"/>
          <a:ext cx="2210873" cy="193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イルミネーション</a:t>
          </a:r>
          <a:r>
            <a:rPr kumimoji="1" lang="en-US" altLang="ja-JP" sz="2400" kern="1200" dirty="0"/>
            <a:t>LED</a:t>
          </a:r>
          <a:r>
            <a:rPr kumimoji="1" lang="ja-JP" altLang="en-US" sz="2400" kern="1200" dirty="0"/>
            <a:t>化</a:t>
          </a:r>
        </a:p>
      </dsp:txBody>
      <dsp:txXfrm>
        <a:off x="248802" y="2412168"/>
        <a:ext cx="2210873" cy="1937960"/>
      </dsp:txXfrm>
    </dsp:sp>
    <dsp:sp modelId="{D4C961F7-AD2D-4AFF-ADF9-7F0CFA536C7E}">
      <dsp:nvSpPr>
        <dsp:cNvPr id="0" name=""/>
        <dsp:cNvSpPr/>
      </dsp:nvSpPr>
      <dsp:spPr>
        <a:xfrm>
          <a:off x="2042530" y="1500187"/>
          <a:ext cx="417145" cy="417145"/>
        </a:xfrm>
        <a:prstGeom prst="triangle">
          <a:avLst>
            <a:gd name="adj" fmla="val 10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102D151-FF44-4DCB-BAD9-55711E40727F}">
      <dsp:nvSpPr>
        <dsp:cNvPr id="0" name=""/>
        <dsp:cNvSpPr/>
      </dsp:nvSpPr>
      <dsp:spPr>
        <a:xfrm rot="5400000">
          <a:off x="3201008" y="1010741"/>
          <a:ext cx="1471709" cy="2448892"/>
        </a:xfrm>
        <a:prstGeom prst="corner">
          <a:avLst>
            <a:gd name="adj1" fmla="val 16120"/>
            <a:gd name="adj2" fmla="val 1611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B99545-2A80-4149-B005-641734BC6107}">
      <dsp:nvSpPr>
        <dsp:cNvPr id="0" name=""/>
        <dsp:cNvSpPr/>
      </dsp:nvSpPr>
      <dsp:spPr>
        <a:xfrm>
          <a:off x="2955343" y="1742432"/>
          <a:ext cx="2210873" cy="193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携帯電話表示が液晶から</a:t>
          </a:r>
          <a:r>
            <a:rPr kumimoji="1" lang="en-US" altLang="ja-JP" sz="2400" kern="1200" dirty="0"/>
            <a:t>LED</a:t>
          </a:r>
          <a:r>
            <a:rPr kumimoji="1" lang="ja-JP" altLang="en-US" sz="2400" kern="1200" dirty="0"/>
            <a:t>へ</a:t>
          </a:r>
        </a:p>
      </dsp:txBody>
      <dsp:txXfrm>
        <a:off x="2955343" y="1742432"/>
        <a:ext cx="2210873" cy="1937960"/>
      </dsp:txXfrm>
    </dsp:sp>
    <dsp:sp modelId="{B3521AB7-C8B2-4BCE-A185-F7A97BE9B321}">
      <dsp:nvSpPr>
        <dsp:cNvPr id="0" name=""/>
        <dsp:cNvSpPr/>
      </dsp:nvSpPr>
      <dsp:spPr>
        <a:xfrm>
          <a:off x="4749071" y="830451"/>
          <a:ext cx="417145" cy="417145"/>
        </a:xfrm>
        <a:prstGeom prst="triangle">
          <a:avLst>
            <a:gd name="adj" fmla="val 10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948EA3-8672-46D2-BB34-7127E1B200B2}">
      <dsp:nvSpPr>
        <dsp:cNvPr id="0" name=""/>
        <dsp:cNvSpPr/>
      </dsp:nvSpPr>
      <dsp:spPr>
        <a:xfrm rot="5400000">
          <a:off x="5907549" y="727560"/>
          <a:ext cx="1471709" cy="2448892"/>
        </a:xfrm>
        <a:prstGeom prst="corner">
          <a:avLst>
            <a:gd name="adj1" fmla="val 16120"/>
            <a:gd name="adj2" fmla="val 16110"/>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E6F82DF-9AD4-4B8C-B182-91FECA64FA26}">
      <dsp:nvSpPr>
        <dsp:cNvPr id="0" name=""/>
        <dsp:cNvSpPr/>
      </dsp:nvSpPr>
      <dsp:spPr>
        <a:xfrm>
          <a:off x="5645093" y="1468369"/>
          <a:ext cx="2578785" cy="1164849"/>
        </a:xfrm>
        <a:prstGeom prst="rect">
          <a:avLst/>
        </a:prstGeom>
        <a:solidFill>
          <a:srgbClr val="FF0000"/>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chemeClr val="bg1"/>
              </a:solidFill>
            </a:rPr>
            <a:t>照明器具の</a:t>
          </a:r>
          <a:r>
            <a:rPr kumimoji="1" lang="en-US" altLang="ja-JP" sz="2800" kern="1200" dirty="0">
              <a:solidFill>
                <a:schemeClr val="bg1"/>
              </a:solidFill>
            </a:rPr>
            <a:t>LED</a:t>
          </a:r>
          <a:r>
            <a:rPr kumimoji="1" lang="ja-JP" altLang="en-US" sz="2800" kern="1200" dirty="0">
              <a:solidFill>
                <a:schemeClr val="bg1"/>
              </a:solidFill>
            </a:rPr>
            <a:t>化　①</a:t>
          </a:r>
        </a:p>
      </dsp:txBody>
      <dsp:txXfrm>
        <a:off x="5645093" y="1468369"/>
        <a:ext cx="2578785" cy="1164849"/>
      </dsp:txXfrm>
    </dsp:sp>
    <dsp:sp modelId="{BBE2BC27-977D-4016-899A-AD369B990A24}">
      <dsp:nvSpPr>
        <dsp:cNvPr id="0" name=""/>
        <dsp:cNvSpPr/>
      </dsp:nvSpPr>
      <dsp:spPr>
        <a:xfrm>
          <a:off x="7455612" y="547270"/>
          <a:ext cx="417145" cy="417145"/>
        </a:xfrm>
        <a:prstGeom prst="triangle">
          <a:avLst>
            <a:gd name="adj" fmla="val 10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DFA500-940A-43E7-B882-5A073B09A831}">
      <dsp:nvSpPr>
        <dsp:cNvPr id="0" name=""/>
        <dsp:cNvSpPr/>
      </dsp:nvSpPr>
      <dsp:spPr>
        <a:xfrm rot="5400000">
          <a:off x="8614090" y="57823"/>
          <a:ext cx="1471709" cy="2448892"/>
        </a:xfrm>
        <a:prstGeom prst="corner">
          <a:avLst>
            <a:gd name="adj1" fmla="val 16120"/>
            <a:gd name="adj2" fmla="val 1611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62B3B1E-3310-418F-B0D8-202D6044199A}">
      <dsp:nvSpPr>
        <dsp:cNvPr id="0" name=""/>
        <dsp:cNvSpPr/>
      </dsp:nvSpPr>
      <dsp:spPr>
        <a:xfrm>
          <a:off x="8368425" y="789515"/>
          <a:ext cx="2210873" cy="193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テレビ画面が</a:t>
          </a:r>
          <a:r>
            <a:rPr kumimoji="1" lang="en-US" altLang="ja-JP" sz="2400" kern="1200" dirty="0"/>
            <a:t>CCFL</a:t>
          </a:r>
          <a:r>
            <a:rPr kumimoji="1" lang="ja-JP" altLang="en-US" sz="2400" kern="1200" dirty="0"/>
            <a:t>（冷陰極管から</a:t>
          </a:r>
          <a:r>
            <a:rPr kumimoji="1" lang="en-US" altLang="ja-JP" sz="2400" kern="1200" dirty="0"/>
            <a:t>LED</a:t>
          </a:r>
          <a:r>
            <a:rPr kumimoji="1" lang="ja-JP" altLang="en-US" sz="2400" kern="1200" dirty="0"/>
            <a:t>へ</a:t>
          </a:r>
        </a:p>
      </dsp:txBody>
      <dsp:txXfrm>
        <a:off x="8368425" y="789515"/>
        <a:ext cx="2210873" cy="1937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0BAFC-71F1-43DD-A653-195E9E491D5C}">
      <dsp:nvSpPr>
        <dsp:cNvPr id="0" name=""/>
        <dsp:cNvSpPr/>
      </dsp:nvSpPr>
      <dsp:spPr>
        <a:xfrm rot="5400000">
          <a:off x="486863" y="1701571"/>
          <a:ext cx="1451955" cy="2416021"/>
        </a:xfrm>
        <a:prstGeom prst="corner">
          <a:avLst>
            <a:gd name="adj1" fmla="val 16120"/>
            <a:gd name="adj2" fmla="val 1611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9FDAC07-54B5-4806-AAA0-6ECB931347F3}">
      <dsp:nvSpPr>
        <dsp:cNvPr id="0" name=""/>
        <dsp:cNvSpPr/>
      </dsp:nvSpPr>
      <dsp:spPr>
        <a:xfrm>
          <a:off x="244496" y="2423441"/>
          <a:ext cx="2181197" cy="191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案内表示パネルの</a:t>
          </a:r>
          <a:r>
            <a:rPr kumimoji="1" lang="en-US" altLang="ja-JP" sz="2400" kern="1200" dirty="0"/>
            <a:t>LED</a:t>
          </a:r>
          <a:r>
            <a:rPr kumimoji="1" lang="ja-JP" altLang="en-US" sz="2400" kern="1200" dirty="0"/>
            <a:t>化</a:t>
          </a:r>
        </a:p>
      </dsp:txBody>
      <dsp:txXfrm>
        <a:off x="244496" y="2423441"/>
        <a:ext cx="2181197" cy="1911947"/>
      </dsp:txXfrm>
    </dsp:sp>
    <dsp:sp modelId="{F2662E00-AB84-4D4A-973B-D885CB6C9DAC}">
      <dsp:nvSpPr>
        <dsp:cNvPr id="0" name=""/>
        <dsp:cNvSpPr/>
      </dsp:nvSpPr>
      <dsp:spPr>
        <a:xfrm>
          <a:off x="2014147" y="1523701"/>
          <a:ext cx="411546" cy="411546"/>
        </a:xfrm>
        <a:prstGeom prst="triangle">
          <a:avLst>
            <a:gd name="adj" fmla="val 10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2CDD80A-6263-4AF9-8040-A3A48C9F6858}">
      <dsp:nvSpPr>
        <dsp:cNvPr id="0" name=""/>
        <dsp:cNvSpPr/>
      </dsp:nvSpPr>
      <dsp:spPr>
        <a:xfrm rot="5400000">
          <a:off x="3157075" y="1400615"/>
          <a:ext cx="1451955" cy="2416021"/>
        </a:xfrm>
        <a:prstGeom prst="corner">
          <a:avLst>
            <a:gd name="adj1" fmla="val 16120"/>
            <a:gd name="adj2" fmla="val 1611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2814D16-C2FE-4C67-BD04-6111A3249E3E}">
      <dsp:nvSpPr>
        <dsp:cNvPr id="0" name=""/>
        <dsp:cNvSpPr/>
      </dsp:nvSpPr>
      <dsp:spPr>
        <a:xfrm>
          <a:off x="2864017" y="2097687"/>
          <a:ext cx="2604436" cy="1192366"/>
        </a:xfrm>
        <a:prstGeom prst="rect">
          <a:avLst/>
        </a:prstGeom>
        <a:solidFill>
          <a:srgbClr val="FF0000"/>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chemeClr val="bg1"/>
              </a:solidFill>
            </a:rPr>
            <a:t>照明器具の　</a:t>
          </a:r>
          <a:r>
            <a:rPr kumimoji="1" lang="en-US" altLang="ja-JP" sz="2800" kern="1200" dirty="0">
              <a:solidFill>
                <a:schemeClr val="bg1"/>
              </a:solidFill>
            </a:rPr>
            <a:t>LED</a:t>
          </a:r>
          <a:r>
            <a:rPr kumimoji="1" lang="ja-JP" altLang="en-US" sz="2800" kern="1200" dirty="0">
              <a:solidFill>
                <a:schemeClr val="bg1"/>
              </a:solidFill>
            </a:rPr>
            <a:t>化　②</a:t>
          </a:r>
        </a:p>
      </dsp:txBody>
      <dsp:txXfrm>
        <a:off x="2864017" y="2097687"/>
        <a:ext cx="2604436" cy="1192366"/>
      </dsp:txXfrm>
    </dsp:sp>
    <dsp:sp modelId="{FBEADACE-ECEA-48A7-A5CA-0A00385DD9AC}">
      <dsp:nvSpPr>
        <dsp:cNvPr id="0" name=""/>
        <dsp:cNvSpPr/>
      </dsp:nvSpPr>
      <dsp:spPr>
        <a:xfrm>
          <a:off x="4684358" y="1222745"/>
          <a:ext cx="411546" cy="411546"/>
        </a:xfrm>
        <a:prstGeom prst="triangle">
          <a:avLst>
            <a:gd name="adj" fmla="val 10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D3AD22-5887-43BB-AC31-53A6DA8F2D3C}">
      <dsp:nvSpPr>
        <dsp:cNvPr id="0" name=""/>
        <dsp:cNvSpPr/>
      </dsp:nvSpPr>
      <dsp:spPr>
        <a:xfrm rot="5400000">
          <a:off x="5827287" y="739868"/>
          <a:ext cx="1451955" cy="2416021"/>
        </a:xfrm>
        <a:prstGeom prst="corner">
          <a:avLst>
            <a:gd name="adj1" fmla="val 16120"/>
            <a:gd name="adj2" fmla="val 16110"/>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5CA5B7A-E066-4C1A-8FFF-318A13A9A5AD}">
      <dsp:nvSpPr>
        <dsp:cNvPr id="0" name=""/>
        <dsp:cNvSpPr/>
      </dsp:nvSpPr>
      <dsp:spPr>
        <a:xfrm>
          <a:off x="5584919" y="1461738"/>
          <a:ext cx="2181197" cy="191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車のヘッドライトの</a:t>
          </a:r>
          <a:r>
            <a:rPr kumimoji="1" lang="en-US" altLang="ja-JP" sz="2400" kern="1200" dirty="0"/>
            <a:t>LED</a:t>
          </a:r>
          <a:r>
            <a:rPr kumimoji="1" lang="ja-JP" altLang="en-US" sz="2400" kern="1200" dirty="0"/>
            <a:t>化</a:t>
          </a:r>
        </a:p>
      </dsp:txBody>
      <dsp:txXfrm>
        <a:off x="5584919" y="1461738"/>
        <a:ext cx="2181197" cy="1911947"/>
      </dsp:txXfrm>
    </dsp:sp>
    <dsp:sp modelId="{911D1C88-FE43-4F26-8FDC-09BC62F7E6BC}">
      <dsp:nvSpPr>
        <dsp:cNvPr id="0" name=""/>
        <dsp:cNvSpPr/>
      </dsp:nvSpPr>
      <dsp:spPr>
        <a:xfrm>
          <a:off x="7354570" y="561998"/>
          <a:ext cx="411546" cy="411546"/>
        </a:xfrm>
        <a:prstGeom prst="triangle">
          <a:avLst>
            <a:gd name="adj" fmla="val 10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DD89F3E-293B-4694-A82A-F5D413187751}">
      <dsp:nvSpPr>
        <dsp:cNvPr id="0" name=""/>
        <dsp:cNvSpPr/>
      </dsp:nvSpPr>
      <dsp:spPr>
        <a:xfrm rot="5400000">
          <a:off x="8497499" y="79122"/>
          <a:ext cx="1451955" cy="2416021"/>
        </a:xfrm>
        <a:prstGeom prst="corner">
          <a:avLst>
            <a:gd name="adj1" fmla="val 16120"/>
            <a:gd name="adj2" fmla="val 1611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F5DF1E-1FE1-46F7-9FAF-DBFC2CD33373}">
      <dsp:nvSpPr>
        <dsp:cNvPr id="0" name=""/>
        <dsp:cNvSpPr/>
      </dsp:nvSpPr>
      <dsp:spPr>
        <a:xfrm>
          <a:off x="8259962" y="975744"/>
          <a:ext cx="2181197" cy="1911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蛍光灯の製造終了</a:t>
          </a:r>
        </a:p>
      </dsp:txBody>
      <dsp:txXfrm>
        <a:off x="8259962" y="975744"/>
        <a:ext cx="2181197" cy="19119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A83E76-1D24-4C46-9F9E-BD16F2E287C5}" type="datetimeFigureOut">
              <a:rPr kumimoji="1" lang="ja-JP" altLang="en-US" smtClean="0"/>
              <a:t>2021/3/24</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326A1-5E26-4E7B-BBDC-7BD66AB3A4DD}" type="slidenum">
              <a:rPr kumimoji="1" lang="ja-JP" altLang="en-US" smtClean="0"/>
              <a:t>‹#›</a:t>
            </a:fld>
            <a:endParaRPr kumimoji="1" lang="ja-JP" altLang="en-US"/>
          </a:p>
        </p:txBody>
      </p:sp>
    </p:spTree>
    <p:extLst>
      <p:ext uri="{BB962C8B-B14F-4D97-AF65-F5344CB8AC3E}">
        <p14:creationId xmlns:p14="http://schemas.microsoft.com/office/powerpoint/2010/main" val="36605722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5</a:t>
            </a:fld>
            <a:endParaRPr kumimoji="1" lang="ja-JP" altLang="en-US"/>
          </a:p>
        </p:txBody>
      </p:sp>
    </p:spTree>
    <p:extLst>
      <p:ext uri="{BB962C8B-B14F-4D97-AF65-F5344CB8AC3E}">
        <p14:creationId xmlns:p14="http://schemas.microsoft.com/office/powerpoint/2010/main" val="104724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31FB3-17EF-45B4-AB61-E7F04456F2CD}" type="slidenum">
              <a:rPr lang="en-US" altLang="ja-JP"/>
              <a:pPr/>
              <a:t>18</a:t>
            </a:fld>
            <a:endParaRPr lang="en-US" altLang="ja-JP"/>
          </a:p>
        </p:txBody>
      </p:sp>
      <p:sp>
        <p:nvSpPr>
          <p:cNvPr id="84994" name="Rectangle 2"/>
          <p:cNvSpPr>
            <a:spLocks noGrp="1" noRot="1" noChangeAspect="1" noChangeArrowheads="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84995" name="Rectangle 3"/>
          <p:cNvSpPr>
            <a:spLocks noGrp="1" noChangeArrowheads="1"/>
          </p:cNvSpPr>
          <p:nvPr>
            <p:ph type="body" idx="1"/>
          </p:nvPr>
        </p:nvSpPr>
        <p:spPr/>
        <p:txBody>
          <a:bodyPr/>
          <a:lstStyle/>
          <a:p>
            <a:r>
              <a:rPr lang="ja-JP" altLang="en-US" dirty="0"/>
              <a:t>世の中の</a:t>
            </a:r>
            <a:r>
              <a:rPr lang="en-US" altLang="ja-JP" dirty="0"/>
              <a:t>LED</a:t>
            </a:r>
            <a:r>
              <a:rPr lang="ja-JP" altLang="en-US" dirty="0"/>
              <a:t>照明の</a:t>
            </a:r>
            <a:r>
              <a:rPr lang="en-US" altLang="ja-JP" dirty="0"/>
              <a:t>9</a:t>
            </a:r>
            <a:r>
              <a:rPr lang="ja-JP" altLang="en-US" dirty="0"/>
              <a:t>割がブルーライトベースの</a:t>
            </a:r>
            <a:r>
              <a:rPr lang="en-US" altLang="ja-JP" dirty="0"/>
              <a:t>LED</a:t>
            </a:r>
            <a:r>
              <a:rPr lang="ja-JP" altLang="en-US" dirty="0"/>
              <a:t>。</a:t>
            </a:r>
            <a:endParaRPr lang="en-US" altLang="ja-JP" dirty="0"/>
          </a:p>
          <a:p>
            <a:r>
              <a:rPr lang="ja-JP" altLang="en-US" dirty="0"/>
              <a:t>青い光に黄色の蛍光体で電球色から白色までの可視光を作っている。</a:t>
            </a:r>
            <a:endParaRPr lang="ja-JP" altLang="ja-JP" dirty="0"/>
          </a:p>
        </p:txBody>
      </p:sp>
    </p:spTree>
    <p:extLst>
      <p:ext uri="{BB962C8B-B14F-4D97-AF65-F5344CB8AC3E}">
        <p14:creationId xmlns:p14="http://schemas.microsoft.com/office/powerpoint/2010/main" val="5595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dirty="0"/>
              <a:t>青色</a:t>
            </a:r>
            <a:r>
              <a:rPr lang="en-US" altLang="ja-JP" b="1" dirty="0"/>
              <a:t>LED</a:t>
            </a:r>
            <a:r>
              <a:rPr lang="ja-JP" altLang="en-US" b="1" dirty="0"/>
              <a:t>＋蛍光体（シングルチップ）</a:t>
            </a:r>
          </a:p>
          <a:p>
            <a:r>
              <a:rPr lang="ja-JP" altLang="en-US" dirty="0"/>
              <a:t>青色発光ダイオードに黄色蛍光体を覆うことで白色を発光します。</a:t>
            </a:r>
            <a:br>
              <a:rPr lang="ja-JP" altLang="en-US" dirty="0"/>
            </a:br>
            <a:r>
              <a:rPr lang="ja-JP" altLang="en-US" dirty="0"/>
              <a:t>発光効率は一番高いですが、赤色が不足する傾向があり、また製造時の個体差が出やすくもあります。</a:t>
            </a:r>
            <a:br>
              <a:rPr lang="ja-JP" altLang="en-US" dirty="0"/>
            </a:br>
            <a:r>
              <a:rPr lang="ja-JP" altLang="en-US" dirty="0"/>
              <a:t>一般的な白色</a:t>
            </a:r>
            <a:r>
              <a:rPr lang="en-US" altLang="ja-JP" dirty="0"/>
              <a:t>LED</a:t>
            </a:r>
            <a:r>
              <a:rPr lang="ja-JP" altLang="en-US" dirty="0"/>
              <a:t>です。</a:t>
            </a:r>
          </a:p>
          <a:p>
            <a:endParaRPr lang="en-US" altLang="ja-JP" b="1" dirty="0"/>
          </a:p>
          <a:p>
            <a:r>
              <a:rPr lang="en-US" altLang="ja-JP" b="1" dirty="0"/>
              <a:t>3</a:t>
            </a:r>
            <a:r>
              <a:rPr lang="ja-JP" altLang="en-US" b="1" dirty="0"/>
              <a:t>色</a:t>
            </a:r>
            <a:r>
              <a:rPr lang="en-US" altLang="ja-JP" b="1" dirty="0"/>
              <a:t>LED</a:t>
            </a:r>
            <a:r>
              <a:rPr lang="ja-JP" altLang="en-US" b="1" dirty="0"/>
              <a:t>方式（マルチチップ）</a:t>
            </a:r>
          </a:p>
          <a:p>
            <a:r>
              <a:rPr lang="ja-JP" altLang="en-US" dirty="0"/>
              <a:t>赤・緑・青の三原色のチップを一つの発光源として、その割合により白色を発光する方式です。</a:t>
            </a:r>
            <a:endParaRPr lang="en-US" altLang="ja-JP" dirty="0"/>
          </a:p>
          <a:p>
            <a:r>
              <a:rPr lang="ja-JP" altLang="en-US" dirty="0"/>
              <a:t>発熱は抑えられますが、演色性の高い白色を作るには不適で、見る角度に依存します。</a:t>
            </a:r>
            <a:endParaRPr lang="en-US" altLang="ja-JP" dirty="0"/>
          </a:p>
          <a:p>
            <a:r>
              <a:rPr lang="ja-JP" altLang="en-US" dirty="0"/>
              <a:t>液晶バックパネル等には適しています。</a:t>
            </a:r>
            <a:endParaRPr lang="en-US" altLang="ja-JP" dirty="0"/>
          </a:p>
          <a:p>
            <a:endParaRPr lang="ja-JP" altLang="en-US" dirty="0"/>
          </a:p>
          <a:p>
            <a:r>
              <a:rPr lang="ja-JP" altLang="en-US" b="1" dirty="0"/>
              <a:t>近紫外</a:t>
            </a:r>
            <a:r>
              <a:rPr lang="en-US" altLang="ja-JP" b="1" dirty="0"/>
              <a:t>LED</a:t>
            </a:r>
            <a:r>
              <a:rPr lang="ja-JP" altLang="en-US" b="1" dirty="0"/>
              <a:t>＋蛍光体（シングルチップ）</a:t>
            </a:r>
          </a:p>
          <a:p>
            <a:r>
              <a:rPr lang="en-US" altLang="ja-JP" dirty="0"/>
              <a:t>3</a:t>
            </a:r>
            <a:r>
              <a:rPr lang="ja-JP" altLang="en-US" dirty="0"/>
              <a:t>波長形蛍光ランプと同じ発光方式です。</a:t>
            </a:r>
            <a:endParaRPr lang="en-US" altLang="ja-JP" dirty="0"/>
          </a:p>
          <a:p>
            <a:endParaRPr lang="en-US" altLang="ja-JP" dirty="0"/>
          </a:p>
          <a:p>
            <a:r>
              <a:rPr lang="ja-JP" altLang="en-US" dirty="0"/>
              <a:t>一般形蛍光灯と</a:t>
            </a:r>
            <a:r>
              <a:rPr lang="en-US" altLang="ja-JP" dirty="0"/>
              <a:t>3</a:t>
            </a:r>
            <a:r>
              <a:rPr lang="ja-JP" altLang="en-US" dirty="0"/>
              <a:t>波長型蛍光灯の発光仕組みは全く同じなのですが、管内部に塗られた蛍光物質に違いがあり、得られる効果も違います。</a:t>
            </a:r>
            <a:br>
              <a:rPr lang="ja-JP" altLang="en-US" dirty="0"/>
            </a:br>
            <a:br>
              <a:rPr lang="ja-JP" altLang="en-US" dirty="0"/>
            </a:br>
            <a:r>
              <a:rPr lang="ja-JP" altLang="en-US" dirty="0"/>
              <a:t>蛍光管は、管内部に塗られた蛍光物質に紫外線を当てて発光させます。</a:t>
            </a:r>
            <a:br>
              <a:rPr lang="ja-JP" altLang="en-US" dirty="0"/>
            </a:br>
            <a:r>
              <a:rPr lang="ja-JP" altLang="en-US" dirty="0"/>
              <a:t>この蛍光物質を変えることで、昼光色、昼白色、白色、電球色などの</a:t>
            </a:r>
            <a:r>
              <a:rPr lang="en-US" altLang="ja-JP" dirty="0"/>
              <a:t>【</a:t>
            </a:r>
            <a:r>
              <a:rPr lang="ja-JP" altLang="en-US" dirty="0"/>
              <a:t>発光色</a:t>
            </a:r>
            <a:r>
              <a:rPr lang="en-US" altLang="ja-JP" dirty="0"/>
              <a:t>】</a:t>
            </a:r>
            <a:r>
              <a:rPr lang="ja-JP" altLang="en-US" dirty="0"/>
              <a:t>を変える事ができます。</a:t>
            </a:r>
            <a:br>
              <a:rPr lang="ja-JP" altLang="en-US" dirty="0"/>
            </a:br>
            <a:br>
              <a:rPr lang="ja-JP" altLang="en-US" dirty="0"/>
            </a:br>
            <a:r>
              <a:rPr lang="ja-JP" altLang="en-US" dirty="0"/>
              <a:t>三波長型蛍光管は、蛍光物質に希土類蛍光体という特殊な物を利用する事で、一般的な蛍光管よりも色の三原色（青・緑・赤）の三波長域が強調された光を発します。</a:t>
            </a:r>
            <a:br>
              <a:rPr lang="ja-JP" altLang="en-US" dirty="0"/>
            </a:br>
            <a:r>
              <a:rPr lang="ja-JP" altLang="en-US" dirty="0"/>
              <a:t>これら三波長は、人の目が最も認識しやすい波長なので、同じ照度でも明るく感じ、色味をより自然なものにする事ができます。</a:t>
            </a:r>
            <a:br>
              <a:rPr lang="ja-JP" altLang="en-US" dirty="0"/>
            </a:br>
            <a:r>
              <a:rPr lang="ja-JP" altLang="en-US" dirty="0"/>
              <a:t>もちろん三波長型蛍光管でも、蛍光物質を調整する事で、発光色を変える事ができます。</a:t>
            </a:r>
            <a:br>
              <a:rPr lang="ja-JP" altLang="en-US" dirty="0"/>
            </a:br>
            <a:r>
              <a:rPr lang="ja-JP" altLang="en-US" dirty="0"/>
              <a:t>良い事ずくめなのですが、価格が若干高めなのが玉に瑕となっています。</a:t>
            </a:r>
          </a:p>
        </p:txBody>
      </p:sp>
      <p:sp>
        <p:nvSpPr>
          <p:cNvPr id="4" name="スライド番号プレースホルダー 3"/>
          <p:cNvSpPr>
            <a:spLocks noGrp="1"/>
          </p:cNvSpPr>
          <p:nvPr>
            <p:ph type="sldNum" sz="quarter" idx="10"/>
          </p:nvPr>
        </p:nvSpPr>
        <p:spPr/>
        <p:txBody>
          <a:bodyPr/>
          <a:lstStyle/>
          <a:p>
            <a:fld id="{8BB326A1-5E26-4E7B-BBDC-7BD66AB3A4DD}" type="slidenum">
              <a:rPr kumimoji="1" lang="ja-JP" altLang="en-US" smtClean="0"/>
              <a:t>19</a:t>
            </a:fld>
            <a:endParaRPr kumimoji="1" lang="ja-JP" altLang="en-US"/>
          </a:p>
        </p:txBody>
      </p:sp>
    </p:spTree>
    <p:extLst>
      <p:ext uri="{BB962C8B-B14F-4D97-AF65-F5344CB8AC3E}">
        <p14:creationId xmlns:p14="http://schemas.microsoft.com/office/powerpoint/2010/main" val="294067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333333"/>
                </a:solidFill>
                <a:effectLst/>
                <a:latin typeface="ヒラギノ角ゴ"/>
              </a:rPr>
              <a:t>光を波長成分に分けることを「分光」といいます。</a:t>
            </a:r>
            <a:br>
              <a:rPr lang="ja-JP" altLang="en-US" b="0" i="0" dirty="0">
                <a:solidFill>
                  <a:srgbClr val="333333"/>
                </a:solidFill>
                <a:effectLst/>
                <a:latin typeface="ヒラギノ角ゴ"/>
              </a:rPr>
            </a:br>
            <a:r>
              <a:rPr lang="ja-JP" altLang="en-US" b="0" i="0" dirty="0">
                <a:solidFill>
                  <a:srgbClr val="333333"/>
                </a:solidFill>
                <a:effectLst/>
                <a:latin typeface="ヒラギノ角ゴ"/>
              </a:rPr>
              <a:t>分けた光の強弱（混ざり具合）によって、さまざまな色ができるのです。</a:t>
            </a:r>
          </a:p>
          <a:p>
            <a:pPr algn="l"/>
            <a:r>
              <a:rPr lang="ja-JP" altLang="en-US" b="0" i="0" dirty="0">
                <a:solidFill>
                  <a:srgbClr val="333333"/>
                </a:solidFill>
                <a:effectLst/>
                <a:latin typeface="ヒラギノ角ゴ"/>
              </a:rPr>
              <a:t>太陽の光をプリズムに通すと、虹のような色の帯ができることをご存知の方は多いでしょう。</a:t>
            </a:r>
            <a:endParaRPr lang="en-US" altLang="ja-JP" b="0" i="0" dirty="0">
              <a:solidFill>
                <a:srgbClr val="333333"/>
              </a:solidFill>
              <a:effectLst/>
              <a:latin typeface="ヒラギノ角ゴ"/>
            </a:endParaRPr>
          </a:p>
          <a:p>
            <a:pPr algn="l"/>
            <a:r>
              <a:rPr lang="ja-JP" altLang="en-US" b="0" i="0" dirty="0">
                <a:solidFill>
                  <a:srgbClr val="333333"/>
                </a:solidFill>
                <a:effectLst/>
                <a:latin typeface="ヒラギノ角ゴ"/>
              </a:rPr>
              <a:t>このことを発見したのは、万有引力を発見した</a:t>
            </a:r>
            <a:r>
              <a:rPr lang="en-US" altLang="ja-JP" b="0" i="0" dirty="0">
                <a:solidFill>
                  <a:srgbClr val="333333"/>
                </a:solidFill>
                <a:effectLst/>
                <a:latin typeface="ヒラギノ角ゴ"/>
              </a:rPr>
              <a:t>I.</a:t>
            </a:r>
            <a:r>
              <a:rPr lang="ja-JP" altLang="en-US" b="0" i="0" dirty="0">
                <a:solidFill>
                  <a:srgbClr val="333333"/>
                </a:solidFill>
                <a:effectLst/>
                <a:latin typeface="ヒラギノ角ゴ"/>
              </a:rPr>
              <a:t>ニュートンです。</a:t>
            </a:r>
            <a:endParaRPr lang="en-US" altLang="ja-JP" b="0" i="0" dirty="0">
              <a:solidFill>
                <a:srgbClr val="333333"/>
              </a:solidFill>
              <a:effectLst/>
              <a:latin typeface="ヒラギノ角ゴ"/>
            </a:endParaRPr>
          </a:p>
          <a:p>
            <a:pPr algn="l"/>
            <a:r>
              <a:rPr lang="ja-JP" altLang="en-US" b="0" i="0" dirty="0">
                <a:solidFill>
                  <a:srgbClr val="333333"/>
                </a:solidFill>
                <a:effectLst/>
                <a:latin typeface="ヒラギノ角ゴ"/>
              </a:rPr>
              <a:t>この色の帯をスペクトルと呼び、光をスペクトル（波長成分）に分けることを「分光」といいます。</a:t>
            </a:r>
            <a:br>
              <a:rPr lang="ja-JP" altLang="en-US" b="0" i="0" dirty="0">
                <a:solidFill>
                  <a:srgbClr val="333333"/>
                </a:solidFill>
                <a:effectLst/>
                <a:latin typeface="ヒラギノ角ゴ"/>
              </a:rPr>
            </a:br>
            <a:r>
              <a:rPr lang="ja-JP" altLang="en-US" b="0" i="0" dirty="0">
                <a:solidFill>
                  <a:srgbClr val="333333"/>
                </a:solidFill>
                <a:effectLst/>
                <a:latin typeface="ヒラギノ角ゴ"/>
              </a:rPr>
              <a:t>スペクトルが人間の目で見えるということは、この特定の波長が、人間の網膜に刺激を与えて色として感じさせているわけです。</a:t>
            </a:r>
            <a:endParaRPr lang="en-US" altLang="ja-JP" b="0" i="0" dirty="0">
              <a:solidFill>
                <a:srgbClr val="333333"/>
              </a:solidFill>
              <a:effectLst/>
              <a:latin typeface="ヒラギノ角ゴ"/>
            </a:endParaRPr>
          </a:p>
          <a:p>
            <a:pPr algn="l"/>
            <a:r>
              <a:rPr lang="ja-JP" altLang="en-US" b="0" i="0" dirty="0">
                <a:solidFill>
                  <a:srgbClr val="333333"/>
                </a:solidFill>
                <a:effectLst/>
                <a:latin typeface="ヒラギノ角ゴ"/>
              </a:rPr>
              <a:t>スペクトルは赤・橙・黄・緑・青・藍・紫の順に並んでいますが、これはそれぞれの波長の長さが違うために生じる現象で、光の中で最も波長の長い部分が赤く見え、短い部分が紫に見えるのです。</a:t>
            </a:r>
            <a:endParaRPr lang="en-US" altLang="ja-JP" b="0" i="0" dirty="0">
              <a:solidFill>
                <a:srgbClr val="333333"/>
              </a:solidFill>
              <a:effectLst/>
              <a:latin typeface="ヒラギノ角ゴ"/>
            </a:endParaRPr>
          </a:p>
          <a:p>
            <a:pPr algn="l"/>
            <a:r>
              <a:rPr lang="ja-JP" altLang="en-US" b="0" i="0" dirty="0">
                <a:solidFill>
                  <a:srgbClr val="333333"/>
                </a:solidFill>
                <a:effectLst/>
                <a:latin typeface="ヒラギノ角ゴ"/>
              </a:rPr>
              <a:t>この、人間の目で見える領域の光を「</a:t>
            </a:r>
            <a:r>
              <a:rPr lang="ja-JP" altLang="en-US" b="1" i="0" dirty="0">
                <a:solidFill>
                  <a:srgbClr val="333333"/>
                </a:solidFill>
                <a:effectLst/>
                <a:latin typeface="ヒラギノ角ゴ"/>
              </a:rPr>
              <a:t>可視光線</a:t>
            </a:r>
            <a:r>
              <a:rPr lang="ja-JP" altLang="en-US" b="0" i="0" dirty="0">
                <a:solidFill>
                  <a:srgbClr val="333333"/>
                </a:solidFill>
                <a:effectLst/>
                <a:latin typeface="ヒラギノ角ゴ"/>
              </a:rPr>
              <a:t>」と呼びます。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20</a:t>
            </a:fld>
            <a:endParaRPr kumimoji="1" lang="ja-JP" altLang="en-US"/>
          </a:p>
        </p:txBody>
      </p:sp>
    </p:spTree>
    <p:extLst>
      <p:ext uri="{BB962C8B-B14F-4D97-AF65-F5344CB8AC3E}">
        <p14:creationId xmlns:p14="http://schemas.microsoft.com/office/powerpoint/2010/main" val="408659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191919"/>
                </a:solidFill>
                <a:effectLst/>
                <a:latin typeface="Lato"/>
              </a:rPr>
              <a:t>影はなぜ黒っぽい色をしているの？</a:t>
            </a:r>
          </a:p>
          <a:p>
            <a:pPr algn="l">
              <a:buFont typeface="Arial" panose="020B0604020202020204" pitchFamily="34" charset="0"/>
              <a:buChar char="•"/>
            </a:pPr>
            <a:endParaRPr lang="ja-JP" altLang="en-US" b="0" i="0" dirty="0">
              <a:solidFill>
                <a:srgbClr val="8E8786"/>
              </a:solidFill>
              <a:effectLst/>
              <a:latin typeface="icomoon"/>
            </a:endParaRPr>
          </a:p>
          <a:p>
            <a:pPr algn="l"/>
            <a:r>
              <a:rPr lang="ja-JP" altLang="en-US" b="0" i="0" dirty="0">
                <a:solidFill>
                  <a:srgbClr val="191919"/>
                </a:solidFill>
                <a:effectLst/>
                <a:latin typeface="Lato"/>
              </a:rPr>
              <a:t>光の量が減って色の差がわかりにくくなるから</a:t>
            </a:r>
          </a:p>
          <a:p>
            <a:pPr algn="l"/>
            <a:r>
              <a:rPr lang="ja-JP" altLang="en-US" b="0" i="0" dirty="0">
                <a:solidFill>
                  <a:srgbClr val="191919"/>
                </a:solidFill>
                <a:effectLst/>
                <a:latin typeface="Lato"/>
              </a:rPr>
              <a:t>太陽や電灯などの光にはさまざまな色の光が含まれるが、ここでは赤、緑、青という光の</a:t>
            </a:r>
            <a:r>
              <a:rPr lang="en-US" altLang="ja-JP" b="0" i="0" dirty="0">
                <a:solidFill>
                  <a:srgbClr val="191919"/>
                </a:solidFill>
                <a:effectLst/>
                <a:latin typeface="Lato"/>
              </a:rPr>
              <a:t>3</a:t>
            </a:r>
            <a:r>
              <a:rPr lang="ja-JP" altLang="en-US" b="0" i="0" dirty="0">
                <a:solidFill>
                  <a:srgbClr val="191919"/>
                </a:solidFill>
                <a:effectLst/>
                <a:latin typeface="Lato"/>
              </a:rPr>
              <a:t>原色に絞って、わかりやすく説明しよう。</a:t>
            </a:r>
            <a:br>
              <a:rPr lang="ja-JP" altLang="en-US" b="0" i="0" dirty="0">
                <a:solidFill>
                  <a:srgbClr val="191919"/>
                </a:solidFill>
                <a:effectLst/>
                <a:latin typeface="Lato"/>
              </a:rPr>
            </a:br>
            <a:r>
              <a:rPr lang="ja-JP" altLang="en-US" b="0" i="0" dirty="0">
                <a:solidFill>
                  <a:srgbClr val="191919"/>
                </a:solidFill>
                <a:effectLst/>
                <a:latin typeface="Lato"/>
              </a:rPr>
              <a:t>ものの色が見えるのは、ものからはね返る光に「色のかたより」があるためだ。</a:t>
            </a:r>
            <a:endParaRPr lang="en-US" altLang="ja-JP" b="0" i="0" dirty="0">
              <a:solidFill>
                <a:srgbClr val="191919"/>
              </a:solidFill>
              <a:effectLst/>
              <a:latin typeface="Lato"/>
            </a:endParaRPr>
          </a:p>
          <a:p>
            <a:pPr algn="l"/>
            <a:r>
              <a:rPr lang="ja-JP" altLang="en-US" b="0" i="0" dirty="0">
                <a:solidFill>
                  <a:srgbClr val="191919"/>
                </a:solidFill>
                <a:effectLst/>
                <a:latin typeface="Lato"/>
              </a:rPr>
              <a:t>例えば全体で</a:t>
            </a:r>
            <a:r>
              <a:rPr lang="en-US" altLang="ja-JP" b="0" i="0" dirty="0">
                <a:solidFill>
                  <a:srgbClr val="191919"/>
                </a:solidFill>
                <a:effectLst/>
                <a:latin typeface="Lato"/>
              </a:rPr>
              <a:t>10</a:t>
            </a:r>
            <a:r>
              <a:rPr lang="ja-JP" altLang="en-US" b="0" i="0" dirty="0">
                <a:solidFill>
                  <a:srgbClr val="191919"/>
                </a:solidFill>
                <a:effectLst/>
                <a:latin typeface="Lato"/>
              </a:rPr>
              <a:t>の光がリンゴに当たっているとき、リンゴからはね返る光に含まれる色が赤８：緑１：青１だと、ほぼ赤に見える。</a:t>
            </a:r>
            <a:endParaRPr lang="en-US" altLang="ja-JP" b="0" i="0" dirty="0">
              <a:solidFill>
                <a:srgbClr val="191919"/>
              </a:solidFill>
              <a:effectLst/>
              <a:latin typeface="Lato"/>
            </a:endParaRPr>
          </a:p>
          <a:p>
            <a:pPr algn="l"/>
            <a:r>
              <a:rPr lang="ja-JP" altLang="en-US" b="0" i="0" dirty="0">
                <a:solidFill>
                  <a:srgbClr val="191919"/>
                </a:solidFill>
                <a:effectLst/>
                <a:latin typeface="Lato"/>
              </a:rPr>
              <a:t>はね返る赤、緑、青が同じ量なら白く見えるし、光がはね返らなければ赤０：緑０：青０で黒く見える。</a:t>
            </a:r>
          </a:p>
          <a:p>
            <a:endParaRPr kumimoji="1" lang="en-US" altLang="ja-JP" dirty="0"/>
          </a:p>
          <a:p>
            <a:r>
              <a:rPr lang="ja-JP" altLang="en-US" b="0" i="0" dirty="0">
                <a:solidFill>
                  <a:srgbClr val="191919"/>
                </a:solidFill>
                <a:effectLst/>
                <a:latin typeface="Lato"/>
              </a:rPr>
              <a:t>影ができるのは、当たっている光が何かに遮られたときだから、影の中は日なたより届いている光が少ない。</a:t>
            </a:r>
            <a:endParaRPr lang="en-US" altLang="ja-JP" b="0" i="0" dirty="0">
              <a:solidFill>
                <a:srgbClr val="191919"/>
              </a:solidFill>
              <a:effectLst/>
              <a:latin typeface="Lato"/>
            </a:endParaRPr>
          </a:p>
          <a:p>
            <a:r>
              <a:rPr lang="ja-JP" altLang="en-US" b="0" i="0" dirty="0">
                <a:solidFill>
                  <a:srgbClr val="191919"/>
                </a:solidFill>
                <a:effectLst/>
                <a:latin typeface="Lato"/>
              </a:rPr>
              <a:t>日なたには</a:t>
            </a:r>
            <a:r>
              <a:rPr lang="en-US" altLang="ja-JP" b="0" i="0" dirty="0">
                <a:solidFill>
                  <a:srgbClr val="191919"/>
                </a:solidFill>
                <a:effectLst/>
                <a:latin typeface="Lato"/>
              </a:rPr>
              <a:t>10</a:t>
            </a:r>
            <a:r>
              <a:rPr lang="ja-JP" altLang="en-US" b="0" i="0" dirty="0">
                <a:solidFill>
                  <a:srgbClr val="191919"/>
                </a:solidFill>
                <a:effectLst/>
                <a:latin typeface="Lato"/>
              </a:rPr>
              <a:t>、影には５の光が当たっているとすると、先ほどのリンゴからはね返って目に届く光は、赤４：緑</a:t>
            </a:r>
            <a:r>
              <a:rPr lang="en-US" altLang="ja-JP" b="0" i="0" dirty="0">
                <a:solidFill>
                  <a:srgbClr val="191919"/>
                </a:solidFill>
                <a:effectLst/>
                <a:latin typeface="Lato"/>
              </a:rPr>
              <a:t>0.5</a:t>
            </a:r>
            <a:r>
              <a:rPr lang="ja-JP" altLang="en-US" b="0" i="0" dirty="0">
                <a:solidFill>
                  <a:srgbClr val="191919"/>
                </a:solidFill>
                <a:effectLst/>
                <a:latin typeface="Lato"/>
              </a:rPr>
              <a:t>：青</a:t>
            </a:r>
            <a:r>
              <a:rPr lang="en-US" altLang="ja-JP" b="0" i="0" dirty="0">
                <a:solidFill>
                  <a:srgbClr val="191919"/>
                </a:solidFill>
                <a:effectLst/>
                <a:latin typeface="Lato"/>
              </a:rPr>
              <a:t>0.5</a:t>
            </a:r>
            <a:r>
              <a:rPr lang="ja-JP" altLang="en-US" b="0" i="0" dirty="0">
                <a:solidFill>
                  <a:srgbClr val="191919"/>
                </a:solidFill>
                <a:effectLst/>
                <a:latin typeface="Lato"/>
              </a:rPr>
              <a:t>になる。</a:t>
            </a:r>
            <a:endParaRPr lang="en-US" altLang="ja-JP" b="0" i="0" dirty="0">
              <a:solidFill>
                <a:srgbClr val="191919"/>
              </a:solidFill>
              <a:effectLst/>
              <a:latin typeface="Lato"/>
            </a:endParaRPr>
          </a:p>
          <a:p>
            <a:r>
              <a:rPr lang="ja-JP" altLang="en-US" b="0" i="0" dirty="0">
                <a:solidFill>
                  <a:srgbClr val="191919"/>
                </a:solidFill>
                <a:effectLst/>
                <a:latin typeface="Lato"/>
              </a:rPr>
              <a:t>全体が赤０：緑０：青０の黒に近づく上、赤と他の</a:t>
            </a:r>
            <a:r>
              <a:rPr lang="en-US" altLang="ja-JP" b="0" i="0" dirty="0">
                <a:solidFill>
                  <a:srgbClr val="191919"/>
                </a:solidFill>
                <a:effectLst/>
                <a:latin typeface="Lato"/>
              </a:rPr>
              <a:t>2</a:t>
            </a:r>
            <a:r>
              <a:rPr lang="ja-JP" altLang="en-US" b="0" i="0" dirty="0">
                <a:solidFill>
                  <a:srgbClr val="191919"/>
                </a:solidFill>
                <a:effectLst/>
                <a:latin typeface="Lato"/>
              </a:rPr>
              <a:t>色の差が光の強さが</a:t>
            </a:r>
            <a:r>
              <a:rPr lang="en-US" altLang="ja-JP" b="0" i="0" dirty="0">
                <a:solidFill>
                  <a:srgbClr val="191919"/>
                </a:solidFill>
                <a:effectLst/>
                <a:latin typeface="Lato"/>
              </a:rPr>
              <a:t>10</a:t>
            </a:r>
            <a:r>
              <a:rPr lang="ja-JP" altLang="en-US" b="0" i="0" dirty="0">
                <a:solidFill>
                  <a:srgbClr val="191919"/>
                </a:solidFill>
                <a:effectLst/>
                <a:latin typeface="Lato"/>
              </a:rPr>
              <a:t>のときの半分の</a:t>
            </a:r>
            <a:r>
              <a:rPr lang="en-US" altLang="ja-JP" b="0" i="0" dirty="0">
                <a:solidFill>
                  <a:srgbClr val="191919"/>
                </a:solidFill>
                <a:effectLst/>
                <a:latin typeface="Lato"/>
              </a:rPr>
              <a:t>3.5</a:t>
            </a:r>
            <a:r>
              <a:rPr lang="ja-JP" altLang="en-US" b="0" i="0" dirty="0">
                <a:solidFill>
                  <a:srgbClr val="191919"/>
                </a:solidFill>
                <a:effectLst/>
                <a:latin typeface="Lato"/>
              </a:rPr>
              <a:t>になる。</a:t>
            </a:r>
            <a:endParaRPr lang="en-US" altLang="ja-JP" b="0" i="0" dirty="0">
              <a:solidFill>
                <a:srgbClr val="191919"/>
              </a:solidFill>
              <a:effectLst/>
              <a:latin typeface="Lato"/>
            </a:endParaRPr>
          </a:p>
          <a:p>
            <a:r>
              <a:rPr lang="ja-JP" altLang="en-US" b="0" i="0" dirty="0">
                <a:solidFill>
                  <a:srgbClr val="191919"/>
                </a:solidFill>
                <a:effectLst/>
                <a:latin typeface="Lato"/>
              </a:rPr>
              <a:t>つまり色の差が小さくなるんだ。</a:t>
            </a:r>
            <a:br>
              <a:rPr lang="ja-JP" altLang="en-US" dirty="0"/>
            </a:br>
            <a:r>
              <a:rPr lang="ja-JP" altLang="en-US" b="0" i="0" dirty="0">
                <a:solidFill>
                  <a:srgbClr val="191919"/>
                </a:solidFill>
                <a:effectLst/>
                <a:latin typeface="Lato"/>
              </a:rPr>
              <a:t>実は黒や白は色ではなく明るさの度合いを表している。</a:t>
            </a:r>
            <a:endParaRPr lang="en-US" altLang="ja-JP" b="0" i="0" dirty="0">
              <a:solidFill>
                <a:srgbClr val="191919"/>
              </a:solidFill>
              <a:effectLst/>
              <a:latin typeface="Lato"/>
            </a:endParaRPr>
          </a:p>
          <a:p>
            <a:r>
              <a:rPr lang="ja-JP" altLang="en-US" b="0" i="0" dirty="0">
                <a:solidFill>
                  <a:srgbClr val="191919"/>
                </a:solidFill>
                <a:effectLst/>
                <a:latin typeface="Lato"/>
              </a:rPr>
              <a:t>暗いと黒っぽいと感じ、明るいと白っぽいと感じる。全体が暗くなると色の差がわかりにくくなり、影の中にあるものは黒っぽく感じるというわけだ。</a:t>
            </a:r>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21</a:t>
            </a:fld>
            <a:endParaRPr kumimoji="1" lang="ja-JP" altLang="en-US"/>
          </a:p>
        </p:txBody>
      </p:sp>
    </p:spTree>
    <p:extLst>
      <p:ext uri="{BB962C8B-B14F-4D97-AF65-F5344CB8AC3E}">
        <p14:creationId xmlns:p14="http://schemas.microsoft.com/office/powerpoint/2010/main" val="345040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DEC94D-08B2-4840-AB8D-142A4DF60551}" type="slidenum">
              <a:rPr lang="en-US" altLang="ja-JP"/>
              <a:pPr/>
              <a:t>22</a:t>
            </a:fld>
            <a:endParaRPr lang="en-US" altLang="ja-JP"/>
          </a:p>
        </p:txBody>
      </p:sp>
      <p:sp>
        <p:nvSpPr>
          <p:cNvPr id="87042" name="スライド イメージ プレースホルダ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12291" name="ノート プレースホルダ 2"/>
          <p:cNvSpPr>
            <a:spLocks noGrp="1"/>
          </p:cNvSpPr>
          <p:nvPr>
            <p:ph type="body" idx="1"/>
          </p:nvPr>
        </p:nvSpPr>
        <p:spPr/>
        <p:txBody>
          <a:bodyPr>
            <a:normAutofit/>
          </a:bodyPr>
          <a:lstStyle/>
          <a:p>
            <a:r>
              <a:rPr lang="ja-JP" altLang="en-US" b="0" i="0" dirty="0">
                <a:solidFill>
                  <a:srgbClr val="333333"/>
                </a:solidFill>
                <a:effectLst/>
                <a:latin typeface="Open Sans" panose="020B0606030504020204" pitchFamily="34" charset="0"/>
              </a:rPr>
              <a:t>「美光色（びこうしょく）」は、肌の色は美しく、モノの色は自然に引き立てるパナソニック独自の照明技術です。</a:t>
            </a:r>
            <a:endParaRPr lang="en-US" altLang="ja-JP" b="0" i="0" dirty="0">
              <a:solidFill>
                <a:srgbClr val="333333"/>
              </a:solidFill>
              <a:effectLst/>
              <a:latin typeface="Open Sans" panose="020B0606030504020204" pitchFamily="34" charset="0"/>
            </a:endParaRPr>
          </a:p>
          <a:p>
            <a:r>
              <a:rPr lang="en-US" altLang="ja-JP" b="0" i="0" dirty="0">
                <a:solidFill>
                  <a:srgbClr val="333333"/>
                </a:solidFill>
                <a:effectLst/>
                <a:latin typeface="Open Sans" panose="020B0606030504020204" pitchFamily="34" charset="0"/>
              </a:rPr>
              <a:t>570〜580nm</a:t>
            </a:r>
            <a:r>
              <a:rPr lang="ja-JP" altLang="en-US" b="0" i="0" dirty="0">
                <a:solidFill>
                  <a:srgbClr val="333333"/>
                </a:solidFill>
                <a:effectLst/>
                <a:latin typeface="Open Sans" panose="020B0606030504020204" pitchFamily="34" charset="0"/>
              </a:rPr>
              <a:t>前後の波長を調整することで、肌やモノの色味をより美しく引き立てます。</a:t>
            </a:r>
            <a:endParaRPr lang="en-US" altLang="ja-JP" b="0" i="0" dirty="0">
              <a:solidFill>
                <a:srgbClr val="333333"/>
              </a:solidFill>
              <a:effectLst/>
              <a:latin typeface="Open Sans" panose="020B0606030504020204" pitchFamily="34" charset="0"/>
            </a:endParaRPr>
          </a:p>
          <a:p>
            <a:endParaRPr lang="en-US" altLang="ja-JP" b="0" i="0" dirty="0">
              <a:solidFill>
                <a:srgbClr val="333333"/>
              </a:solidFill>
              <a:effectLst/>
              <a:latin typeface="Open Sans" panose="020B0606030504020204" pitchFamily="34" charset="0"/>
            </a:endParaRPr>
          </a:p>
          <a:p>
            <a:pPr algn="l" fontAlgn="base"/>
            <a:r>
              <a:rPr lang="ja-JP" altLang="en-US" b="0" i="0" dirty="0">
                <a:solidFill>
                  <a:srgbClr val="000000"/>
                </a:solidFill>
                <a:effectLst/>
                <a:latin typeface="Segoe UI" panose="020B0502040204020203" pitchFamily="34" charset="0"/>
              </a:rPr>
              <a:t>日光が当たらなくてもいいの？　</a:t>
            </a:r>
            <a:r>
              <a:rPr lang="en-US" altLang="ja-JP" b="0" i="0" dirty="0">
                <a:solidFill>
                  <a:srgbClr val="000000"/>
                </a:solidFill>
                <a:effectLst/>
                <a:latin typeface="Segoe UI" panose="020B0502040204020203" pitchFamily="34" charset="0"/>
              </a:rPr>
              <a:t>LED</a:t>
            </a:r>
            <a:r>
              <a:rPr lang="ja-JP" altLang="en-US" b="0" i="0" dirty="0">
                <a:solidFill>
                  <a:srgbClr val="000000"/>
                </a:solidFill>
                <a:effectLst/>
                <a:latin typeface="Segoe UI" panose="020B0502040204020203" pitchFamily="34" charset="0"/>
              </a:rPr>
              <a:t>照明で植物を栽培できる理由</a:t>
            </a:r>
          </a:p>
          <a:p>
            <a:pPr algn="l" fontAlgn="base"/>
            <a:r>
              <a:rPr lang="ja-JP" altLang="en-US" b="0" i="0" dirty="0">
                <a:solidFill>
                  <a:srgbClr val="000000"/>
                </a:solidFill>
                <a:effectLst/>
                <a:latin typeface="Segoe UI" panose="020B0502040204020203" pitchFamily="34" charset="0"/>
              </a:rPr>
              <a:t>植物は本来、太陽の光を葉に浴びて光合成をおこない、栄養を作って成長します。</a:t>
            </a:r>
            <a:endParaRPr lang="en-US" altLang="ja-JP" b="0" i="0" dirty="0">
              <a:solidFill>
                <a:srgbClr val="000000"/>
              </a:solidFill>
              <a:effectLst/>
              <a:latin typeface="Segoe UI" panose="020B0502040204020203" pitchFamily="34" charset="0"/>
            </a:endParaRPr>
          </a:p>
          <a:p>
            <a:pPr algn="l" fontAlgn="base"/>
            <a:r>
              <a:rPr lang="ja-JP" altLang="en-US" b="0" i="0" dirty="0">
                <a:solidFill>
                  <a:srgbClr val="000000"/>
                </a:solidFill>
                <a:effectLst/>
                <a:latin typeface="Segoe UI" panose="020B0502040204020203" pitchFamily="34" charset="0"/>
              </a:rPr>
              <a:t>このため日当たりの良い場所ではすくすくと成長しやすいですが、日陰などではあまり成長しなかったり、枯れてしまったりしやすくなります。</a:t>
            </a:r>
          </a:p>
          <a:p>
            <a:pPr algn="l" fontAlgn="base"/>
            <a:r>
              <a:rPr lang="ja-JP" altLang="en-US" b="0" i="0" dirty="0">
                <a:solidFill>
                  <a:srgbClr val="000000"/>
                </a:solidFill>
                <a:effectLst/>
                <a:latin typeface="Segoe UI" panose="020B0502040204020203" pitchFamily="34" charset="0"/>
              </a:rPr>
              <a:t>こういった特徴から、植物を育てる際には日当たりの良い場所を確保する必要があると考えられてきました。</a:t>
            </a:r>
            <a:endParaRPr lang="en-US" altLang="ja-JP" b="0" i="0" dirty="0">
              <a:solidFill>
                <a:srgbClr val="000000"/>
              </a:solidFill>
              <a:effectLst/>
              <a:latin typeface="Segoe UI" panose="020B0502040204020203" pitchFamily="34" charset="0"/>
            </a:endParaRPr>
          </a:p>
          <a:p>
            <a:pPr algn="l" fontAlgn="base"/>
            <a:r>
              <a:rPr lang="ja-JP" altLang="en-US" b="0" i="0" dirty="0">
                <a:solidFill>
                  <a:srgbClr val="000000"/>
                </a:solidFill>
                <a:effectLst/>
                <a:latin typeface="Segoe UI" panose="020B0502040204020203" pitchFamily="34" charset="0"/>
              </a:rPr>
              <a:t>屋内で植物を栽培するなら日当たりの良い窓辺に置いたり、日中はベランダなど屋外に出して日に当てたりといった世話をする必要があったのです。</a:t>
            </a:r>
          </a:p>
          <a:p>
            <a:pPr algn="l" fontAlgn="base"/>
            <a:r>
              <a:rPr lang="ja-JP" altLang="en-US" b="0" i="0" dirty="0">
                <a:solidFill>
                  <a:srgbClr val="000000"/>
                </a:solidFill>
                <a:effectLst/>
                <a:latin typeface="Segoe UI" panose="020B0502040204020203" pitchFamily="34" charset="0"/>
              </a:rPr>
              <a:t>しかし現代の住宅事情では、植物の栽培のために日当たりの良い場所を確保するのは難しいケースも多いですよね。</a:t>
            </a:r>
            <a:endParaRPr lang="en-US" altLang="ja-JP" b="0" i="0" dirty="0">
              <a:solidFill>
                <a:srgbClr val="000000"/>
              </a:solidFill>
              <a:effectLst/>
              <a:latin typeface="Segoe UI" panose="020B0502040204020203" pitchFamily="34" charset="0"/>
            </a:endParaRPr>
          </a:p>
          <a:p>
            <a:pPr algn="l" fontAlgn="base"/>
            <a:r>
              <a:rPr lang="ja-JP" altLang="en-US" b="0" i="0" dirty="0">
                <a:solidFill>
                  <a:srgbClr val="000000"/>
                </a:solidFill>
                <a:effectLst/>
                <a:latin typeface="Segoe UI" panose="020B0502040204020203" pitchFamily="34" charset="0"/>
              </a:rPr>
              <a:t>日中は仕事や家事、子育てなどに忙しく、小まめに植物を置く位置を移動させるといった手間をかける余裕がないといった方も多いと思います。</a:t>
            </a:r>
            <a:endParaRPr lang="en-US" altLang="ja-JP" b="0" i="0" dirty="0">
              <a:solidFill>
                <a:srgbClr val="000000"/>
              </a:solidFill>
              <a:effectLst/>
              <a:latin typeface="Segoe UI" panose="020B0502040204020203" pitchFamily="34" charset="0"/>
            </a:endParaRPr>
          </a:p>
          <a:p>
            <a:pPr algn="l" fontAlgn="base"/>
            <a:r>
              <a:rPr lang="ja-JP" altLang="en-US" b="0" i="0" dirty="0">
                <a:solidFill>
                  <a:srgbClr val="000000"/>
                </a:solidFill>
                <a:effectLst/>
                <a:latin typeface="Segoe UI" panose="020B0502040204020203" pitchFamily="34" charset="0"/>
              </a:rPr>
              <a:t>そのような場合に便利なのが、太陽光の代わりに</a:t>
            </a:r>
            <a:r>
              <a:rPr lang="en-US" altLang="ja-JP" b="0" i="0" dirty="0">
                <a:solidFill>
                  <a:srgbClr val="000000"/>
                </a:solidFill>
                <a:effectLst/>
                <a:latin typeface="Segoe UI" panose="020B0502040204020203" pitchFamily="34" charset="0"/>
              </a:rPr>
              <a:t>LED</a:t>
            </a:r>
            <a:r>
              <a:rPr lang="ja-JP" altLang="en-US" b="0" i="0" dirty="0">
                <a:solidFill>
                  <a:srgbClr val="000000"/>
                </a:solidFill>
                <a:effectLst/>
                <a:latin typeface="Segoe UI" panose="020B0502040204020203" pitchFamily="34" charset="0"/>
              </a:rPr>
              <a:t>照明を使う植物栽培です。</a:t>
            </a:r>
          </a:p>
          <a:p>
            <a:endParaRPr lang="en-US" altLang="ja-JP" dirty="0"/>
          </a:p>
        </p:txBody>
      </p:sp>
      <p:sp>
        <p:nvSpPr>
          <p:cNvPr id="87044" name="スライド番号プレースホルダ 3"/>
          <p:cNvSpPr txBox="1">
            <a:spLocks noGrp="1"/>
          </p:cNvSpPr>
          <p:nvPr/>
        </p:nvSpPr>
        <p:spPr bwMode="auto">
          <a:xfrm>
            <a:off x="3884815" y="8685413"/>
            <a:ext cx="2971587"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r"/>
            <a:fld id="{722F96F0-68C6-4E47-97D3-F7DC17E4E63D}" type="slidenum">
              <a:rPr lang="en-US" altLang="ja-JP" sz="1200" b="0"/>
              <a:pPr algn="r"/>
              <a:t>22</a:t>
            </a:fld>
            <a:endParaRPr lang="en-US" altLang="ja-JP" sz="1200" b="0"/>
          </a:p>
        </p:txBody>
      </p:sp>
    </p:spTree>
    <p:extLst>
      <p:ext uri="{BB962C8B-B14F-4D97-AF65-F5344CB8AC3E}">
        <p14:creationId xmlns:p14="http://schemas.microsoft.com/office/powerpoint/2010/main" val="288055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ドライバを使うべき理由を解説します。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1</a:t>
            </a:r>
            <a:r>
              <a:rPr lang="ja-JP" altLang="en-US" b="1" i="0" dirty="0">
                <a:solidFill>
                  <a:srgbClr val="222222"/>
                </a:solidFill>
                <a:effectLst/>
                <a:latin typeface="Meiryo UI" panose="020B0604030504040204" pitchFamily="50" charset="-128"/>
                <a:ea typeface="Meiryo UI" panose="020B0604030504040204" pitchFamily="50" charset="-128"/>
              </a:rPr>
              <a:t>：電流精度が高くできる</a:t>
            </a:r>
          </a:p>
          <a:p>
            <a:pPr algn="l" fontAlgn="base"/>
            <a:r>
              <a:rPr lang="ja-JP" altLang="en-US" b="0" i="0" dirty="0">
                <a:solidFill>
                  <a:srgbClr val="222222"/>
                </a:solidFill>
                <a:effectLst/>
                <a:latin typeface="Meiryo UI" panose="020B0604030504040204" pitchFamily="50" charset="-128"/>
                <a:ea typeface="Meiryo UI" panose="020B0604030504040204" pitchFamily="50" charset="-128"/>
              </a:rPr>
              <a:t>前述の通り、</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は個体のばらつきや温度、電源電圧によって明るさが変動してしまいます。</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ドライバには</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に流れる電流をモニターしながら一定の電流を流すように調整する機能があるため、高い精度で電流を流すことができ、明るさの変動を最小限に抑えることができます。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2</a:t>
            </a:r>
            <a:r>
              <a:rPr lang="ja-JP" altLang="en-US" b="1" i="0" dirty="0">
                <a:solidFill>
                  <a:srgbClr val="222222"/>
                </a:solidFill>
                <a:effectLst/>
                <a:latin typeface="Meiryo UI" panose="020B0604030504040204" pitchFamily="50" charset="-128"/>
                <a:ea typeface="Meiryo UI" panose="020B0604030504040204" pitchFamily="50" charset="-128"/>
              </a:rPr>
              <a:t>：効率が良くなりエネルギーロスを軽減できる</a:t>
            </a:r>
          </a:p>
          <a:p>
            <a:pPr algn="l" fontAlgn="base"/>
            <a:r>
              <a:rPr lang="ja-JP" altLang="en-US" b="0" i="0" dirty="0">
                <a:solidFill>
                  <a:srgbClr val="222222"/>
                </a:solidFill>
                <a:effectLst/>
                <a:latin typeface="Meiryo UI" panose="020B0604030504040204" pitchFamily="50" charset="-128"/>
                <a:ea typeface="Meiryo UI" panose="020B0604030504040204" pitchFamily="50" charset="-128"/>
              </a:rPr>
              <a:t>前出の回路では、直列に入れた電流制限抵抗や、バイポーラトランジスタが発熱するため、エネルギーロスが大きいです。</a:t>
            </a:r>
            <a:r>
              <a:rPr lang="en-US" altLang="ja-JP" b="0" i="0" dirty="0">
                <a:solidFill>
                  <a:srgbClr val="222222"/>
                </a:solidFill>
                <a:effectLst/>
                <a:latin typeface="Meiryo UI" panose="020B0604030504040204" pitchFamily="50" charset="-128"/>
                <a:ea typeface="Meiryo UI" panose="020B0604030504040204" pitchFamily="50" charset="-128"/>
              </a:rPr>
              <a:t>DCDC</a:t>
            </a:r>
            <a:r>
              <a:rPr lang="ja-JP" altLang="en-US" b="0" i="0" dirty="0">
                <a:solidFill>
                  <a:srgbClr val="222222"/>
                </a:solidFill>
                <a:effectLst/>
                <a:latin typeface="Meiryo UI" panose="020B0604030504040204" pitchFamily="50" charset="-128"/>
                <a:ea typeface="Meiryo UI" panose="020B0604030504040204" pitchFamily="50" charset="-128"/>
              </a:rPr>
              <a:t>タイプの</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ドライバは、</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に流れる電流を一定に保つように</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にかかる電圧を最適に調整します。これによって、エネルギーロスを最小限に抑えることができます。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3</a:t>
            </a:r>
            <a:r>
              <a:rPr lang="ja-JP" altLang="en-US" b="1" i="0" dirty="0">
                <a:solidFill>
                  <a:srgbClr val="222222"/>
                </a:solidFill>
                <a:effectLst/>
                <a:latin typeface="Meiryo UI" panose="020B0604030504040204" pitchFamily="50" charset="-128"/>
                <a:ea typeface="Meiryo UI" panose="020B0604030504040204" pitchFamily="50" charset="-128"/>
              </a:rPr>
              <a:t>：並列接続しても電流の不均等が起こらない</a:t>
            </a:r>
          </a:p>
          <a:p>
            <a:pPr algn="l" fontAlgn="base"/>
            <a:r>
              <a:rPr lang="ja-JP" altLang="en-US" b="0" i="0" dirty="0">
                <a:solidFill>
                  <a:srgbClr val="222222"/>
                </a:solidFill>
                <a:effectLst/>
                <a:latin typeface="Meiryo UI" panose="020B0604030504040204" pitchFamily="50" charset="-128"/>
                <a:ea typeface="Meiryo UI" panose="020B0604030504040204" pitchFamily="50" charset="-128"/>
              </a:rPr>
              <a:t>多チャンネルの</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ドライバを使うことで、並列接続された</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に流れる電流の不均等を防ぐことができます。これにより、列ごとに明るさが異なる、といった問題を回避することができます。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4</a:t>
            </a:r>
            <a:r>
              <a:rPr lang="ja-JP" altLang="en-US" b="1" i="0" dirty="0">
                <a:solidFill>
                  <a:srgbClr val="222222"/>
                </a:solidFill>
                <a:effectLst/>
                <a:latin typeface="Meiryo UI" panose="020B0604030504040204" pitchFamily="50" charset="-128"/>
                <a:ea typeface="Meiryo UI" panose="020B0604030504040204" pitchFamily="50" charset="-128"/>
              </a:rPr>
              <a:t>：高い精度、高い階調数で調光制御ができる</a:t>
            </a:r>
          </a:p>
          <a:p>
            <a:pPr algn="l" fontAlgn="base"/>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ドライバは、</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に流す電流を調整する回路も、</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を</a:t>
            </a:r>
            <a:r>
              <a:rPr lang="en-US" altLang="ja-JP" b="0" i="0" dirty="0">
                <a:solidFill>
                  <a:srgbClr val="222222"/>
                </a:solidFill>
                <a:effectLst/>
                <a:latin typeface="Meiryo UI" panose="020B0604030504040204" pitchFamily="50" charset="-128"/>
                <a:ea typeface="Meiryo UI" panose="020B0604030504040204" pitchFamily="50" charset="-128"/>
              </a:rPr>
              <a:t>ON/OFF</a:t>
            </a:r>
            <a:r>
              <a:rPr lang="ja-JP" altLang="en-US" b="0" i="0" dirty="0">
                <a:solidFill>
                  <a:srgbClr val="222222"/>
                </a:solidFill>
                <a:effectLst/>
                <a:latin typeface="Meiryo UI" panose="020B0604030504040204" pitchFamily="50" charset="-128"/>
                <a:ea typeface="Meiryo UI" panose="020B0604030504040204" pitchFamily="50" charset="-128"/>
              </a:rPr>
              <a:t>する回路も最適化されています。そのため、電流値や電流を流す時間を正確に制御でき、より細かい輝度調整（調光）や</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ごとの輝度ばらつきの補正をすることができます。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5</a:t>
            </a:r>
            <a:r>
              <a:rPr lang="ja-JP" altLang="en-US" b="1" i="0" dirty="0">
                <a:solidFill>
                  <a:srgbClr val="222222"/>
                </a:solidFill>
                <a:effectLst/>
                <a:latin typeface="Meiryo UI" panose="020B0604030504040204" pitchFamily="50" charset="-128"/>
                <a:ea typeface="Meiryo UI" panose="020B0604030504040204" pitchFamily="50" charset="-128"/>
              </a:rPr>
              <a:t>：</a:t>
            </a:r>
            <a:r>
              <a:rPr lang="en-US" altLang="ja-JP" b="1" i="0" dirty="0">
                <a:solidFill>
                  <a:srgbClr val="222222"/>
                </a:solidFill>
                <a:effectLst/>
                <a:latin typeface="Meiryo UI" panose="020B0604030504040204" pitchFamily="50" charset="-128"/>
                <a:ea typeface="Meiryo UI" panose="020B0604030504040204" pitchFamily="50" charset="-128"/>
              </a:rPr>
              <a:t>LED</a:t>
            </a:r>
            <a:r>
              <a:rPr lang="ja-JP" altLang="en-US" b="1" i="0" dirty="0">
                <a:solidFill>
                  <a:srgbClr val="222222"/>
                </a:solidFill>
                <a:effectLst/>
                <a:latin typeface="Meiryo UI" panose="020B0604030504040204" pitchFamily="50" charset="-128"/>
                <a:ea typeface="Meiryo UI" panose="020B0604030504040204" pitchFamily="50" charset="-128"/>
              </a:rPr>
              <a:t>の故障を検出可能</a:t>
            </a:r>
          </a:p>
          <a:p>
            <a:pPr algn="l" fontAlgn="base"/>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自体の故障や</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との配線が断線したことによって、</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が点灯しなくなったことを検出することができます。この機能をもった</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ドライバを使用することで、故障を検知することができ、信頼性の高いシステムにすることができます。</a:t>
            </a:r>
          </a:p>
          <a:p>
            <a:pPr algn="l" fontAlgn="base"/>
            <a:r>
              <a:rPr lang="ja-JP" altLang="en-US" b="1" i="0" dirty="0">
                <a:solidFill>
                  <a:srgbClr val="222222"/>
                </a:solidFill>
                <a:effectLst/>
                <a:latin typeface="Meiryo UI" panose="020B0604030504040204" pitchFamily="50" charset="-128"/>
                <a:ea typeface="Meiryo UI" panose="020B0604030504040204" pitchFamily="50" charset="-128"/>
              </a:rPr>
              <a:t>理由</a:t>
            </a:r>
            <a:r>
              <a:rPr lang="en-US" altLang="ja-JP" b="1" i="0" dirty="0">
                <a:solidFill>
                  <a:srgbClr val="222222"/>
                </a:solidFill>
                <a:effectLst/>
                <a:latin typeface="Meiryo UI" panose="020B0604030504040204" pitchFamily="50" charset="-128"/>
                <a:ea typeface="Meiryo UI" panose="020B0604030504040204" pitchFamily="50" charset="-128"/>
              </a:rPr>
              <a:t>6</a:t>
            </a:r>
            <a:r>
              <a:rPr lang="ja-JP" altLang="en-US" b="1" i="0" dirty="0">
                <a:solidFill>
                  <a:srgbClr val="222222"/>
                </a:solidFill>
                <a:effectLst/>
                <a:latin typeface="Meiryo UI" panose="020B0604030504040204" pitchFamily="50" charset="-128"/>
                <a:ea typeface="Meiryo UI" panose="020B0604030504040204" pitchFamily="50" charset="-128"/>
              </a:rPr>
              <a:t>：部品点数の削減</a:t>
            </a:r>
          </a:p>
          <a:p>
            <a:pPr algn="l" fontAlgn="base"/>
            <a:r>
              <a:rPr lang="ja-JP" altLang="en-US" b="0" i="0" dirty="0">
                <a:solidFill>
                  <a:srgbClr val="222222"/>
                </a:solidFill>
                <a:effectLst/>
                <a:latin typeface="Meiryo UI" panose="020B0604030504040204" pitchFamily="50" charset="-128"/>
                <a:ea typeface="Meiryo UI" panose="020B0604030504040204" pitchFamily="50" charset="-128"/>
              </a:rPr>
              <a:t>主にリニア制御タイプ（後述します）においては</a:t>
            </a:r>
            <a:r>
              <a:rPr lang="en-US" altLang="ja-JP" b="0" i="0" dirty="0">
                <a:solidFill>
                  <a:srgbClr val="222222"/>
                </a:solidFill>
                <a:effectLst/>
                <a:latin typeface="Meiryo UI" panose="020B0604030504040204" pitchFamily="50" charset="-128"/>
                <a:ea typeface="Meiryo UI" panose="020B0604030504040204" pitchFamily="50" charset="-128"/>
              </a:rPr>
              <a:t>LED</a:t>
            </a:r>
            <a:r>
              <a:rPr lang="ja-JP" altLang="en-US" b="0" i="0" dirty="0">
                <a:solidFill>
                  <a:srgbClr val="222222"/>
                </a:solidFill>
                <a:effectLst/>
                <a:latin typeface="Meiryo UI" panose="020B0604030504040204" pitchFamily="50" charset="-128"/>
                <a:ea typeface="Meiryo UI" panose="020B0604030504040204" pitchFamily="50" charset="-128"/>
              </a:rPr>
              <a:t>ドライバを使用することで部品点数を削減することができます。これにより基板面積を小さくできたり、コストの削減、部品仕入れに掛かるリスクの低減することができたりします。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23</a:t>
            </a:fld>
            <a:endParaRPr kumimoji="1" lang="ja-JP" altLang="en-US"/>
          </a:p>
        </p:txBody>
      </p:sp>
    </p:spTree>
    <p:extLst>
      <p:ext uri="{BB962C8B-B14F-4D97-AF65-F5344CB8AC3E}">
        <p14:creationId xmlns:p14="http://schemas.microsoft.com/office/powerpoint/2010/main" val="26592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i="0" dirty="0">
                <a:solidFill>
                  <a:srgbClr val="202124"/>
                </a:solidFill>
                <a:effectLst/>
                <a:latin typeface="arial" panose="020B0604020202020204" pitchFamily="34" charset="0"/>
              </a:rPr>
              <a:t>直流</a:t>
            </a:r>
            <a:r>
              <a:rPr lang="ja-JP" altLang="en-US" b="0" i="0" dirty="0">
                <a:solidFill>
                  <a:srgbClr val="202124"/>
                </a:solidFill>
                <a:effectLst/>
                <a:latin typeface="arial" panose="020B0604020202020204" pitchFamily="34" charset="0"/>
              </a:rPr>
              <a:t>とは、電気が導線の中を流れるとき、その向きや大きさ（「電流」）、勢い（「電圧」）が変化しない電気の流れ方をいいます。</a:t>
            </a:r>
            <a:endParaRPr lang="en-US" altLang="ja-JP" b="0" i="0" dirty="0">
              <a:solidFill>
                <a:srgbClr val="202124"/>
              </a:solidFill>
              <a:effectLst/>
              <a:latin typeface="arial" panose="020B0604020202020204" pitchFamily="34" charset="0"/>
            </a:endParaRPr>
          </a:p>
          <a:p>
            <a:r>
              <a:rPr lang="ja-JP" altLang="en-US" b="0" i="0" dirty="0">
                <a:solidFill>
                  <a:srgbClr val="202124"/>
                </a:solidFill>
                <a:effectLst/>
                <a:latin typeface="arial" panose="020B0604020202020204" pitchFamily="34" charset="0"/>
              </a:rPr>
              <a:t> </a:t>
            </a:r>
            <a:r>
              <a:rPr lang="en-US" altLang="ja-JP" b="0" i="0" dirty="0">
                <a:solidFill>
                  <a:srgbClr val="202124"/>
                </a:solidFill>
                <a:effectLst/>
                <a:latin typeface="arial" panose="020B0604020202020204" pitchFamily="34" charset="0"/>
              </a:rPr>
              <a:t>... </a:t>
            </a:r>
            <a:r>
              <a:rPr lang="ja-JP" altLang="en-US" b="0" i="0" dirty="0">
                <a:solidFill>
                  <a:srgbClr val="202124"/>
                </a:solidFill>
                <a:effectLst/>
                <a:latin typeface="arial" panose="020B0604020202020204" pitchFamily="34" charset="0"/>
              </a:rPr>
              <a:t>電気は常に一方通行で変化しません。 一方、</a:t>
            </a:r>
            <a:r>
              <a:rPr lang="ja-JP" altLang="en-US" b="1" i="0" dirty="0">
                <a:solidFill>
                  <a:srgbClr val="202124"/>
                </a:solidFill>
                <a:effectLst/>
                <a:latin typeface="arial" panose="020B0604020202020204" pitchFamily="34" charset="0"/>
              </a:rPr>
              <a:t>交流</a:t>
            </a:r>
            <a:r>
              <a:rPr lang="ja-JP" altLang="en-US" b="0" i="0" dirty="0">
                <a:solidFill>
                  <a:srgbClr val="202124"/>
                </a:solidFill>
                <a:effectLst/>
                <a:latin typeface="arial" panose="020B0604020202020204" pitchFamily="34" charset="0"/>
              </a:rPr>
              <a:t>とは、電気の流れる向き、電流、電圧が周期的に変化している流れ方です。 </a:t>
            </a:r>
            <a:endParaRPr lang="en-US" altLang="ja-JP" b="0" i="0" dirty="0">
              <a:solidFill>
                <a:srgbClr val="202124"/>
              </a:solidFill>
              <a:effectLst/>
              <a:latin typeface="arial" panose="020B0604020202020204" pitchFamily="34" charset="0"/>
            </a:endParaRPr>
          </a:p>
          <a:p>
            <a:r>
              <a:rPr lang="ja-JP" altLang="en-US" b="0" i="0" dirty="0">
                <a:solidFill>
                  <a:srgbClr val="202124"/>
                </a:solidFill>
                <a:effectLst/>
                <a:latin typeface="arial" panose="020B0604020202020204" pitchFamily="34" charset="0"/>
              </a:rPr>
              <a:t>具体的には、同じリズムで電気が向きを交互に変えながら流れる電気の流れ方です。</a:t>
            </a:r>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24</a:t>
            </a:fld>
            <a:endParaRPr kumimoji="1" lang="ja-JP" altLang="en-US"/>
          </a:p>
        </p:txBody>
      </p:sp>
    </p:spTree>
    <p:extLst>
      <p:ext uri="{BB962C8B-B14F-4D97-AF65-F5344CB8AC3E}">
        <p14:creationId xmlns:p14="http://schemas.microsoft.com/office/powerpoint/2010/main" val="229899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26</a:t>
            </a:fld>
            <a:endParaRPr kumimoji="1" lang="ja-JP" altLang="en-US"/>
          </a:p>
        </p:txBody>
      </p:sp>
    </p:spTree>
    <p:extLst>
      <p:ext uri="{BB962C8B-B14F-4D97-AF65-F5344CB8AC3E}">
        <p14:creationId xmlns:p14="http://schemas.microsoft.com/office/powerpoint/2010/main" val="419449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lang="ja-JP" altLang="en-US" b="1" dirty="0"/>
              <a:t>１．</a:t>
            </a:r>
            <a:r>
              <a:rPr lang="en-US" altLang="ja-JP" b="1" dirty="0"/>
              <a:t>VMD</a:t>
            </a:r>
            <a:r>
              <a:rPr lang="ja-JP" altLang="en-US" b="1" dirty="0"/>
              <a:t>とは</a:t>
            </a:r>
          </a:p>
          <a:p>
            <a:r>
              <a:rPr lang="en-US" altLang="ja-JP" dirty="0"/>
              <a:t>VMD</a:t>
            </a:r>
            <a:r>
              <a:rPr lang="ja-JP" altLang="en-US" dirty="0"/>
              <a:t>とはビジュアル・マーチャンダイジングのことで、視覚に訴えながら、お客様の購買を喚起する、ディスプレイによるマーケティング手法です。</a:t>
            </a:r>
            <a:r>
              <a:rPr lang="en-US" altLang="ja-JP" dirty="0"/>
              <a:t>VMD</a:t>
            </a:r>
            <a:r>
              <a:rPr lang="ja-JP" altLang="en-US" dirty="0"/>
              <a:t>は主に下記の</a:t>
            </a:r>
            <a:r>
              <a:rPr lang="en-US" altLang="ja-JP" dirty="0"/>
              <a:t>3</a:t>
            </a:r>
            <a:r>
              <a:rPr lang="ja-JP" altLang="en-US" dirty="0"/>
              <a:t>点が要素になります。</a:t>
            </a:r>
            <a:endParaRPr lang="en-US" altLang="ja-JP" dirty="0"/>
          </a:p>
          <a:p>
            <a:endParaRPr lang="ja-JP" altLang="en-US" dirty="0"/>
          </a:p>
          <a:p>
            <a:r>
              <a:rPr lang="ja-JP" altLang="en-US" b="1" dirty="0"/>
              <a:t>◎ビジュアル・プレゼンテーション（</a:t>
            </a:r>
            <a:r>
              <a:rPr lang="en-US" altLang="ja-JP" b="1" dirty="0"/>
              <a:t>VP</a:t>
            </a:r>
            <a:r>
              <a:rPr lang="ja-JP" altLang="en-US" b="1" dirty="0"/>
              <a:t>）</a:t>
            </a:r>
            <a:br>
              <a:rPr lang="ja-JP" altLang="en-US" b="1" dirty="0"/>
            </a:br>
            <a:r>
              <a:rPr lang="ja-JP" altLang="en-US" b="1" dirty="0"/>
              <a:t>◎ポイント・プレゼンテーション（</a:t>
            </a:r>
            <a:r>
              <a:rPr lang="en-US" altLang="ja-JP" b="1" dirty="0"/>
              <a:t>PP</a:t>
            </a:r>
            <a:r>
              <a:rPr lang="ja-JP" altLang="en-US" b="1" dirty="0"/>
              <a:t>）</a:t>
            </a:r>
            <a:br>
              <a:rPr lang="ja-JP" altLang="en-US" b="1" dirty="0"/>
            </a:br>
            <a:r>
              <a:rPr lang="ja-JP" altLang="en-US" b="1" dirty="0"/>
              <a:t>◎アイテム・プレゼンテーション（</a:t>
            </a:r>
            <a:r>
              <a:rPr lang="en-US" altLang="ja-JP" b="1" dirty="0"/>
              <a:t>IP</a:t>
            </a:r>
            <a:r>
              <a:rPr lang="ja-JP" altLang="en-US" b="1" dirty="0"/>
              <a:t>）</a:t>
            </a:r>
          </a:p>
          <a:p>
            <a:r>
              <a:rPr lang="ja-JP" altLang="en-US" dirty="0"/>
              <a:t>これらによって、</a:t>
            </a:r>
            <a:r>
              <a:rPr lang="ja-JP" altLang="en-US" b="1" dirty="0"/>
              <a:t>「見やすい」「買いやすい」</a:t>
            </a:r>
            <a:r>
              <a:rPr lang="ja-JP" altLang="en-US" dirty="0"/>
              <a:t>売り場を作ります。</a:t>
            </a:r>
          </a:p>
          <a:p>
            <a:endParaRPr lang="ja-JP" altLang="en-US" dirty="0"/>
          </a:p>
          <a:p>
            <a:r>
              <a:rPr lang="ja-JP" altLang="en-US" b="1" dirty="0"/>
              <a:t>◎</a:t>
            </a:r>
            <a:r>
              <a:rPr lang="en-US" altLang="ja-JP" b="1" dirty="0"/>
              <a:t>VP</a:t>
            </a:r>
            <a:r>
              <a:rPr lang="ja-JP" altLang="en-US" b="1" dirty="0"/>
              <a:t>（ビジュアル・プレゼンテーション）</a:t>
            </a:r>
          </a:p>
          <a:p>
            <a:r>
              <a:rPr lang="ja-JP" altLang="en-US" dirty="0"/>
              <a:t>売り場の中で中核となるディスプレイを指し、そのストアのコンセプトやブランドイメージを演出し、お客様に印象付ける役割を果たします。ショーウィンドウのディスプレイなどがこれに当たります。お客様は</a:t>
            </a:r>
            <a:r>
              <a:rPr lang="en-US" altLang="ja-JP" dirty="0"/>
              <a:t>VP</a:t>
            </a:r>
            <a:r>
              <a:rPr lang="ja-JP" altLang="en-US" dirty="0"/>
              <a:t>を見て、そのストアに立ち寄るか否かを判断することになるため、とても重要な役割を担っていると言えるでしょう。</a:t>
            </a:r>
          </a:p>
          <a:p>
            <a:r>
              <a:rPr lang="ja-JP" altLang="en-US" b="1" dirty="0"/>
              <a:t>◎</a:t>
            </a:r>
            <a:r>
              <a:rPr lang="en-US" altLang="ja-JP" b="1" dirty="0"/>
              <a:t>PP</a:t>
            </a:r>
            <a:r>
              <a:rPr lang="ja-JP" altLang="en-US" b="1" dirty="0"/>
              <a:t>（ポイント・プレゼンテーション）</a:t>
            </a:r>
          </a:p>
          <a:p>
            <a:r>
              <a:rPr lang="ja-JP" altLang="en-US" dirty="0"/>
              <a:t>主に中規模ディスプレイを指し、売りたい商品や目立たせたい商品のディスプレイがこれに当たります。棚の上や柱廻り、マネキンなどがこれに当たります。 </a:t>
            </a:r>
            <a:r>
              <a:rPr lang="en-US" altLang="ja-JP" dirty="0"/>
              <a:t>PP</a:t>
            </a:r>
            <a:r>
              <a:rPr lang="ja-JP" altLang="en-US" dirty="0"/>
              <a:t>には </a:t>
            </a:r>
            <a:r>
              <a:rPr lang="en-US" altLang="ja-JP" dirty="0"/>
              <a:t>VP</a:t>
            </a:r>
            <a:r>
              <a:rPr lang="ja-JP" altLang="en-US" dirty="0"/>
              <a:t>で立ち寄ったお客様の回遊性を高め、滞在時間を長くする役割があります。</a:t>
            </a:r>
          </a:p>
          <a:p>
            <a:r>
              <a:rPr lang="ja-JP" altLang="en-US" b="1" dirty="0"/>
              <a:t>◎</a:t>
            </a:r>
            <a:r>
              <a:rPr lang="en-US" altLang="ja-JP" b="1" dirty="0"/>
              <a:t>IP</a:t>
            </a:r>
            <a:r>
              <a:rPr lang="ja-JP" altLang="en-US" b="1" dirty="0"/>
              <a:t>（アイテム・プレゼンテーション）</a:t>
            </a:r>
          </a:p>
          <a:p>
            <a:r>
              <a:rPr lang="ja-JP" altLang="en-US" dirty="0"/>
              <a:t>商品を「魅せる」展示をすることで販売を促進します。店内が広くお客様同士が触れ合うことなくアイテムを手に取れたり、買いたい商品が手の届く場所にあったり、比較したい商品が近くに置いてあったり、見やすいように左右対称に商品が陳列されていれば、</a:t>
            </a:r>
            <a:r>
              <a:rPr lang="en-US" altLang="ja-JP" dirty="0"/>
              <a:t>IP </a:t>
            </a:r>
            <a:r>
              <a:rPr lang="ja-JP" altLang="en-US" dirty="0"/>
              <a:t>が成功していると言えるでしょう。</a:t>
            </a:r>
            <a:r>
              <a:rPr lang="en-US" altLang="ja-JP" dirty="0"/>
              <a:t>IP</a:t>
            </a:r>
            <a:r>
              <a:rPr lang="ja-JP" altLang="en-US" dirty="0"/>
              <a:t>は購入率を高める役割を担っています。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D72DB80-1637-45CE-87B0-F4DC4EDB6C26}" type="slidenum">
              <a:rPr kumimoji="1" lang="ja-JP" altLang="en-US" smtClean="0"/>
              <a:t>27</a:t>
            </a:fld>
            <a:endParaRPr kumimoji="1" lang="ja-JP" altLang="en-US"/>
          </a:p>
        </p:txBody>
      </p:sp>
    </p:spTree>
    <p:extLst>
      <p:ext uri="{BB962C8B-B14F-4D97-AF65-F5344CB8AC3E}">
        <p14:creationId xmlns:p14="http://schemas.microsoft.com/office/powerpoint/2010/main" val="242467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ユニクロは計算された照明設計とディスプレイで売上を大きく上げています。</a:t>
            </a:r>
            <a:endParaRPr kumimoji="1" lang="en-US" altLang="ja-JP" dirty="0"/>
          </a:p>
          <a:p>
            <a:r>
              <a:rPr kumimoji="1" lang="ja-JP" altLang="en-US" dirty="0"/>
              <a:t>商品の質は後からでも良い。</a:t>
            </a:r>
            <a:endParaRPr kumimoji="1" lang="en-US" altLang="ja-JP" dirty="0"/>
          </a:p>
          <a:p>
            <a:r>
              <a:rPr kumimoji="1" lang="ja-JP" altLang="en-US" dirty="0"/>
              <a:t>手に取って買いたいと思わせる仕掛けが必要だ。</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28</a:t>
            </a:fld>
            <a:endParaRPr kumimoji="1" lang="ja-JP" altLang="en-US"/>
          </a:p>
        </p:txBody>
      </p:sp>
    </p:spTree>
    <p:extLst>
      <p:ext uri="{BB962C8B-B14F-4D97-AF65-F5344CB8AC3E}">
        <p14:creationId xmlns:p14="http://schemas.microsoft.com/office/powerpoint/2010/main" val="14405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中村修二（ノーベル賞受賞）の青色</a:t>
            </a:r>
            <a:r>
              <a:rPr kumimoji="1" lang="en-US" altLang="ja-JP" dirty="0"/>
              <a:t>LED</a:t>
            </a:r>
            <a:r>
              <a:rPr kumimoji="1" lang="ja-JP" altLang="en-US" dirty="0"/>
              <a:t>がきっかけで、フルカラー</a:t>
            </a:r>
            <a:r>
              <a:rPr kumimoji="1" lang="en-US" altLang="ja-JP" dirty="0"/>
              <a:t>LED</a:t>
            </a:r>
            <a:r>
              <a:rPr kumimoji="1" lang="ja-JP" altLang="en-US" dirty="0"/>
              <a:t>の普及が一気に進んだ</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6</a:t>
            </a:fld>
            <a:endParaRPr kumimoji="1" lang="ja-JP" altLang="en-US"/>
          </a:p>
        </p:txBody>
      </p:sp>
    </p:spTree>
    <p:extLst>
      <p:ext uri="{BB962C8B-B14F-4D97-AF65-F5344CB8AC3E}">
        <p14:creationId xmlns:p14="http://schemas.microsoft.com/office/powerpoint/2010/main" val="107950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lang="ja-JP" altLang="en-US" b="1" dirty="0"/>
              <a:t>１．</a:t>
            </a:r>
            <a:r>
              <a:rPr lang="en-US" altLang="ja-JP" b="1" dirty="0"/>
              <a:t>VMD</a:t>
            </a:r>
            <a:r>
              <a:rPr lang="ja-JP" altLang="en-US" b="1" dirty="0"/>
              <a:t>とは</a:t>
            </a:r>
          </a:p>
          <a:p>
            <a:r>
              <a:rPr lang="en-US" altLang="ja-JP" dirty="0"/>
              <a:t>VMD</a:t>
            </a:r>
            <a:r>
              <a:rPr lang="ja-JP" altLang="en-US" dirty="0"/>
              <a:t>とはビジュアル・マーチャンダイジングのことで、視覚に訴えながら、お客様の購買を喚起する、ディスプレイによるマーケティング手法です。</a:t>
            </a:r>
            <a:r>
              <a:rPr lang="en-US" altLang="ja-JP" dirty="0"/>
              <a:t>VMD</a:t>
            </a:r>
            <a:r>
              <a:rPr lang="ja-JP" altLang="en-US" dirty="0"/>
              <a:t>は主に下記の</a:t>
            </a:r>
            <a:r>
              <a:rPr lang="en-US" altLang="ja-JP" dirty="0"/>
              <a:t>3</a:t>
            </a:r>
            <a:r>
              <a:rPr lang="ja-JP" altLang="en-US" dirty="0"/>
              <a:t>点が要素になります。</a:t>
            </a:r>
            <a:endParaRPr lang="en-US" altLang="ja-JP" dirty="0"/>
          </a:p>
          <a:p>
            <a:endParaRPr lang="ja-JP" altLang="en-US" dirty="0"/>
          </a:p>
          <a:p>
            <a:r>
              <a:rPr lang="ja-JP" altLang="en-US" b="1" dirty="0"/>
              <a:t>◎ビジュアル・プレゼンテーション（</a:t>
            </a:r>
            <a:r>
              <a:rPr lang="en-US" altLang="ja-JP" b="1" dirty="0"/>
              <a:t>VP</a:t>
            </a:r>
            <a:r>
              <a:rPr lang="ja-JP" altLang="en-US" b="1" dirty="0"/>
              <a:t>）</a:t>
            </a:r>
            <a:br>
              <a:rPr lang="ja-JP" altLang="en-US" b="1" dirty="0"/>
            </a:br>
            <a:r>
              <a:rPr lang="ja-JP" altLang="en-US" b="1" dirty="0"/>
              <a:t>◎ポイント・プレゼンテーション（</a:t>
            </a:r>
            <a:r>
              <a:rPr lang="en-US" altLang="ja-JP" b="1" dirty="0"/>
              <a:t>PP</a:t>
            </a:r>
            <a:r>
              <a:rPr lang="ja-JP" altLang="en-US" b="1" dirty="0"/>
              <a:t>）</a:t>
            </a:r>
            <a:br>
              <a:rPr lang="ja-JP" altLang="en-US" b="1" dirty="0"/>
            </a:br>
            <a:r>
              <a:rPr lang="ja-JP" altLang="en-US" b="1" dirty="0"/>
              <a:t>◎アイテム・プレゼンテーション（</a:t>
            </a:r>
            <a:r>
              <a:rPr lang="en-US" altLang="ja-JP" b="1" dirty="0"/>
              <a:t>IP</a:t>
            </a:r>
            <a:r>
              <a:rPr lang="ja-JP" altLang="en-US" b="1" dirty="0"/>
              <a:t>）</a:t>
            </a:r>
          </a:p>
          <a:p>
            <a:r>
              <a:rPr lang="ja-JP" altLang="en-US" dirty="0"/>
              <a:t>これらによって、</a:t>
            </a:r>
            <a:r>
              <a:rPr lang="ja-JP" altLang="en-US" b="1" dirty="0"/>
              <a:t>「見やすい」「買いやすい」</a:t>
            </a:r>
            <a:r>
              <a:rPr lang="ja-JP" altLang="en-US" dirty="0"/>
              <a:t>売り場を作ります。</a:t>
            </a:r>
          </a:p>
          <a:p>
            <a:endParaRPr lang="ja-JP" altLang="en-US" dirty="0"/>
          </a:p>
          <a:p>
            <a:r>
              <a:rPr lang="ja-JP" altLang="en-US" b="1" dirty="0"/>
              <a:t>◎</a:t>
            </a:r>
            <a:r>
              <a:rPr lang="en-US" altLang="ja-JP" b="1" dirty="0"/>
              <a:t>VP</a:t>
            </a:r>
            <a:r>
              <a:rPr lang="ja-JP" altLang="en-US" b="1" dirty="0"/>
              <a:t>（ビジュアル・プレゼンテーション）</a:t>
            </a:r>
          </a:p>
          <a:p>
            <a:r>
              <a:rPr lang="ja-JP" altLang="en-US" dirty="0"/>
              <a:t>売り場の中で中核となるディスプレイを指し、そのストアのコンセプトやブランドイメージを演出し、お客様に印象付ける役割を果たします。ショーウィンドウのディスプレイなどがこれに当たります。お客様は</a:t>
            </a:r>
            <a:r>
              <a:rPr lang="en-US" altLang="ja-JP" dirty="0"/>
              <a:t>VP</a:t>
            </a:r>
            <a:r>
              <a:rPr lang="ja-JP" altLang="en-US" dirty="0"/>
              <a:t>を見て、そのストアに立ち寄るか否かを判断することになるため、とても重要な役割を担っていると言えるでしょう。</a:t>
            </a:r>
          </a:p>
          <a:p>
            <a:r>
              <a:rPr lang="ja-JP" altLang="en-US" b="1" dirty="0"/>
              <a:t>◎</a:t>
            </a:r>
            <a:r>
              <a:rPr lang="en-US" altLang="ja-JP" b="1" dirty="0"/>
              <a:t>PP</a:t>
            </a:r>
            <a:r>
              <a:rPr lang="ja-JP" altLang="en-US" b="1" dirty="0"/>
              <a:t>（ポイント・プレゼンテーション）</a:t>
            </a:r>
          </a:p>
          <a:p>
            <a:r>
              <a:rPr lang="ja-JP" altLang="en-US" dirty="0"/>
              <a:t>主に中規模ディスプレイを指し、売りたい商品や目立たせたい商品のディスプレイがこれに当たります。棚の上や柱廻り、マネキンなどがこれに当たります。 </a:t>
            </a:r>
            <a:r>
              <a:rPr lang="en-US" altLang="ja-JP" dirty="0"/>
              <a:t>PP</a:t>
            </a:r>
            <a:r>
              <a:rPr lang="ja-JP" altLang="en-US" dirty="0"/>
              <a:t>には </a:t>
            </a:r>
            <a:r>
              <a:rPr lang="en-US" altLang="ja-JP" dirty="0"/>
              <a:t>VP</a:t>
            </a:r>
            <a:r>
              <a:rPr lang="ja-JP" altLang="en-US" dirty="0"/>
              <a:t>で立ち寄ったお客様の回遊性を高め、滞在時間を長くする役割があります。</a:t>
            </a:r>
          </a:p>
          <a:p>
            <a:r>
              <a:rPr lang="ja-JP" altLang="en-US" b="1" dirty="0"/>
              <a:t>◎</a:t>
            </a:r>
            <a:r>
              <a:rPr lang="en-US" altLang="ja-JP" b="1" dirty="0"/>
              <a:t>IP</a:t>
            </a:r>
            <a:r>
              <a:rPr lang="ja-JP" altLang="en-US" b="1" dirty="0"/>
              <a:t>（アイテム・プレゼンテーション）</a:t>
            </a:r>
          </a:p>
          <a:p>
            <a:r>
              <a:rPr lang="ja-JP" altLang="en-US" dirty="0"/>
              <a:t>商品を「魅せる」展示をすることで販売を促進します。店内が広くお客様同士が触れ合うことなくアイテムを手に取れたり、買いたい商品が手の届く場所にあったり、比較したい商品が近くに置いてあったり、見やすいように左右対称に商品が陳列されていれば、</a:t>
            </a:r>
            <a:r>
              <a:rPr lang="en-US" altLang="ja-JP" dirty="0"/>
              <a:t>IP </a:t>
            </a:r>
            <a:r>
              <a:rPr lang="ja-JP" altLang="en-US" dirty="0"/>
              <a:t>が成功していると言えるでしょう。</a:t>
            </a:r>
            <a:r>
              <a:rPr lang="en-US" altLang="ja-JP" dirty="0"/>
              <a:t>IP</a:t>
            </a:r>
            <a:r>
              <a:rPr lang="ja-JP" altLang="en-US" dirty="0"/>
              <a:t>は購入率を高める役割を担っています。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D72DB80-1637-45CE-87B0-F4DC4EDB6C26}" type="slidenum">
              <a:rPr kumimoji="1" lang="ja-JP" altLang="en-US" smtClean="0"/>
              <a:t>29</a:t>
            </a:fld>
            <a:endParaRPr kumimoji="1" lang="ja-JP" altLang="en-US"/>
          </a:p>
        </p:txBody>
      </p:sp>
    </p:spTree>
    <p:extLst>
      <p:ext uri="{BB962C8B-B14F-4D97-AF65-F5344CB8AC3E}">
        <p14:creationId xmlns:p14="http://schemas.microsoft.com/office/powerpoint/2010/main" val="3421883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fld id="{EB3433E2-0819-4568-9F52-8FEAC006C2F2}" type="slidenum">
              <a:rPr lang="en-US" altLang="ja-JP" sz="1200" b="0"/>
              <a:pPr eaLnBrk="1" hangingPunct="1"/>
              <a:t>33</a:t>
            </a:fld>
            <a:endParaRPr lang="en-US" altLang="ja-JP" sz="1200" b="0"/>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経験がないために予期のできないトラブルが起こる可能性も。。。</a:t>
            </a:r>
          </a:p>
        </p:txBody>
      </p:sp>
    </p:spTree>
    <p:extLst>
      <p:ext uri="{BB962C8B-B14F-4D97-AF65-F5344CB8AC3E}">
        <p14:creationId xmlns:p14="http://schemas.microsoft.com/office/powerpoint/2010/main" val="289155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en-US" altLang="ja-JP" dirty="0"/>
              <a:t>44W</a:t>
            </a:r>
            <a:r>
              <a:rPr kumimoji="1" lang="ja-JP" altLang="en-US" dirty="0"/>
              <a:t>の</a:t>
            </a:r>
            <a:r>
              <a:rPr kumimoji="1" lang="en-US" altLang="ja-JP" dirty="0"/>
              <a:t>LED</a:t>
            </a:r>
            <a:r>
              <a:rPr kumimoji="1" lang="ja-JP" altLang="en-US" dirty="0"/>
              <a:t>の放熱板は</a:t>
            </a:r>
            <a:r>
              <a:rPr kumimoji="1" lang="en-US" altLang="ja-JP" dirty="0"/>
              <a:t>100</a:t>
            </a:r>
            <a:r>
              <a:rPr kumimoji="1" lang="ja-JP" altLang="en-US" dirty="0"/>
              <a:t>度以上の熱がこもる。</a:t>
            </a:r>
            <a:endParaRPr kumimoji="1" lang="en-US" altLang="ja-JP" dirty="0"/>
          </a:p>
          <a:p>
            <a:r>
              <a:rPr kumimoji="1" lang="ja-JP" altLang="en-US" dirty="0"/>
              <a:t>効率よく放熱しなければこのような事故が起きる。</a:t>
            </a:r>
            <a:endParaRPr kumimoji="1" lang="en-US" altLang="ja-JP" dirty="0"/>
          </a:p>
          <a:p>
            <a:endParaRPr kumimoji="1" lang="en-US" altLang="ja-JP" dirty="0"/>
          </a:p>
          <a:p>
            <a:r>
              <a:rPr kumimoji="1" lang="ja-JP" altLang="en-US" dirty="0"/>
              <a:t>これは、火災になる要素の事故。</a:t>
            </a:r>
            <a:endParaRPr kumimoji="1" lang="en-US" altLang="ja-JP" dirty="0"/>
          </a:p>
          <a:p>
            <a:r>
              <a:rPr kumimoji="1" lang="ja-JP" altLang="en-US" dirty="0"/>
              <a:t>安い器具はこのような現象が起こりえる。</a:t>
            </a:r>
          </a:p>
        </p:txBody>
      </p:sp>
      <p:sp>
        <p:nvSpPr>
          <p:cNvPr id="4" name="スライド番号プレースホルダー 3"/>
          <p:cNvSpPr>
            <a:spLocks noGrp="1"/>
          </p:cNvSpPr>
          <p:nvPr>
            <p:ph type="sldNum" sz="quarter" idx="10"/>
          </p:nvPr>
        </p:nvSpPr>
        <p:spPr/>
        <p:txBody>
          <a:bodyPr/>
          <a:lstStyle/>
          <a:p>
            <a:fld id="{8BB326A1-5E26-4E7B-BBDC-7BD66AB3A4DD}" type="slidenum">
              <a:rPr kumimoji="1" lang="ja-JP" altLang="en-US" smtClean="0"/>
              <a:t>34</a:t>
            </a:fld>
            <a:endParaRPr kumimoji="1" lang="ja-JP" altLang="en-US"/>
          </a:p>
        </p:txBody>
      </p:sp>
    </p:spTree>
    <p:extLst>
      <p:ext uri="{BB962C8B-B14F-4D97-AF65-F5344CB8AC3E}">
        <p14:creationId xmlns:p14="http://schemas.microsoft.com/office/powerpoint/2010/main" val="2796422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ゲルシートとヒートシンクの嵌合（かんごう）が放熱のキモ。</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36</a:t>
            </a:fld>
            <a:endParaRPr kumimoji="1" lang="ja-JP" altLang="en-US"/>
          </a:p>
        </p:txBody>
      </p:sp>
    </p:spTree>
    <p:extLst>
      <p:ext uri="{BB962C8B-B14F-4D97-AF65-F5344CB8AC3E}">
        <p14:creationId xmlns:p14="http://schemas.microsoft.com/office/powerpoint/2010/main" val="100226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信号機の</a:t>
            </a:r>
            <a:r>
              <a:rPr kumimoji="1" lang="en-US" altLang="ja-JP" dirty="0"/>
              <a:t>LED</a:t>
            </a:r>
            <a:r>
              <a:rPr kumimoji="1" lang="ja-JP" altLang="en-US" dirty="0"/>
              <a:t>化が進んだが、雪国の融雪の問題が浮上</a:t>
            </a:r>
            <a:endParaRPr kumimoji="1" lang="en-US" altLang="ja-JP" dirty="0"/>
          </a:p>
          <a:p>
            <a:r>
              <a:rPr kumimoji="1" lang="ja-JP" altLang="en-US" dirty="0"/>
              <a:t>熱が出ないのが原因</a:t>
            </a:r>
            <a:endParaRPr kumimoji="1" lang="en-US" altLang="ja-JP" dirty="0"/>
          </a:p>
          <a:p>
            <a:endParaRPr kumimoji="1" lang="en-US" altLang="ja-JP" dirty="0"/>
          </a:p>
          <a:p>
            <a:r>
              <a:rPr kumimoji="1" lang="ja-JP" altLang="en-US" dirty="0"/>
              <a:t>イルミネーションの</a:t>
            </a:r>
            <a:r>
              <a:rPr kumimoji="1" lang="en-US" altLang="ja-JP" dirty="0"/>
              <a:t>LED</a:t>
            </a:r>
            <a:r>
              <a:rPr kumimoji="1" lang="ja-JP" altLang="en-US" dirty="0"/>
              <a:t>かもこの頃を境に加速</a:t>
            </a:r>
            <a:endParaRPr kumimoji="1" lang="en-US" altLang="ja-JP" dirty="0"/>
          </a:p>
          <a:p>
            <a:endParaRPr kumimoji="1" lang="en-US" altLang="ja-JP" dirty="0"/>
          </a:p>
          <a:p>
            <a:r>
              <a:rPr kumimoji="1" lang="ja-JP" altLang="en-US" dirty="0"/>
              <a:t>車のメーターは鮮やかさを増した。　</a:t>
            </a:r>
            <a:endParaRPr kumimoji="1" lang="en-US" altLang="ja-JP" dirty="0"/>
          </a:p>
          <a:p>
            <a:r>
              <a:rPr kumimoji="1" lang="ja-JP" altLang="en-US" dirty="0"/>
              <a:t>テールランプの</a:t>
            </a:r>
            <a:r>
              <a:rPr kumimoji="1" lang="en-US" altLang="ja-JP" dirty="0"/>
              <a:t>LED</a:t>
            </a:r>
            <a:r>
              <a:rPr kumimoji="1" lang="ja-JP" altLang="en-US" dirty="0"/>
              <a:t>化も多彩に。</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7</a:t>
            </a:fld>
            <a:endParaRPr kumimoji="1" lang="ja-JP" altLang="en-US"/>
          </a:p>
        </p:txBody>
      </p:sp>
    </p:spTree>
    <p:extLst>
      <p:ext uri="{BB962C8B-B14F-4D97-AF65-F5344CB8AC3E}">
        <p14:creationId xmlns:p14="http://schemas.microsoft.com/office/powerpoint/2010/main" val="15907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白色化で視認性が向上</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8</a:t>
            </a:fld>
            <a:endParaRPr kumimoji="1" lang="ja-JP" altLang="en-US"/>
          </a:p>
        </p:txBody>
      </p:sp>
    </p:spTree>
    <p:extLst>
      <p:ext uri="{BB962C8B-B14F-4D97-AF65-F5344CB8AC3E}">
        <p14:creationId xmlns:p14="http://schemas.microsoft.com/office/powerpoint/2010/main" val="68592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9</a:t>
            </a:fld>
            <a:endParaRPr kumimoji="1" lang="ja-JP" altLang="en-US"/>
          </a:p>
        </p:txBody>
      </p:sp>
    </p:spTree>
    <p:extLst>
      <p:ext uri="{BB962C8B-B14F-4D97-AF65-F5344CB8AC3E}">
        <p14:creationId xmlns:p14="http://schemas.microsoft.com/office/powerpoint/2010/main" val="200216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ベース照明は</a:t>
            </a:r>
            <a:r>
              <a:rPr kumimoji="1" lang="en-US" altLang="ja-JP" dirty="0"/>
              <a:t>200</a:t>
            </a:r>
            <a:r>
              <a:rPr kumimoji="1" lang="ja-JP" altLang="en-US" dirty="0"/>
              <a:t>ルーメン</a:t>
            </a:r>
            <a:r>
              <a:rPr kumimoji="1" lang="en-US" altLang="ja-JP" dirty="0"/>
              <a:t>/W</a:t>
            </a:r>
            <a:r>
              <a:rPr kumimoji="1" lang="ja-JP" altLang="en-US" dirty="0"/>
              <a:t>近くの発光効率だが、グレアレス、高演色型は</a:t>
            </a:r>
            <a:r>
              <a:rPr kumimoji="1" lang="en-US" altLang="ja-JP" dirty="0"/>
              <a:t>50</a:t>
            </a:r>
            <a:r>
              <a:rPr kumimoji="1" lang="ja-JP" altLang="en-US" dirty="0"/>
              <a:t>ルーメン</a:t>
            </a:r>
            <a:r>
              <a:rPr kumimoji="1" lang="en-US" altLang="ja-JP" dirty="0"/>
              <a:t>/W</a:t>
            </a:r>
            <a:r>
              <a:rPr kumimoji="1" lang="ja-JP" altLang="en-US" dirty="0"/>
              <a:t>前後。</a:t>
            </a:r>
            <a:endParaRPr kumimoji="1" lang="en-US" altLang="ja-JP" dirty="0"/>
          </a:p>
          <a:p>
            <a:r>
              <a:rPr kumimoji="1" lang="ja-JP" altLang="en-US" dirty="0"/>
              <a:t>付加価値と発光効率はトレードオフの関係にある</a:t>
            </a:r>
            <a:endParaRPr kumimoji="1" lang="en-US" altLang="ja-JP" dirty="0"/>
          </a:p>
          <a:p>
            <a:endParaRPr kumimoji="1" lang="en-US" altLang="ja-JP" dirty="0"/>
          </a:p>
          <a:p>
            <a:r>
              <a:rPr kumimoji="1" lang="ja-JP" altLang="en-US" dirty="0"/>
              <a:t>しばらくは、この状態が継続すると予想。</a:t>
            </a:r>
            <a:endParaRPr kumimoji="1" lang="en-US" altLang="ja-JP" dirty="0"/>
          </a:p>
          <a:p>
            <a:r>
              <a:rPr kumimoji="1" lang="ja-JP" altLang="en-US" dirty="0"/>
              <a:t>但し、価格は上昇傾向。</a:t>
            </a:r>
            <a:endParaRPr kumimoji="1" lang="en-US" altLang="ja-JP" dirty="0"/>
          </a:p>
          <a:p>
            <a:endParaRPr kumimoji="1" lang="en-US" altLang="ja-JP" dirty="0"/>
          </a:p>
          <a:p>
            <a:r>
              <a:rPr kumimoji="1" lang="ja-JP" altLang="en-US" dirty="0"/>
              <a:t>市場規模は縮小傾向にあるが、素材</a:t>
            </a:r>
            <a:r>
              <a:rPr kumimoji="1" lang="en-US" altLang="ja-JP" dirty="0"/>
              <a:t>+</a:t>
            </a:r>
            <a:r>
              <a:rPr kumimoji="1" lang="ja-JP" altLang="en-US" dirty="0"/>
              <a:t>照明等、組み合わせの需要は掘り起こしの可能性がある。</a:t>
            </a:r>
            <a:endParaRPr kumimoji="1" lang="en-US" altLang="ja-JP" dirty="0"/>
          </a:p>
          <a:p>
            <a:endParaRPr kumimoji="1" lang="en-US" altLang="ja-JP" dirty="0"/>
          </a:p>
          <a:p>
            <a:r>
              <a:rPr kumimoji="1" lang="ja-JP" altLang="en-US" dirty="0"/>
              <a:t>例えば、手摺</a:t>
            </a:r>
            <a:r>
              <a:rPr kumimoji="1" lang="en-US" altLang="ja-JP" dirty="0"/>
              <a:t>+</a:t>
            </a:r>
            <a:r>
              <a:rPr kumimoji="1" lang="ja-JP" altLang="en-US" dirty="0"/>
              <a:t>照明等</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10</a:t>
            </a:fld>
            <a:endParaRPr kumimoji="1" lang="ja-JP" altLang="en-US"/>
          </a:p>
        </p:txBody>
      </p:sp>
    </p:spTree>
    <p:extLst>
      <p:ext uri="{BB962C8B-B14F-4D97-AF65-F5344CB8AC3E}">
        <p14:creationId xmlns:p14="http://schemas.microsoft.com/office/powerpoint/2010/main" val="72837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レンズ型は安い器具で今もある。　が、眩しい。</a:t>
            </a:r>
            <a:endParaRPr kumimoji="1" lang="en-US" altLang="ja-JP" dirty="0"/>
          </a:p>
          <a:p>
            <a:r>
              <a:rPr kumimoji="1" lang="ja-JP" altLang="en-US" dirty="0"/>
              <a:t>モジュール型が主流になる。</a:t>
            </a:r>
            <a:endParaRPr kumimoji="1" lang="en-US" altLang="ja-JP"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11</a:t>
            </a:fld>
            <a:endParaRPr kumimoji="1" lang="ja-JP" altLang="en-US"/>
          </a:p>
        </p:txBody>
      </p:sp>
    </p:spTree>
    <p:extLst>
      <p:ext uri="{BB962C8B-B14F-4D97-AF65-F5344CB8AC3E}">
        <p14:creationId xmlns:p14="http://schemas.microsoft.com/office/powerpoint/2010/main" val="347042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磁石のプラス同士を近づけると反発する原理で半導体が移動する。</a:t>
            </a:r>
            <a:endParaRPr kumimoji="1" lang="en-US" altLang="ja-JP" dirty="0"/>
          </a:p>
          <a:p>
            <a:r>
              <a:rPr kumimoji="1" lang="ja-JP" altLang="en-US" dirty="0"/>
              <a:t>ぶつかって結語し余ったエネルギーが光になる。</a:t>
            </a:r>
            <a:endParaRPr kumimoji="1" lang="en-US" altLang="ja-JP" dirty="0"/>
          </a:p>
          <a:p>
            <a:r>
              <a:rPr kumimoji="1" lang="ja-JP" altLang="en-US" dirty="0"/>
              <a:t>プラスマイナスを逆にすると、ぶつからないので発光しない。</a:t>
            </a:r>
            <a:endParaRPr kumimoji="1" lang="en-US" altLang="ja-JP" dirty="0"/>
          </a:p>
          <a:p>
            <a:r>
              <a:rPr kumimoji="1" lang="ja-JP" altLang="en-US" dirty="0"/>
              <a:t>壊れる事もない。</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15</a:t>
            </a:fld>
            <a:endParaRPr kumimoji="1" lang="ja-JP" altLang="en-US"/>
          </a:p>
        </p:txBody>
      </p:sp>
    </p:spTree>
    <p:extLst>
      <p:ext uri="{BB962C8B-B14F-4D97-AF65-F5344CB8AC3E}">
        <p14:creationId xmlns:p14="http://schemas.microsoft.com/office/powerpoint/2010/main" val="19728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化合物の含有率で発光時の色を作ることが出来る。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16</a:t>
            </a:fld>
            <a:endParaRPr kumimoji="1" lang="ja-JP" altLang="en-US"/>
          </a:p>
        </p:txBody>
      </p:sp>
    </p:spTree>
    <p:extLst>
      <p:ext uri="{BB962C8B-B14F-4D97-AF65-F5344CB8AC3E}">
        <p14:creationId xmlns:p14="http://schemas.microsoft.com/office/powerpoint/2010/main" val="115484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02A47F-9314-4114-A7A4-652C21CABAF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05760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5C5890-2FEA-4985-8896-BC2F183A994B}"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91105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B70556B-7942-4FB9-8D38-280FB2010B0A}"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3637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DA22F82-FB2F-4F80-B331-FF00AD71D02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4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E7B319-2A6E-461D-AF5D-D0747B9BB887}"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41080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57D1951-C425-41C1-8599-DB567BC09AE5}"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F419D1F-DEA9-4BBF-881B-815AFC7837C7}"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658550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47678A-AF62-4EC0-9BC6-85010CB2FB02}"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17105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98B475-D289-496F-90F3-314901B9F65B}" type="datetime1">
              <a:rPr kumimoji="1" lang="ja-JP" altLang="en-US" smtClean="0"/>
              <a:t>2021/3/24</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5" name="Slide Number Placeholder 4"/>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67294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D10190-AFCE-4908-A1CC-506C7D61FFFB}"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43466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4125076-3E23-464A-8DDD-1C275630BDD2}" type="datetime1">
              <a:rPr kumimoji="1" lang="ja-JP" altLang="en-US" smtClean="0"/>
              <a:t>2021/3/24</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739184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1D5BD86-8BC2-46AF-AEAD-A62C89E9526A}"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606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6CA8CE-4D67-4460-B4B7-CB720FCC9366}"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lang="ja-JP" altLang="en-US"/>
              <a:t>灯り計画　</a:t>
            </a:r>
            <a:r>
              <a:rPr lang="en-US"/>
              <a:t>Lighting　Planning</a:t>
            </a:r>
            <a:endParaRPr lang="en-US" dirty="0"/>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993972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125076-3E23-464A-8DDD-1C275630BDD2}"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47603980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862A16-CF34-4428-BFA0-879B3B4E8765}"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794518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本文3">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9184504" y="5944785"/>
            <a:ext cx="2743200" cy="803169"/>
          </a:xfrm>
        </p:spPr>
        <p:txBody>
          <a:bodyPr vert="horz" lIns="91440" tIns="45720" rIns="91440" bIns="45720" rtlCol="0" anchor="b">
            <a:spAutoFit/>
          </a:bodyPr>
          <a:lstStyle>
            <a:lvl1pPr>
              <a:defRPr lang="en-US" altLang="ja-JP" sz="4619" smtClean="0">
                <a:solidFill>
                  <a:schemeClr val="bg1">
                    <a:lumMod val="75000"/>
                  </a:schemeClr>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61"/>
            <a:ext cx="4144560" cy="268449"/>
          </a:xfrm>
        </p:spPr>
        <p:txBody>
          <a:bodyPr vert="horz" lIns="91440" tIns="45720" rIns="91440" bIns="45720" rtlCol="0" anchor="ctr"/>
          <a:lstStyle>
            <a:lvl1pPr>
              <a:defRPr lang="en-US" sz="941" smtClean="0">
                <a:solidFill>
                  <a:schemeClr val="bg1">
                    <a:lumMod val="75000"/>
                  </a:schemeClr>
                </a:solidFill>
                <a:latin typeface="+mj-lt"/>
                <a:cs typeface="Times New Roman" pitchFamily="18" charset="0"/>
              </a:defRPr>
            </a:lvl1pPr>
          </a:lstStyle>
          <a:p>
            <a:r>
              <a:rPr lang="en-US"/>
              <a:t>Copyright © hiroyuqui kawai All Rights Reserved.</a:t>
            </a:r>
            <a:endParaRPr lang="en-US" dirty="0"/>
          </a:p>
        </p:txBody>
      </p:sp>
      <p:sp>
        <p:nvSpPr>
          <p:cNvPr id="8" name="テキスト プレースホルダー 7"/>
          <p:cNvSpPr>
            <a:spLocks noGrp="1"/>
          </p:cNvSpPr>
          <p:nvPr>
            <p:ph type="body" sz="quarter" idx="13" hasCustomPrompt="1"/>
          </p:nvPr>
        </p:nvSpPr>
        <p:spPr bwMode="gray">
          <a:xfrm>
            <a:off x="264296" y="1615815"/>
            <a:ext cx="1415452" cy="2415213"/>
          </a:xfr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wrap="none" bIns="0" rtlCol="0" anchor="ctr">
            <a:spAutoFit/>
          </a:bodyPr>
          <a:lstStyle>
            <a:lvl1pPr marL="0" indent="0">
              <a:buFontTx/>
              <a:buNone/>
              <a:defRPr lang="ja-JP" altLang="en-US" sz="17105">
                <a:solidFill>
                  <a:schemeClr val="bg1"/>
                </a:solidFill>
                <a:effectLst>
                  <a:glow rad="101600">
                    <a:schemeClr val="tx2">
                      <a:lumMod val="75000"/>
                      <a:alpha val="60000"/>
                    </a:schemeClr>
                  </a:glow>
                </a:effectLst>
              </a:defRPr>
            </a:lvl1pPr>
          </a:lstStyle>
          <a:p>
            <a:pPr marL="0" lvl="0" defTabSz="782052"/>
            <a:r>
              <a:rPr kumimoji="1" lang="en-US" altLang="ja-JP"/>
              <a:t>N</a:t>
            </a:r>
            <a:endParaRPr kumimoji="1" lang="ja-JP" altLang="en-US"/>
          </a:p>
        </p:txBody>
      </p:sp>
      <p:sp>
        <p:nvSpPr>
          <p:cNvPr id="41" name="図プレースホルダー 2"/>
          <p:cNvSpPr>
            <a:spLocks noGrp="1"/>
          </p:cNvSpPr>
          <p:nvPr>
            <p:ph type="pic" sz="quarter" idx="14" hasCustomPrompt="1"/>
          </p:nvPr>
        </p:nvSpPr>
        <p:spPr bwMode="gray">
          <a:xfrm>
            <a:off x="2" y="1137720"/>
            <a:ext cx="8041108" cy="3371394"/>
          </a:xfrm>
        </p:spPr>
        <p:txBody>
          <a:bodyPr>
            <a:normAutofit/>
          </a:bodyPr>
          <a:lstStyle>
            <a:lvl1pPr marL="0" indent="0">
              <a:buFontTx/>
              <a:buNone/>
              <a:defRPr sz="2053">
                <a:solidFill>
                  <a:schemeClr val="accent2"/>
                </a:solidFill>
              </a:defRPr>
            </a:lvl1pPr>
          </a:lstStyle>
          <a:p>
            <a:r>
              <a:rPr kumimoji="1" lang="en-US" altLang="ja-JP"/>
              <a:t>※</a:t>
            </a:r>
            <a:r>
              <a:rPr kumimoji="1" lang="ja-JP" altLang="en-US"/>
              <a:t>画像の挿入</a:t>
            </a:r>
          </a:p>
        </p:txBody>
      </p:sp>
      <p:sp>
        <p:nvSpPr>
          <p:cNvPr id="43" name="図プレースホルダー 2"/>
          <p:cNvSpPr>
            <a:spLocks noGrp="1"/>
          </p:cNvSpPr>
          <p:nvPr>
            <p:ph type="pic" sz="quarter" idx="16" hasCustomPrompt="1"/>
          </p:nvPr>
        </p:nvSpPr>
        <p:spPr bwMode="gray">
          <a:xfrm>
            <a:off x="8041107" y="1137720"/>
            <a:ext cx="4152704" cy="3371394"/>
          </a:xfrm>
        </p:spPr>
        <p:txBody>
          <a:bodyPr>
            <a:normAutofit/>
          </a:bodyPr>
          <a:lstStyle>
            <a:lvl1pPr marL="0" indent="0" algn="r">
              <a:buFontTx/>
              <a:buNone/>
              <a:defRPr sz="2053">
                <a:solidFill>
                  <a:schemeClr val="accent2"/>
                </a:solidFill>
              </a:defRPr>
            </a:lvl1pPr>
          </a:lstStyle>
          <a:p>
            <a:r>
              <a:rPr kumimoji="1" lang="en-US" altLang="ja-JP"/>
              <a:t>※</a:t>
            </a:r>
            <a:r>
              <a:rPr kumimoji="1" lang="ja-JP" altLang="en-US"/>
              <a:t>画像の挿入</a:t>
            </a:r>
          </a:p>
        </p:txBody>
      </p:sp>
      <p:pic>
        <p:nvPicPr>
          <p:cNvPr id="10" name="図 9" descr="挿絵, 抽象 が含まれている画像&#10;&#10;自動的に生成された説明">
            <a:extLst>
              <a:ext uri="{FF2B5EF4-FFF2-40B4-BE49-F238E27FC236}">
                <a16:creationId xmlns:a16="http://schemas.microsoft.com/office/drawing/2014/main" id="{CD1B08AE-0173-43FB-8684-E7A73C9CC16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2" y="115577"/>
            <a:ext cx="367399" cy="365125"/>
          </a:xfrm>
          <a:prstGeom prst="rect">
            <a:avLst/>
          </a:prstGeom>
        </p:spPr>
      </p:pic>
    </p:spTree>
    <p:extLst>
      <p:ext uri="{BB962C8B-B14F-4D97-AF65-F5344CB8AC3E}">
        <p14:creationId xmlns:p14="http://schemas.microsoft.com/office/powerpoint/2010/main" val="184863413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D01010-7B95-4300-8EE5-908EFD7703C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39260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2D4767-54FD-4F5C-B5DA-7F3C846A4FFC}"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89387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4"/>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2" y="2507554"/>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E22874E-B52F-4055-A873-D3D93D743E2C}"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29909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58FE31-F26D-41AC-9768-DC6385CFD618}" type="datetime1">
              <a:rPr kumimoji="1" lang="ja-JP" altLang="en-US" smtClean="0"/>
              <a:t>2021/3/24</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5" name="Slide Number Placeholder 4"/>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0336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9899A-19BE-4405-B661-311D3BAE0272}" type="datetime1">
              <a:rPr kumimoji="1" lang="ja-JP" altLang="en-US" smtClean="0"/>
              <a:t>2021/3/24</a:t>
            </a:fld>
            <a:endParaRPr kumimoji="1" lang="ja-JP" altLang="en-US"/>
          </a:p>
        </p:txBody>
      </p:sp>
      <p:sp>
        <p:nvSpPr>
          <p:cNvPr id="3" name="Footer Placeholder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Slide Number Placeholder 3"/>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5207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AA9C34-F9E7-4399-885B-002DD3C9FD89}"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73167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E3FDE1F-58C8-44C3-A67B-13324D890900}"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lang="ja-JP" altLang="en-US"/>
              <a:t>灯り計画　</a:t>
            </a:r>
            <a:r>
              <a:rPr lang="en-US"/>
              <a:t>Lighting　Planning</a:t>
            </a:r>
            <a:endParaRPr lang="en-US" dirty="0"/>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8236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6FF906F0-B293-4B94-B5F0-A0D0106978DD}" type="datetime1">
              <a:rPr kumimoji="1" lang="ja-JP" altLang="en-US" smtClean="0"/>
              <a:t>2021/3/24</a:t>
            </a:fld>
            <a:endParaRPr kumimoji="1" lang="ja-JP"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5645722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F906F0-B293-4B94-B5F0-A0D0106978DD}" type="datetime1">
              <a:rPr kumimoji="1" lang="ja-JP" altLang="en-US" smtClean="0"/>
              <a:t>2021/3/24</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032E6E7-842D-42D6-B09B-CE736B8DC3AA}"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23603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21" Type="http://schemas.openxmlformats.org/officeDocument/2006/relationships/image" Target="../media/image54.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2.png"/><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3.xml"/><Relationship Id="rId7" Type="http://schemas.openxmlformats.org/officeDocument/2006/relationships/image" Target="../media/image6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0.xml"/><Relationship Id="rId5" Type="http://schemas.openxmlformats.org/officeDocument/2006/relationships/slideLayout" Target="../slideLayouts/slideLayout18.xml"/><Relationship Id="rId10" Type="http://schemas.openxmlformats.org/officeDocument/2006/relationships/image" Target="../media/image63.png"/><Relationship Id="rId4" Type="http://schemas.openxmlformats.org/officeDocument/2006/relationships/tags" Target="../tags/tag4.xml"/><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18.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ja.wikipedia.org/wiki/%E3%83%95%E3%82%A1%E3%82%A4%E3%83%AB:JRCWN700-%E8%A1%8C%E5%85%88%E8%A1%A8%E7%A4%BA.jpg"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68665" y="5346328"/>
            <a:ext cx="7589520" cy="822960"/>
          </a:xfrm>
        </p:spPr>
        <p:txBody>
          <a:bodyPr/>
          <a:lstStyle/>
          <a:p>
            <a:r>
              <a:rPr kumimoji="1" lang="en-US" altLang="ja-JP" dirty="0"/>
              <a:t>LED</a:t>
            </a:r>
            <a:r>
              <a:rPr kumimoji="1" lang="ja-JP" altLang="en-US" dirty="0"/>
              <a:t>照明の特徴</a:t>
            </a:r>
          </a:p>
        </p:txBody>
      </p:sp>
      <p:sp>
        <p:nvSpPr>
          <p:cNvPr id="10" name="テキスト プレースホルダー 9"/>
          <p:cNvSpPr>
            <a:spLocks noGrp="1"/>
          </p:cNvSpPr>
          <p:nvPr>
            <p:ph type="body" sz="half" idx="2"/>
          </p:nvPr>
        </p:nvSpPr>
        <p:spPr>
          <a:xfrm>
            <a:off x="6888088" y="5757808"/>
            <a:ext cx="2270398" cy="258280"/>
          </a:xfrm>
        </p:spPr>
        <p:txBody>
          <a:bodyPr>
            <a:noAutofit/>
          </a:bodyPr>
          <a:lstStyle/>
          <a:p>
            <a:r>
              <a:rPr lang="ja-JP" altLang="en-US" sz="2400" dirty="0"/>
              <a:t>第</a:t>
            </a:r>
            <a:r>
              <a:rPr lang="en-US" altLang="ja-JP" sz="2400" dirty="0"/>
              <a:t>4</a:t>
            </a:r>
            <a:r>
              <a:rPr lang="ja-JP" altLang="en-US" sz="2400" dirty="0"/>
              <a:t>世代の光源</a:t>
            </a:r>
          </a:p>
        </p:txBody>
      </p:sp>
      <p:sp>
        <p:nvSpPr>
          <p:cNvPr id="5" name="フッター プレースホルダー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スライド番号プレースホルダー 5"/>
          <p:cNvSpPr>
            <a:spLocks noGrp="1"/>
          </p:cNvSpPr>
          <p:nvPr>
            <p:ph type="sldNum" sz="quarter" idx="12"/>
          </p:nvPr>
        </p:nvSpPr>
        <p:spPr/>
        <p:txBody>
          <a:bodyPr/>
          <a:lstStyle/>
          <a:p>
            <a:fld id="{2032E6E7-842D-42D6-B09B-CE736B8DC3AA}" type="slidenum">
              <a:rPr kumimoji="1" lang="ja-JP" altLang="en-US" smtClean="0"/>
              <a:t>1</a:t>
            </a:fld>
            <a:endParaRPr kumimoji="1" lang="ja-JP" altLang="en-US"/>
          </a:p>
        </p:txBody>
      </p:sp>
      <p:sp>
        <p:nvSpPr>
          <p:cNvPr id="4" name="テキスト ボックス 3"/>
          <p:cNvSpPr txBox="1"/>
          <p:nvPr/>
        </p:nvSpPr>
        <p:spPr>
          <a:xfrm>
            <a:off x="3792642" y="130099"/>
            <a:ext cx="4230645" cy="769441"/>
          </a:xfrm>
          <a:prstGeom prst="rect">
            <a:avLst/>
          </a:prstGeom>
          <a:noFill/>
        </p:spPr>
        <p:txBody>
          <a:bodyPr wrap="none" rtlCol="0">
            <a:spAutoFit/>
          </a:bodyPr>
          <a:lstStyle/>
          <a:p>
            <a:r>
              <a:rPr lang="ja-JP" altLang="en-US" sz="4400" dirty="0"/>
              <a:t>第</a:t>
            </a:r>
            <a:r>
              <a:rPr lang="en-US" altLang="ja-JP" sz="4400" dirty="0"/>
              <a:t>2</a:t>
            </a:r>
            <a:r>
              <a:rPr lang="ja-JP" altLang="en-US" sz="4400" dirty="0"/>
              <a:t>回　照明講座</a:t>
            </a: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692" y="985538"/>
            <a:ext cx="5544615" cy="2938646"/>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6" y="4096180"/>
            <a:ext cx="6715125" cy="1104900"/>
          </a:xfrm>
          <a:prstGeom prst="rect">
            <a:avLst/>
          </a:prstGeom>
        </p:spPr>
      </p:pic>
    </p:spTree>
    <p:extLst>
      <p:ext uri="{BB962C8B-B14F-4D97-AF65-F5344CB8AC3E}">
        <p14:creationId xmlns:p14="http://schemas.microsoft.com/office/powerpoint/2010/main" val="1347493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4" name="スライド番号プレースホルダー 3"/>
          <p:cNvSpPr>
            <a:spLocks noGrp="1"/>
          </p:cNvSpPr>
          <p:nvPr>
            <p:ph type="sldNum" sz="quarter" idx="12"/>
          </p:nvPr>
        </p:nvSpPr>
        <p:spPr/>
        <p:txBody>
          <a:bodyPr/>
          <a:lstStyle/>
          <a:p>
            <a:fld id="{9677F3E1-BEA7-4F9E-B507-B48620E87B61}" type="slidenum">
              <a:rPr lang="en-US" altLang="ja-JP"/>
              <a:pPr/>
              <a:t>10</a:t>
            </a:fld>
            <a:endParaRPr lang="en-US" altLang="ja-JP"/>
          </a:p>
        </p:txBody>
      </p:sp>
      <p:sp>
        <p:nvSpPr>
          <p:cNvPr id="211972" name="Text Box 4"/>
          <p:cNvSpPr txBox="1">
            <a:spLocks noChangeArrowheads="1"/>
          </p:cNvSpPr>
          <p:nvPr/>
        </p:nvSpPr>
        <p:spPr bwMode="auto">
          <a:xfrm>
            <a:off x="6557966" y="2519366"/>
            <a:ext cx="2289175" cy="1646237"/>
          </a:xfrm>
          <a:prstGeom prst="rect">
            <a:avLst/>
          </a:prstGeom>
          <a:gradFill rotWithShape="1">
            <a:gsLst>
              <a:gs pos="0">
                <a:srgbClr val="FFFF66"/>
              </a:gs>
              <a:gs pos="50000">
                <a:srgbClr val="FFCC00"/>
              </a:gs>
              <a:gs pos="100000">
                <a:srgbClr val="FFFF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2013</a:t>
            </a: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a:t>
            </a: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2015</a:t>
            </a:r>
          </a:p>
          <a:p>
            <a:pPr algn="ct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普及期</a:t>
            </a: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LED</a:t>
            </a: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照明が一般的に</a:t>
            </a: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p:txBody>
      </p:sp>
      <p:sp>
        <p:nvSpPr>
          <p:cNvPr id="211973" name="Text Box 5"/>
          <p:cNvSpPr txBox="1">
            <a:spLocks noChangeArrowheads="1"/>
          </p:cNvSpPr>
          <p:nvPr/>
        </p:nvSpPr>
        <p:spPr bwMode="auto">
          <a:xfrm>
            <a:off x="4022728" y="2500316"/>
            <a:ext cx="2536825" cy="1646237"/>
          </a:xfrm>
          <a:prstGeom prst="rect">
            <a:avLst/>
          </a:prstGeom>
          <a:gradFill rotWithShape="1">
            <a:gsLst>
              <a:gs pos="0">
                <a:srgbClr val="CCFF66"/>
              </a:gs>
              <a:gs pos="50000">
                <a:srgbClr val="33CC33"/>
              </a:gs>
              <a:gs pos="100000">
                <a:srgbClr val="CCFF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kumimoji="0" lang="en-US" altLang="ja-JP">
                <a:effectLst>
                  <a:outerShdw blurRad="38100" dist="38100" dir="2700000" algn="tl">
                    <a:srgbClr val="FFFFFF"/>
                  </a:outerShdw>
                </a:effectLst>
                <a:latin typeface="HGS創英角ｺﾞｼｯｸUB" pitchFamily="50" charset="-128"/>
                <a:ea typeface="HGS創英角ｺﾞｼｯｸUB" pitchFamily="50" charset="-128"/>
              </a:rPr>
              <a:t>2010</a:t>
            </a:r>
            <a:r>
              <a:rPr kumimoji="0" lang="ja-JP" altLang="en-US">
                <a:effectLst>
                  <a:outerShdw blurRad="38100" dist="38100" dir="2700000" algn="tl">
                    <a:srgbClr val="FFFFFF"/>
                  </a:outerShdw>
                </a:effectLst>
                <a:latin typeface="HGS創英角ｺﾞｼｯｸUB" pitchFamily="50" charset="-128"/>
                <a:ea typeface="HGS創英角ｺﾞｼｯｸUB" pitchFamily="50" charset="-128"/>
              </a:rPr>
              <a:t>～</a:t>
            </a:r>
            <a:r>
              <a:rPr kumimoji="0" lang="en-US" altLang="ja-JP">
                <a:effectLst>
                  <a:outerShdw blurRad="38100" dist="38100" dir="2700000" algn="tl">
                    <a:srgbClr val="FFFFFF"/>
                  </a:outerShdw>
                </a:effectLst>
                <a:latin typeface="HGS創英角ｺﾞｼｯｸUB" pitchFamily="50" charset="-128"/>
                <a:ea typeface="HGS創英角ｺﾞｼｯｸUB" pitchFamily="50" charset="-128"/>
              </a:rPr>
              <a:t>2012</a:t>
            </a:r>
          </a:p>
          <a:p>
            <a:pPr algn="ctr"/>
            <a:r>
              <a:rPr kumimoji="0" lang="ja-JP" altLang="en-US">
                <a:effectLst>
                  <a:outerShdw blurRad="38100" dist="38100" dir="2700000" algn="tl">
                    <a:srgbClr val="FFFFFF"/>
                  </a:outerShdw>
                </a:effectLst>
                <a:latin typeface="HGS創英角ｺﾞｼｯｸUB" pitchFamily="50" charset="-128"/>
                <a:ea typeface="HGS創英角ｺﾞｼｯｸUB" pitchFamily="50" charset="-128"/>
              </a:rPr>
              <a:t>成熟期</a:t>
            </a: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a:p>
            <a:pPr algn="ctr"/>
            <a:r>
              <a:rPr kumimoji="0" lang="en-US" altLang="ja-JP">
                <a:effectLst>
                  <a:outerShdw blurRad="38100" dist="38100" dir="2700000" algn="tl">
                    <a:srgbClr val="FFFFFF"/>
                  </a:outerShdw>
                </a:effectLst>
                <a:latin typeface="HGS創英角ｺﾞｼｯｸUB" pitchFamily="50" charset="-128"/>
                <a:ea typeface="HGS創英角ｺﾞｼｯｸUB" pitchFamily="50" charset="-128"/>
              </a:rPr>
              <a:t>LED</a:t>
            </a:r>
            <a:r>
              <a:rPr kumimoji="0" lang="ja-JP" altLang="en-US">
                <a:effectLst>
                  <a:outerShdw blurRad="38100" dist="38100" dir="2700000" algn="tl">
                    <a:srgbClr val="FFFFFF"/>
                  </a:outerShdw>
                </a:effectLst>
                <a:latin typeface="HGS創英角ｺﾞｼｯｸUB" pitchFamily="50" charset="-128"/>
                <a:ea typeface="HGS創英角ｺﾞｼｯｸUB" pitchFamily="50" charset="-128"/>
              </a:rPr>
              <a:t>照明のスタイル</a:t>
            </a: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a:p>
            <a:pPr algn="ctr"/>
            <a:r>
              <a:rPr kumimoji="0" lang="ja-JP" altLang="en-US">
                <a:effectLst>
                  <a:outerShdw blurRad="38100" dist="38100" dir="2700000" algn="tl">
                    <a:srgbClr val="FFFFFF"/>
                  </a:outerShdw>
                </a:effectLst>
                <a:latin typeface="HGS創英角ｺﾞｼｯｸUB" pitchFamily="50" charset="-128"/>
                <a:ea typeface="HGS創英角ｺﾞｼｯｸUB" pitchFamily="50" charset="-128"/>
              </a:rPr>
              <a:t>が確立</a:t>
            </a: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a:effectLst>
                <a:outerShdw blurRad="38100" dist="38100" dir="2700000" algn="tl">
                  <a:srgbClr val="FFFFFF"/>
                </a:outerShdw>
              </a:effectLst>
              <a:latin typeface="HGS創英角ｺﾞｼｯｸUB" pitchFamily="50" charset="-128"/>
              <a:ea typeface="HGS創英角ｺﾞｼｯｸUB" pitchFamily="50" charset="-128"/>
            </a:endParaRPr>
          </a:p>
        </p:txBody>
      </p:sp>
      <p:sp>
        <p:nvSpPr>
          <p:cNvPr id="211974" name="Text Box 6"/>
          <p:cNvSpPr txBox="1">
            <a:spLocks noChangeArrowheads="1"/>
          </p:cNvSpPr>
          <p:nvPr/>
        </p:nvSpPr>
        <p:spPr bwMode="auto">
          <a:xfrm>
            <a:off x="1747841" y="2490791"/>
            <a:ext cx="2270125" cy="1646237"/>
          </a:xfrm>
          <a:prstGeom prst="rect">
            <a:avLst/>
          </a:prstGeom>
          <a:gradFill rotWithShape="1">
            <a:gsLst>
              <a:gs pos="0">
                <a:srgbClr val="CCFFFF"/>
              </a:gs>
              <a:gs pos="50000">
                <a:srgbClr val="66CCFF"/>
              </a:gs>
              <a:gs pos="100000">
                <a:srgbClr val="CC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2007</a:t>
            </a: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a:t>
            </a: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2009</a:t>
            </a:r>
          </a:p>
          <a:p>
            <a:pPr algn="ct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育成期</a:t>
            </a: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r>
              <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rPr>
              <a:t>LED</a:t>
            </a: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照明器具が市場に</a:t>
            </a: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a:r>
              <a:rPr kumimoji="0" lang="ja-JP" altLang="en-US" dirty="0">
                <a:effectLst>
                  <a:outerShdw blurRad="38100" dist="38100" dir="2700000" algn="tl">
                    <a:srgbClr val="FFFFFF"/>
                  </a:outerShdw>
                </a:effectLst>
                <a:latin typeface="HGS創英角ｺﾞｼｯｸUB" pitchFamily="50" charset="-128"/>
                <a:ea typeface="HGS創英角ｺﾞｼｯｸUB" pitchFamily="50" charset="-128"/>
              </a:rPr>
              <a:t>展開</a:t>
            </a:r>
          </a:p>
        </p:txBody>
      </p:sp>
      <p:sp>
        <p:nvSpPr>
          <p:cNvPr id="211975" name="Text Box 7"/>
          <p:cNvSpPr txBox="1">
            <a:spLocks noChangeArrowheads="1"/>
          </p:cNvSpPr>
          <p:nvPr/>
        </p:nvSpPr>
        <p:spPr bwMode="auto">
          <a:xfrm>
            <a:off x="1700340" y="1484315"/>
            <a:ext cx="8784975" cy="319087"/>
          </a:xfrm>
          <a:prstGeom prst="rect">
            <a:avLst/>
          </a:prstGeom>
          <a:noFill/>
          <a:ln w="9525">
            <a:noFill/>
            <a:miter lim="800000"/>
            <a:headEnd/>
            <a:tailEnd/>
          </a:ln>
          <a:effectLst>
            <a:outerShdw dist="35921" dir="2700000" algn="ctr" rotWithShape="0">
              <a:srgbClr val="FFCC00"/>
            </a:outerShdw>
          </a:effectLst>
        </p:spPr>
        <p:txBody>
          <a:bodyPr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kumimoji="0" lang="en-US" altLang="ja-JP" sz="1400" dirty="0">
                <a:effectLst>
                  <a:outerShdw blurRad="38100" dist="38100" dir="2700000" algn="tl">
                    <a:srgbClr val="C0C0C0"/>
                  </a:outerShdw>
                </a:effectLst>
                <a:latin typeface="HGS創英角ｺﾞｼｯｸUB" pitchFamily="50" charset="-128"/>
                <a:ea typeface="HGS創英角ｺﾞｼｯｸUB" pitchFamily="50" charset="-128"/>
              </a:rPr>
              <a:t>2007</a:t>
            </a:r>
            <a:r>
              <a:rPr kumimoji="0" lang="ja-JP" altLang="en-US" sz="1400" dirty="0">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effectLst>
                  <a:outerShdw blurRad="38100" dist="38100" dir="2700000" algn="tl">
                    <a:srgbClr val="C0C0C0"/>
                  </a:outerShdw>
                </a:effectLst>
                <a:latin typeface="HGS創英角ｺﾞｼｯｸUB" pitchFamily="50" charset="-128"/>
                <a:ea typeface="HGS創英角ｺﾞｼｯｸUB" pitchFamily="50" charset="-128"/>
              </a:rPr>
              <a:t>2008</a:t>
            </a:r>
            <a:r>
              <a:rPr kumimoji="0" lang="ja-JP" altLang="en-US" sz="1400" dirty="0">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effectLst>
                  <a:outerShdw blurRad="38100" dist="38100" dir="2700000" algn="tl">
                    <a:srgbClr val="C0C0C0"/>
                  </a:outerShdw>
                </a:effectLst>
                <a:latin typeface="HGS創英角ｺﾞｼｯｸUB" pitchFamily="50" charset="-128"/>
                <a:ea typeface="HGS創英角ｺﾞｼｯｸUB" pitchFamily="50" charset="-128"/>
              </a:rPr>
              <a:t>2009</a:t>
            </a:r>
            <a:r>
              <a:rPr kumimoji="0" lang="ja-JP" altLang="en-US" sz="1400" dirty="0">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chemeClr val="folHlink"/>
                </a:solidFill>
                <a:effectLst>
                  <a:outerShdw blurRad="38100" dist="38100" dir="2700000" algn="tl">
                    <a:srgbClr val="C0C0C0"/>
                  </a:outerShdw>
                </a:effectLst>
                <a:latin typeface="HGS創英角ｺﾞｼｯｸUB" pitchFamily="50" charset="-128"/>
                <a:ea typeface="HGS創英角ｺﾞｼｯｸUB" pitchFamily="50" charset="-128"/>
              </a:rPr>
              <a:t>2010</a:t>
            </a:r>
            <a:r>
              <a:rPr kumimoji="0" lang="ja-JP" altLang="en-US" sz="1400" dirty="0">
                <a:solidFill>
                  <a:schemeClr val="folHlink"/>
                </a:solidFill>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chemeClr val="folHlink"/>
                </a:solidFill>
                <a:effectLst>
                  <a:outerShdw blurRad="38100" dist="38100" dir="2700000" algn="tl">
                    <a:srgbClr val="C0C0C0"/>
                  </a:outerShdw>
                </a:effectLst>
                <a:latin typeface="HGS創英角ｺﾞｼｯｸUB" pitchFamily="50" charset="-128"/>
                <a:ea typeface="HGS創英角ｺﾞｼｯｸUB" pitchFamily="50" charset="-128"/>
              </a:rPr>
              <a:t>2011</a:t>
            </a:r>
            <a:r>
              <a:rPr kumimoji="0" lang="ja-JP" altLang="en-US" sz="1400" dirty="0">
                <a:solidFill>
                  <a:schemeClr val="folHlink"/>
                </a:solidFill>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chemeClr val="folHlink"/>
                </a:solidFill>
                <a:effectLst>
                  <a:outerShdw blurRad="38100" dist="38100" dir="2700000" algn="tl">
                    <a:srgbClr val="C0C0C0"/>
                  </a:outerShdw>
                </a:effectLst>
                <a:latin typeface="HGS創英角ｺﾞｼｯｸUB" pitchFamily="50" charset="-128"/>
                <a:ea typeface="HGS創英角ｺﾞｼｯｸUB" pitchFamily="50" charset="-128"/>
              </a:rPr>
              <a:t>2012</a:t>
            </a:r>
            <a:r>
              <a:rPr kumimoji="0" lang="ja-JP" altLang="en-US" sz="1400" dirty="0">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rgbClr val="FFCC00"/>
                </a:solidFill>
                <a:effectLst>
                  <a:outerShdw blurRad="38100" dist="38100" dir="2700000" algn="tl">
                    <a:srgbClr val="C0C0C0"/>
                  </a:outerShdw>
                </a:effectLst>
                <a:latin typeface="HGS創英角ｺﾞｼｯｸUB" pitchFamily="50" charset="-128"/>
                <a:ea typeface="HGS創英角ｺﾞｼｯｸUB" pitchFamily="50" charset="-128"/>
              </a:rPr>
              <a:t>2013</a:t>
            </a:r>
            <a:r>
              <a:rPr kumimoji="0" lang="ja-JP" altLang="en-US" sz="1400" dirty="0">
                <a:solidFill>
                  <a:srgbClr val="FFCC00"/>
                </a:solidFill>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rgbClr val="FFCC00"/>
                </a:solidFill>
                <a:effectLst>
                  <a:outerShdw blurRad="38100" dist="38100" dir="2700000" algn="tl">
                    <a:srgbClr val="C0C0C0"/>
                  </a:outerShdw>
                </a:effectLst>
                <a:latin typeface="HGS創英角ｺﾞｼｯｸUB" pitchFamily="50" charset="-128"/>
                <a:ea typeface="HGS創英角ｺﾞｼｯｸUB" pitchFamily="50" charset="-128"/>
              </a:rPr>
              <a:t>2014</a:t>
            </a:r>
            <a:r>
              <a:rPr kumimoji="0" lang="ja-JP" altLang="en-US" sz="1400" dirty="0">
                <a:solidFill>
                  <a:srgbClr val="FFCC00"/>
                </a:solidFill>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rgbClr val="FFCC00"/>
                </a:solidFill>
                <a:effectLst>
                  <a:outerShdw blurRad="38100" dist="38100" dir="2700000" algn="tl">
                    <a:srgbClr val="C0C0C0"/>
                  </a:outerShdw>
                </a:effectLst>
                <a:latin typeface="HGS創英角ｺﾞｼｯｸUB" pitchFamily="50" charset="-128"/>
                <a:ea typeface="HGS創英角ｺﾞｼｯｸUB" pitchFamily="50" charset="-128"/>
              </a:rPr>
              <a:t>2015</a:t>
            </a:r>
            <a:r>
              <a:rPr kumimoji="0" lang="ja-JP" altLang="en-US" sz="1400" dirty="0">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rgbClr val="FF9900"/>
                </a:solidFill>
                <a:effectLst>
                  <a:outerShdw blurRad="38100" dist="38100" dir="2700000" algn="tl">
                    <a:srgbClr val="C0C0C0"/>
                  </a:outerShdw>
                </a:effectLst>
                <a:latin typeface="HGS創英角ｺﾞｼｯｸUB" pitchFamily="50" charset="-128"/>
                <a:ea typeface="HGS創英角ｺﾞｼｯｸUB" pitchFamily="50" charset="-128"/>
              </a:rPr>
              <a:t>2016</a:t>
            </a:r>
            <a:r>
              <a:rPr kumimoji="0" lang="ja-JP" altLang="en-US" sz="1400" dirty="0">
                <a:solidFill>
                  <a:srgbClr val="FF9900"/>
                </a:solidFill>
                <a:effectLst>
                  <a:outerShdw blurRad="38100" dist="38100" dir="2700000" algn="tl">
                    <a:srgbClr val="C0C0C0"/>
                  </a:outerShdw>
                </a:effectLst>
                <a:latin typeface="HGS創英角ｺﾞｼｯｸUB" pitchFamily="50" charset="-128"/>
                <a:ea typeface="HGS創英角ｺﾞｼｯｸUB" pitchFamily="50" charset="-128"/>
              </a:rPr>
              <a:t>　</a:t>
            </a:r>
            <a:r>
              <a:rPr kumimoji="0" lang="en-US" altLang="ja-JP" sz="1400" dirty="0">
                <a:solidFill>
                  <a:srgbClr val="FF9900"/>
                </a:solidFill>
                <a:effectLst>
                  <a:outerShdw blurRad="38100" dist="38100" dir="2700000" algn="tl">
                    <a:srgbClr val="C0C0C0"/>
                  </a:outerShdw>
                </a:effectLst>
                <a:latin typeface="HGS創英角ｺﾞｼｯｸUB" pitchFamily="50" charset="-128"/>
                <a:ea typeface="HGS創英角ｺﾞｼｯｸUB" pitchFamily="50" charset="-128"/>
              </a:rPr>
              <a:t>2018</a:t>
            </a:r>
          </a:p>
        </p:txBody>
      </p:sp>
      <p:sp>
        <p:nvSpPr>
          <p:cNvPr id="62470" name="Line 8"/>
          <p:cNvSpPr>
            <a:spLocks noChangeShapeType="1"/>
          </p:cNvSpPr>
          <p:nvPr/>
        </p:nvSpPr>
        <p:spPr bwMode="auto">
          <a:xfrm>
            <a:off x="1774828" y="2362200"/>
            <a:ext cx="8785225" cy="1588"/>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1979" name="AutoShape 11"/>
          <p:cNvSpPr>
            <a:spLocks noChangeArrowheads="1"/>
          </p:cNvSpPr>
          <p:nvPr/>
        </p:nvSpPr>
        <p:spPr bwMode="auto">
          <a:xfrm>
            <a:off x="8837613" y="2519366"/>
            <a:ext cx="1708150" cy="1647825"/>
          </a:xfrm>
          <a:prstGeom prst="wedgeRectCallout">
            <a:avLst>
              <a:gd name="adj1" fmla="val -31690"/>
              <a:gd name="adj2" fmla="val -1347"/>
            </a:avLst>
          </a:prstGeom>
          <a:gradFill rotWithShape="1">
            <a:gsLst>
              <a:gs pos="0">
                <a:srgbClr val="FF9933"/>
              </a:gs>
              <a:gs pos="50000">
                <a:srgbClr val="FF6600"/>
              </a:gs>
              <a:gs pos="100000">
                <a:srgbClr val="FF99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fontAlgn="ctr"/>
            <a:r>
              <a:rPr kumimoji="0" lang="en-US" altLang="ja-JP" sz="2400" dirty="0">
                <a:effectLst>
                  <a:outerShdw blurRad="38100" dist="38100" dir="2700000" algn="tl">
                    <a:srgbClr val="FFFFFF"/>
                  </a:outerShdw>
                </a:effectLst>
                <a:latin typeface="HGS創英角ｺﾞｼｯｸUB" pitchFamily="50" charset="-128"/>
                <a:ea typeface="HGS創英角ｺﾞｼｯｸUB" pitchFamily="50" charset="-128"/>
              </a:rPr>
              <a:t>2018</a:t>
            </a:r>
            <a:r>
              <a:rPr kumimoji="0" lang="ja-JP" altLang="en-US" sz="2400" dirty="0">
                <a:effectLst>
                  <a:outerShdw blurRad="38100" dist="38100" dir="2700000" algn="tl">
                    <a:srgbClr val="FFFFFF"/>
                  </a:outerShdw>
                </a:effectLst>
                <a:latin typeface="HGS創英角ｺﾞｼｯｸUB" pitchFamily="50" charset="-128"/>
                <a:ea typeface="HGS創英角ｺﾞｼｯｸUB" pitchFamily="50" charset="-128"/>
              </a:rPr>
              <a:t>年</a:t>
            </a:r>
            <a:endParaRPr kumimoji="0" lang="en-US" altLang="ja-JP"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fontAlgn="ctr"/>
            <a:endParaRPr kumimoji="0" lang="ja-JP" altLang="en-US" sz="1600"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fontAlgn="ctr"/>
            <a:r>
              <a:rPr kumimoji="0" lang="ja-JP" altLang="en-US" sz="1600" dirty="0">
                <a:effectLst>
                  <a:outerShdw blurRad="38100" dist="38100" dir="2700000" algn="tl">
                    <a:srgbClr val="FFFFFF"/>
                  </a:outerShdw>
                </a:effectLst>
                <a:latin typeface="HGS創英角ｺﾞｼｯｸUB" pitchFamily="50" charset="-128"/>
                <a:ea typeface="HGS創英角ｺﾞｼｯｸUB" pitchFamily="50" charset="-128"/>
              </a:rPr>
              <a:t>室内照明の</a:t>
            </a:r>
            <a:endParaRPr kumimoji="0" lang="en-US" altLang="ja-JP" sz="1600"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fontAlgn="ctr"/>
            <a:r>
              <a:rPr kumimoji="0" lang="ja-JP" altLang="en-US" sz="1600" dirty="0">
                <a:effectLst>
                  <a:outerShdw blurRad="38100" dist="38100" dir="2700000" algn="tl">
                    <a:srgbClr val="FFFFFF"/>
                  </a:outerShdw>
                </a:effectLst>
                <a:latin typeface="HGS創英角ｺﾞｼｯｸUB" pitchFamily="50" charset="-128"/>
                <a:ea typeface="HGS創英角ｺﾞｼｯｸUB" pitchFamily="50" charset="-128"/>
              </a:rPr>
              <a:t>ほとんどが</a:t>
            </a:r>
            <a:endParaRPr kumimoji="0" lang="en-US" altLang="ja-JP" sz="1600"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fontAlgn="ctr"/>
            <a:r>
              <a:rPr kumimoji="0" lang="en-US" altLang="ja-JP" sz="1600" dirty="0">
                <a:effectLst>
                  <a:outerShdw blurRad="38100" dist="38100" dir="2700000" algn="tl">
                    <a:srgbClr val="FFFFFF"/>
                  </a:outerShdw>
                </a:effectLst>
                <a:latin typeface="HGS創英角ｺﾞｼｯｸUB" pitchFamily="50" charset="-128"/>
                <a:ea typeface="HGS創英角ｺﾞｼｯｸUB" pitchFamily="50" charset="-128"/>
              </a:rPr>
              <a:t>LED</a:t>
            </a:r>
            <a:r>
              <a:rPr kumimoji="0" lang="ja-JP" altLang="en-US" sz="1600" dirty="0">
                <a:effectLst>
                  <a:outerShdw blurRad="38100" dist="38100" dir="2700000" algn="tl">
                    <a:srgbClr val="FFFFFF"/>
                  </a:outerShdw>
                </a:effectLst>
                <a:latin typeface="HGS創英角ｺﾞｼｯｸUB" pitchFamily="50" charset="-128"/>
                <a:ea typeface="HGS創英角ｺﾞｼｯｸUB" pitchFamily="50" charset="-128"/>
              </a:rPr>
              <a:t>になる</a:t>
            </a:r>
            <a:endParaRPr kumimoji="0" lang="en-US" altLang="ja-JP" sz="1600" dirty="0">
              <a:effectLst>
                <a:outerShdw blurRad="38100" dist="38100" dir="2700000" algn="tl">
                  <a:srgbClr val="FFFFFF"/>
                </a:outerShdw>
              </a:effectLst>
              <a:latin typeface="HGS創英角ｺﾞｼｯｸUB" pitchFamily="50" charset="-128"/>
              <a:ea typeface="HGS創英角ｺﾞｼｯｸUB" pitchFamily="50" charset="-128"/>
            </a:endParaRPr>
          </a:p>
          <a:p>
            <a:pPr algn="ctr" fontAlgn="ctr"/>
            <a:endParaRPr kumimoji="0" lang="en-US" altLang="ja-JP" sz="1600" dirty="0">
              <a:effectLst>
                <a:outerShdw blurRad="38100" dist="38100" dir="2700000" algn="tl">
                  <a:srgbClr val="FFFFFF"/>
                </a:outerShdw>
              </a:effectLst>
              <a:latin typeface="HGS創英角ｺﾞｼｯｸUB" pitchFamily="50" charset="-128"/>
              <a:ea typeface="HGS創英角ｺﾞｼｯｸUB" pitchFamily="50" charset="-128"/>
            </a:endParaRPr>
          </a:p>
        </p:txBody>
      </p:sp>
      <p:sp>
        <p:nvSpPr>
          <p:cNvPr id="62489" name="テキスト ボックス 2"/>
          <p:cNvSpPr txBox="1">
            <a:spLocks noChangeArrowheads="1"/>
          </p:cNvSpPr>
          <p:nvPr/>
        </p:nvSpPr>
        <p:spPr bwMode="auto">
          <a:xfrm>
            <a:off x="4273801" y="382179"/>
            <a:ext cx="3740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3200" u="sng" dirty="0">
                <a:latin typeface="HGS創英角ｺﾞｼｯｸUB" pitchFamily="50" charset="-128"/>
                <a:ea typeface="HGS創英角ｺﾞｼｯｸUB" pitchFamily="50" charset="-128"/>
              </a:rPr>
              <a:t>LED</a:t>
            </a:r>
            <a:r>
              <a:rPr lang="ja-JP" altLang="en-US" sz="3200" u="sng" dirty="0">
                <a:latin typeface="HGS創英角ｺﾞｼｯｸUB" pitchFamily="50" charset="-128"/>
                <a:ea typeface="HGS創英角ｺﾞｼｯｸUB" pitchFamily="50" charset="-128"/>
              </a:rPr>
              <a:t>照明の市場変遷</a:t>
            </a:r>
          </a:p>
        </p:txBody>
      </p:sp>
      <p:sp>
        <p:nvSpPr>
          <p:cNvPr id="62493" name="AutoShape 29"/>
          <p:cNvSpPr>
            <a:spLocks noChangeArrowheads="1"/>
          </p:cNvSpPr>
          <p:nvPr/>
        </p:nvSpPr>
        <p:spPr bwMode="auto">
          <a:xfrm>
            <a:off x="4440241" y="4140200"/>
            <a:ext cx="3959225" cy="503238"/>
          </a:xfrm>
          <a:prstGeom prst="rightArrow">
            <a:avLst>
              <a:gd name="adj1" fmla="val 70593"/>
              <a:gd name="adj2" fmla="val 58460"/>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a:latin typeface="HGS創英角ｺﾞｼｯｸUB" pitchFamily="50" charset="-128"/>
                <a:ea typeface="HGS創英角ｺﾞｼｯｸUB" pitchFamily="50" charset="-128"/>
              </a:rPr>
              <a:t>ハイブリッドによる省エネ</a:t>
            </a:r>
          </a:p>
        </p:txBody>
      </p:sp>
      <p:grpSp>
        <p:nvGrpSpPr>
          <p:cNvPr id="62496" name="Group 32"/>
          <p:cNvGrpSpPr>
            <a:grpSpLocks/>
          </p:cNvGrpSpPr>
          <p:nvPr/>
        </p:nvGrpSpPr>
        <p:grpSpPr bwMode="auto">
          <a:xfrm>
            <a:off x="2292766" y="1916113"/>
            <a:ext cx="1235075" cy="3070226"/>
            <a:chOff x="89" y="1207"/>
            <a:chExt cx="778" cy="1934"/>
          </a:xfrm>
        </p:grpSpPr>
        <p:sp>
          <p:nvSpPr>
            <p:cNvPr id="211989" name="Text Box 21"/>
            <p:cNvSpPr txBox="1">
              <a:spLocks noChangeArrowheads="1"/>
            </p:cNvSpPr>
            <p:nvPr/>
          </p:nvSpPr>
          <p:spPr bwMode="auto">
            <a:xfrm>
              <a:off x="89" y="2983"/>
              <a:ext cx="778" cy="158"/>
            </a:xfrm>
            <a:prstGeom prst="rect">
              <a:avLst/>
            </a:prstGeom>
            <a:noFill/>
            <a:ln w="9525">
              <a:noFill/>
              <a:miter lim="800000"/>
              <a:headEnd/>
              <a:tailEnd/>
            </a:ln>
            <a:effec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lnSpc>
                  <a:spcPct val="50000"/>
                </a:lnSpc>
                <a:spcBef>
                  <a:spcPct val="50000"/>
                </a:spcBef>
              </a:pPr>
              <a:r>
                <a:rPr kumimoji="0" lang="en-US" altLang="ja-JP" sz="20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50 lm/w</a:t>
              </a:r>
            </a:p>
          </p:txBody>
        </p:sp>
        <p:sp>
          <p:nvSpPr>
            <p:cNvPr id="62478" name="Line 20"/>
            <p:cNvSpPr>
              <a:spLocks noChangeShapeType="1"/>
            </p:cNvSpPr>
            <p:nvPr/>
          </p:nvSpPr>
          <p:spPr bwMode="auto">
            <a:xfrm>
              <a:off x="445" y="1207"/>
              <a:ext cx="0" cy="1693"/>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1995" name="Text Box 27"/>
          <p:cNvSpPr txBox="1">
            <a:spLocks noChangeArrowheads="1"/>
          </p:cNvSpPr>
          <p:nvPr/>
        </p:nvSpPr>
        <p:spPr bwMode="auto">
          <a:xfrm>
            <a:off x="6340624" y="1960201"/>
            <a:ext cx="1509712" cy="372218"/>
          </a:xfrm>
          <a:prstGeom prst="rect">
            <a:avLst/>
          </a:prstGeom>
          <a:noFill/>
          <a:ln w="9525">
            <a:noFill/>
            <a:miter lim="800000"/>
            <a:headEnd/>
            <a:tailEnd/>
          </a:ln>
          <a:effec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lnSpc>
                <a:spcPct val="50000"/>
              </a:lnSpc>
              <a:spcBef>
                <a:spcPct val="50000"/>
              </a:spcBef>
            </a:pPr>
            <a:r>
              <a:rPr kumimoji="0" lang="ja-JP" altLang="en-US" sz="12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海外</a:t>
            </a:r>
            <a:r>
              <a:rPr kumimoji="0" lang="en-US" altLang="ja-JP" sz="12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LED</a:t>
            </a:r>
            <a:r>
              <a:rPr kumimoji="0" lang="ja-JP" altLang="en-US" sz="12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参入</a:t>
            </a:r>
            <a:endParaRPr kumimoji="0" lang="en-US" altLang="ja-JP" sz="12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endParaRPr>
          </a:p>
          <a:p>
            <a:pPr algn="ctr">
              <a:lnSpc>
                <a:spcPct val="50000"/>
              </a:lnSpc>
              <a:spcBef>
                <a:spcPct val="50000"/>
              </a:spcBef>
            </a:pPr>
            <a:r>
              <a:rPr kumimoji="0" lang="ja-JP" altLang="en-US" sz="1200"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コスト下がる</a:t>
            </a:r>
          </a:p>
        </p:txBody>
      </p:sp>
      <p:sp>
        <p:nvSpPr>
          <p:cNvPr id="62494" name="AutoShape 30"/>
          <p:cNvSpPr>
            <a:spLocks noChangeArrowheads="1"/>
          </p:cNvSpPr>
          <p:nvPr/>
        </p:nvSpPr>
        <p:spPr bwMode="auto">
          <a:xfrm>
            <a:off x="8472488" y="4140200"/>
            <a:ext cx="2087562" cy="503238"/>
          </a:xfrm>
          <a:prstGeom prst="rightArrow">
            <a:avLst>
              <a:gd name="adj1" fmla="val 70343"/>
              <a:gd name="adj2" fmla="val 44171"/>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a:latin typeface="HGS創英角ｺﾞｼｯｸUB" pitchFamily="50" charset="-128"/>
                <a:ea typeface="HGS創英角ｺﾞｼｯｸUB" pitchFamily="50" charset="-128"/>
              </a:rPr>
              <a:t>オール</a:t>
            </a:r>
            <a:r>
              <a:rPr lang="en-US" altLang="ja-JP" sz="1000">
                <a:latin typeface="HGS創英角ｺﾞｼｯｸUB" pitchFamily="50" charset="-128"/>
                <a:ea typeface="HGS創英角ｺﾞｼｯｸUB" pitchFamily="50" charset="-128"/>
              </a:rPr>
              <a:t>LED</a:t>
            </a:r>
            <a:r>
              <a:rPr lang="ja-JP" altLang="en-US" sz="1000">
                <a:latin typeface="HGS創英角ｺﾞｼｯｸUB" pitchFamily="50" charset="-128"/>
                <a:ea typeface="HGS創英角ｺﾞｼｯｸUB" pitchFamily="50" charset="-128"/>
              </a:rPr>
              <a:t>・有機</a:t>
            </a:r>
            <a:r>
              <a:rPr lang="en-US" altLang="ja-JP" sz="1000">
                <a:latin typeface="HGS創英角ｺﾞｼｯｸUB" pitchFamily="50" charset="-128"/>
                <a:ea typeface="HGS創英角ｺﾞｼｯｸUB" pitchFamily="50" charset="-128"/>
              </a:rPr>
              <a:t>EL</a:t>
            </a:r>
            <a:r>
              <a:rPr lang="ja-JP" altLang="en-US" sz="1000">
                <a:latin typeface="HGS創英角ｺﾞｼｯｸUB" pitchFamily="50" charset="-128"/>
                <a:ea typeface="HGS創英角ｺﾞｼｯｸUB" pitchFamily="50" charset="-128"/>
              </a:rPr>
              <a:t>による省エネ</a:t>
            </a:r>
          </a:p>
        </p:txBody>
      </p:sp>
      <p:sp>
        <p:nvSpPr>
          <p:cNvPr id="62495" name="Rectangle 31"/>
          <p:cNvSpPr>
            <a:spLocks noChangeArrowheads="1"/>
          </p:cNvSpPr>
          <p:nvPr/>
        </p:nvSpPr>
        <p:spPr bwMode="auto">
          <a:xfrm>
            <a:off x="3151229" y="5754058"/>
            <a:ext cx="6032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en-US" altLang="ja-JP" sz="2400" dirty="0">
                <a:solidFill>
                  <a:srgbClr val="FF0000"/>
                </a:solidFill>
                <a:latin typeface="HG創英角ｺﾞｼｯｸUB" pitchFamily="49" charset="-128"/>
                <a:ea typeface="HG創英角ｺﾞｼｯｸUB" pitchFamily="49" charset="-128"/>
              </a:rPr>
              <a:t>●</a:t>
            </a:r>
            <a:r>
              <a:rPr kumimoji="0" lang="ja-JP" altLang="en-US" sz="2400" dirty="0">
                <a:solidFill>
                  <a:srgbClr val="FF0000"/>
                </a:solidFill>
                <a:latin typeface="HG創英角ｺﾞｼｯｸUB" pitchFamily="49" charset="-128"/>
                <a:ea typeface="HG創英角ｺﾞｼｯｸUB" pitchFamily="49" charset="-128"/>
              </a:rPr>
              <a:t>器具コスト：</a:t>
            </a:r>
            <a:r>
              <a:rPr kumimoji="0" lang="en-US" altLang="ja-JP" sz="2400" dirty="0">
                <a:solidFill>
                  <a:srgbClr val="FF0000"/>
                </a:solidFill>
                <a:latin typeface="HG創英角ｺﾞｼｯｸUB" pitchFamily="49" charset="-128"/>
                <a:ea typeface="HG創英角ｺﾞｼｯｸUB" pitchFamily="49" charset="-128"/>
              </a:rPr>
              <a:t>2018</a:t>
            </a:r>
            <a:r>
              <a:rPr kumimoji="0" lang="ja-JP" altLang="en-US" sz="2400" dirty="0">
                <a:solidFill>
                  <a:srgbClr val="FF0000"/>
                </a:solidFill>
                <a:latin typeface="HG創英角ｺﾞｼｯｸUB" pitchFamily="49" charset="-128"/>
                <a:ea typeface="HG創英角ｺﾞｼｯｸUB" pitchFamily="49" charset="-128"/>
              </a:rPr>
              <a:t>年は</a:t>
            </a:r>
            <a:r>
              <a:rPr kumimoji="0" lang="en-US" altLang="ja-JP" sz="2400" dirty="0">
                <a:solidFill>
                  <a:srgbClr val="FF0000"/>
                </a:solidFill>
                <a:latin typeface="HG創英角ｺﾞｼｯｸUB" pitchFamily="49" charset="-128"/>
                <a:ea typeface="HG創英角ｺﾞｼｯｸUB" pitchFamily="49" charset="-128"/>
              </a:rPr>
              <a:t>2008</a:t>
            </a:r>
            <a:r>
              <a:rPr kumimoji="0" lang="ja-JP" altLang="en-US" sz="2400" dirty="0">
                <a:solidFill>
                  <a:srgbClr val="FF0000"/>
                </a:solidFill>
                <a:latin typeface="HG創英角ｺﾞｼｯｸUB" pitchFamily="49" charset="-128"/>
                <a:ea typeface="HG創英角ｺﾞｼｯｸUB" pitchFamily="49" charset="-128"/>
              </a:rPr>
              <a:t>年度の約</a:t>
            </a:r>
            <a:r>
              <a:rPr kumimoji="0" lang="en-US" altLang="ja-JP" sz="2400" dirty="0">
                <a:solidFill>
                  <a:srgbClr val="FF0000"/>
                </a:solidFill>
                <a:latin typeface="HG創英角ｺﾞｼｯｸUB" pitchFamily="49" charset="-128"/>
                <a:ea typeface="HG創英角ｺﾞｼｯｸUB" pitchFamily="49" charset="-128"/>
              </a:rPr>
              <a:t>1/10</a:t>
            </a:r>
          </a:p>
        </p:txBody>
      </p:sp>
      <p:grpSp>
        <p:nvGrpSpPr>
          <p:cNvPr id="32" name="Group 33"/>
          <p:cNvGrpSpPr>
            <a:grpSpLocks/>
          </p:cNvGrpSpPr>
          <p:nvPr/>
        </p:nvGrpSpPr>
        <p:grpSpPr bwMode="auto">
          <a:xfrm>
            <a:off x="5392031" y="1895477"/>
            <a:ext cx="1331912" cy="3125789"/>
            <a:chOff x="1437" y="1162"/>
            <a:chExt cx="839" cy="1969"/>
          </a:xfrm>
        </p:grpSpPr>
        <p:sp>
          <p:nvSpPr>
            <p:cNvPr id="33" name="Text Box 24"/>
            <p:cNvSpPr txBox="1">
              <a:spLocks noChangeArrowheads="1"/>
            </p:cNvSpPr>
            <p:nvPr/>
          </p:nvSpPr>
          <p:spPr bwMode="auto">
            <a:xfrm>
              <a:off x="1437" y="2983"/>
              <a:ext cx="839" cy="148"/>
            </a:xfrm>
            <a:prstGeom prst="rect">
              <a:avLst/>
            </a:prstGeom>
            <a:noFill/>
            <a:ln w="9525">
              <a:noFill/>
              <a:miter lim="800000"/>
              <a:headEnd/>
              <a:tailEnd/>
            </a:ln>
            <a:effectLst/>
          </p:spPr>
          <p:txBody>
            <a:bodyP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lnSpc>
                  <a:spcPct val="50000"/>
                </a:lnSpc>
                <a:spcBef>
                  <a:spcPct val="50000"/>
                </a:spcBef>
              </a:pPr>
              <a:r>
                <a:rPr kumimoji="0" lang="en-US" altLang="ja-JP"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100 lm/w</a:t>
              </a:r>
            </a:p>
          </p:txBody>
        </p:sp>
        <p:sp>
          <p:nvSpPr>
            <p:cNvPr id="35" name="Line 23"/>
            <p:cNvSpPr>
              <a:spLocks noChangeShapeType="1"/>
            </p:cNvSpPr>
            <p:nvPr/>
          </p:nvSpPr>
          <p:spPr bwMode="auto">
            <a:xfrm>
              <a:off x="1846" y="1162"/>
              <a:ext cx="0" cy="1732"/>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 name="グループ化 3"/>
          <p:cNvGrpSpPr/>
          <p:nvPr/>
        </p:nvGrpSpPr>
        <p:grpSpPr>
          <a:xfrm>
            <a:off x="4469838" y="1851042"/>
            <a:ext cx="5907005" cy="3167321"/>
            <a:chOff x="1628774" y="1844675"/>
            <a:chExt cx="5907005" cy="3167321"/>
          </a:xfrm>
        </p:grpSpPr>
        <p:grpSp>
          <p:nvGrpSpPr>
            <p:cNvPr id="62501" name="Group 37"/>
            <p:cNvGrpSpPr>
              <a:grpSpLocks/>
            </p:cNvGrpSpPr>
            <p:nvPr/>
          </p:nvGrpSpPr>
          <p:grpSpPr bwMode="auto">
            <a:xfrm>
              <a:off x="1628774" y="1844675"/>
              <a:ext cx="5778506" cy="2751138"/>
              <a:chOff x="1026" y="1162"/>
              <a:chExt cx="3640" cy="1733"/>
            </a:xfrm>
          </p:grpSpPr>
          <p:grpSp>
            <p:nvGrpSpPr>
              <p:cNvPr id="62500" name="Group 36"/>
              <p:cNvGrpSpPr>
                <a:grpSpLocks/>
              </p:cNvGrpSpPr>
              <p:nvPr/>
            </p:nvGrpSpPr>
            <p:grpSpPr bwMode="auto">
              <a:xfrm>
                <a:off x="1026" y="1162"/>
                <a:ext cx="3333" cy="1733"/>
                <a:chOff x="1026" y="1162"/>
                <a:chExt cx="3333" cy="1733"/>
              </a:xfrm>
            </p:grpSpPr>
            <p:sp>
              <p:nvSpPr>
                <p:cNvPr id="62490" name="Line 26"/>
                <p:cNvSpPr>
                  <a:spLocks noChangeShapeType="1"/>
                </p:cNvSpPr>
                <p:nvPr/>
              </p:nvSpPr>
              <p:spPr bwMode="auto">
                <a:xfrm>
                  <a:off x="4359" y="1162"/>
                  <a:ext cx="0" cy="1733"/>
                </a:xfrm>
                <a:prstGeom prst="line">
                  <a:avLst/>
                </a:prstGeom>
                <a:noFill/>
                <a:ln w="381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91" name="Rectangle 14"/>
                <p:cNvSpPr>
                  <a:spLocks noChangeArrowheads="1"/>
                </p:cNvSpPr>
                <p:nvPr/>
              </p:nvSpPr>
              <p:spPr bwMode="auto">
                <a:xfrm>
                  <a:off x="2320" y="1195"/>
                  <a:ext cx="17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endParaRPr kumimoji="0" lang="ja-JP" altLang="en-US" sz="1200" dirty="0">
                    <a:solidFill>
                      <a:srgbClr val="FF0000"/>
                    </a:solidFill>
                    <a:latin typeface="HGS創英角ｺﾞｼｯｸUB" pitchFamily="50" charset="-128"/>
                    <a:ea typeface="HGS創英角ｺﾞｼｯｸUB" pitchFamily="50" charset="-128"/>
                  </a:endParaRPr>
                </a:p>
              </p:txBody>
            </p:sp>
            <p:sp>
              <p:nvSpPr>
                <p:cNvPr id="50" name="Rectangle 14">
                  <a:extLst>
                    <a:ext uri="{FF2B5EF4-FFF2-40B4-BE49-F238E27FC236}">
                      <a16:creationId xmlns:a16="http://schemas.microsoft.com/office/drawing/2014/main" id="{5FC85551-7CCD-4CA9-847C-78436B894410}"/>
                    </a:ext>
                  </a:extLst>
                </p:cNvPr>
                <p:cNvSpPr>
                  <a:spLocks noChangeArrowheads="1"/>
                </p:cNvSpPr>
                <p:nvPr/>
              </p:nvSpPr>
              <p:spPr bwMode="auto">
                <a:xfrm>
                  <a:off x="1026" y="1184"/>
                  <a:ext cx="17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kumimoji="0" lang="en-US" altLang="ja-JP" sz="1200" dirty="0">
                      <a:solidFill>
                        <a:srgbClr val="FF0000"/>
                      </a:solidFill>
                      <a:latin typeface="HGS創英角ｺﾞｼｯｸUB" pitchFamily="50" charset="-128"/>
                      <a:ea typeface="HGS創英角ｺﾞｼｯｸUB" pitchFamily="50" charset="-128"/>
                    </a:rPr>
                    <a:t>●</a:t>
                  </a:r>
                  <a:r>
                    <a:rPr kumimoji="0" lang="ja-JP" altLang="en-US" sz="1200" dirty="0">
                      <a:solidFill>
                        <a:srgbClr val="FF0000"/>
                      </a:solidFill>
                      <a:latin typeface="HGS創英角ｺﾞｼｯｸUB" pitchFamily="50" charset="-128"/>
                      <a:ea typeface="HGS創英角ｺﾞｼｯｸUB" pitchFamily="50" charset="-128"/>
                    </a:rPr>
                    <a:t>器具効率上昇期</a:t>
                  </a:r>
                </a:p>
              </p:txBody>
            </p:sp>
          </p:grpSp>
          <p:sp>
            <p:nvSpPr>
              <p:cNvPr id="62492" name="Rectangle 14"/>
              <p:cNvSpPr>
                <a:spLocks noChangeArrowheads="1"/>
              </p:cNvSpPr>
              <p:nvPr/>
            </p:nvSpPr>
            <p:spPr bwMode="auto">
              <a:xfrm>
                <a:off x="3359" y="1201"/>
                <a:ext cx="130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kumimoji="0" lang="en-US" altLang="ja-JP" sz="1200" dirty="0">
                    <a:solidFill>
                      <a:srgbClr val="FF0000"/>
                    </a:solidFill>
                    <a:latin typeface="HGS創英角ｺﾞｼｯｸUB" pitchFamily="50" charset="-128"/>
                    <a:ea typeface="HGS創英角ｺﾞｼｯｸUB" pitchFamily="50" charset="-128"/>
                  </a:rPr>
                  <a:t>●</a:t>
                </a:r>
                <a:r>
                  <a:rPr kumimoji="0" lang="ja-JP" altLang="en-US" sz="1200" dirty="0">
                    <a:solidFill>
                      <a:srgbClr val="FF0000"/>
                    </a:solidFill>
                    <a:latin typeface="HGS創英角ｺﾞｼｯｸUB" pitchFamily="50" charset="-128"/>
                    <a:ea typeface="HGS創英角ｺﾞｼｯｸUB" pitchFamily="50" charset="-128"/>
                  </a:rPr>
                  <a:t>品質の向上期</a:t>
                </a:r>
              </a:p>
            </p:txBody>
          </p:sp>
        </p:grpSp>
        <p:sp>
          <p:nvSpPr>
            <p:cNvPr id="3" name="テキスト ボックス 2"/>
            <p:cNvSpPr txBox="1"/>
            <p:nvPr/>
          </p:nvSpPr>
          <p:spPr>
            <a:xfrm>
              <a:off x="6312367" y="4642664"/>
              <a:ext cx="1223412" cy="369332"/>
            </a:xfrm>
            <a:prstGeom prst="rect">
              <a:avLst/>
            </a:prstGeom>
            <a:noFill/>
          </p:spPr>
          <p:txBody>
            <a:bodyPr wrap="none" rtlCol="0">
              <a:spAutoFit/>
            </a:bodyPr>
            <a:lstStyle/>
            <a:p>
              <a:r>
                <a:rPr kumimoji="0" lang="en-US" altLang="ja-JP" dirty="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200 lm/w</a:t>
              </a:r>
            </a:p>
          </p:txBody>
        </p:sp>
      </p:grpSp>
      <p:sp>
        <p:nvSpPr>
          <p:cNvPr id="5" name="テキスト ボックス 4"/>
          <p:cNvSpPr txBox="1"/>
          <p:nvPr/>
        </p:nvSpPr>
        <p:spPr>
          <a:xfrm>
            <a:off x="2152572" y="1052736"/>
            <a:ext cx="1600118" cy="400110"/>
          </a:xfrm>
          <a:prstGeom prst="rect">
            <a:avLst/>
          </a:prstGeom>
          <a:noFill/>
        </p:spPr>
        <p:txBody>
          <a:bodyPr wrap="none" rtlCol="0">
            <a:spAutoFit/>
          </a:bodyPr>
          <a:lstStyle/>
          <a:p>
            <a:r>
              <a:rPr lang="en-US" altLang="ja-JP" sz="2000" dirty="0"/>
              <a:t>LED</a:t>
            </a:r>
            <a:r>
              <a:rPr lang="ja-JP" altLang="en-US" sz="2000" dirty="0"/>
              <a:t>照明化①</a:t>
            </a:r>
          </a:p>
        </p:txBody>
      </p:sp>
      <p:sp>
        <p:nvSpPr>
          <p:cNvPr id="36" name="テキスト ボックス 35"/>
          <p:cNvSpPr txBox="1"/>
          <p:nvPr/>
        </p:nvSpPr>
        <p:spPr>
          <a:xfrm>
            <a:off x="5324679" y="1057672"/>
            <a:ext cx="1600118" cy="400110"/>
          </a:xfrm>
          <a:prstGeom prst="rect">
            <a:avLst/>
          </a:prstGeom>
          <a:noFill/>
        </p:spPr>
        <p:txBody>
          <a:bodyPr wrap="none" rtlCol="0">
            <a:spAutoFit/>
          </a:bodyPr>
          <a:lstStyle/>
          <a:p>
            <a:r>
              <a:rPr lang="en-US" altLang="ja-JP" sz="2000" dirty="0"/>
              <a:t>LED</a:t>
            </a:r>
            <a:r>
              <a:rPr lang="ja-JP" altLang="en-US" sz="2000" dirty="0"/>
              <a:t>照明化②</a:t>
            </a:r>
          </a:p>
        </p:txBody>
      </p:sp>
      <p:cxnSp>
        <p:nvCxnSpPr>
          <p:cNvPr id="7" name="直線コネクタ 6"/>
          <p:cNvCxnSpPr/>
          <p:nvPr/>
        </p:nvCxnSpPr>
        <p:spPr>
          <a:xfrm>
            <a:off x="2330450" y="1412776"/>
            <a:ext cx="309166"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3071664" y="1396574"/>
            <a:ext cx="504056" cy="183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478673" y="1388279"/>
            <a:ext cx="309166"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6219887" y="1372077"/>
            <a:ext cx="504056" cy="183275"/>
          </a:xfrm>
          <a:prstGeom prst="line">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886308" y="5066014"/>
            <a:ext cx="2074838" cy="646331"/>
          </a:xfrm>
          <a:prstGeom prst="rect">
            <a:avLst/>
          </a:prstGeom>
          <a:noFill/>
        </p:spPr>
        <p:txBody>
          <a:bodyPr wrap="square" rtlCol="0">
            <a:spAutoFit/>
          </a:bodyPr>
          <a:lstStyle/>
          <a:p>
            <a:pPr algn="ctr"/>
            <a:r>
              <a:rPr lang="en-US" altLang="ja-JP" dirty="0"/>
              <a:t>LED</a:t>
            </a:r>
            <a:r>
              <a:rPr lang="ja-JP" altLang="en-US" dirty="0"/>
              <a:t>　</a:t>
            </a:r>
            <a:r>
              <a:rPr lang="en-US" altLang="ja-JP" dirty="0"/>
              <a:t>10W</a:t>
            </a:r>
          </a:p>
          <a:p>
            <a:pPr algn="ctr"/>
            <a:r>
              <a:rPr lang="ja-JP" altLang="en-US" dirty="0"/>
              <a:t>　</a:t>
            </a:r>
            <a:r>
              <a:rPr lang="en-US" altLang="ja-JP" dirty="0"/>
              <a:t>500</a:t>
            </a:r>
            <a:r>
              <a:rPr lang="ja-JP" altLang="en-US" dirty="0"/>
              <a:t>ルーメン</a:t>
            </a:r>
            <a:endParaRPr lang="en-US" altLang="ja-JP" dirty="0"/>
          </a:p>
        </p:txBody>
      </p:sp>
      <p:sp>
        <p:nvSpPr>
          <p:cNvPr id="44" name="テキスト ボックス 43">
            <a:extLst>
              <a:ext uri="{FF2B5EF4-FFF2-40B4-BE49-F238E27FC236}">
                <a16:creationId xmlns:a16="http://schemas.microsoft.com/office/drawing/2014/main" id="{31DD2EE2-E286-4450-B11B-574CF9703AE1}"/>
              </a:ext>
            </a:extLst>
          </p:cNvPr>
          <p:cNvSpPr txBox="1"/>
          <p:nvPr/>
        </p:nvSpPr>
        <p:spPr>
          <a:xfrm>
            <a:off x="9003253" y="1038165"/>
            <a:ext cx="1600118" cy="400110"/>
          </a:xfrm>
          <a:prstGeom prst="rect">
            <a:avLst/>
          </a:prstGeom>
          <a:noFill/>
        </p:spPr>
        <p:txBody>
          <a:bodyPr wrap="none" rtlCol="0">
            <a:spAutoFit/>
          </a:bodyPr>
          <a:lstStyle/>
          <a:p>
            <a:r>
              <a:rPr lang="en-US" altLang="ja-JP" sz="2000" dirty="0"/>
              <a:t>LED</a:t>
            </a:r>
            <a:r>
              <a:rPr lang="ja-JP" altLang="en-US" sz="2000" dirty="0"/>
              <a:t>照明化③</a:t>
            </a:r>
          </a:p>
        </p:txBody>
      </p:sp>
      <p:cxnSp>
        <p:nvCxnSpPr>
          <p:cNvPr id="48" name="直線コネクタ 47">
            <a:extLst>
              <a:ext uri="{FF2B5EF4-FFF2-40B4-BE49-F238E27FC236}">
                <a16:creationId xmlns:a16="http://schemas.microsoft.com/office/drawing/2014/main" id="{662287E9-CC35-4ACB-9107-3AF6444947FE}"/>
              </a:ext>
            </a:extLst>
          </p:cNvPr>
          <p:cNvCxnSpPr/>
          <p:nvPr/>
        </p:nvCxnSpPr>
        <p:spPr>
          <a:xfrm>
            <a:off x="9157247" y="1368772"/>
            <a:ext cx="309166"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8028D7F-7D93-4245-9E65-1722B53E23AD}"/>
              </a:ext>
            </a:extLst>
          </p:cNvPr>
          <p:cNvCxnSpPr/>
          <p:nvPr/>
        </p:nvCxnSpPr>
        <p:spPr>
          <a:xfrm flipH="1">
            <a:off x="9898461" y="1352570"/>
            <a:ext cx="504056" cy="183275"/>
          </a:xfrm>
          <a:prstGeom prst="line">
            <a:avLst/>
          </a:prstGeom>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582A2C66-1F06-483A-A0A8-53B16F27D51B}"/>
              </a:ext>
            </a:extLst>
          </p:cNvPr>
          <p:cNvSpPr txBox="1"/>
          <p:nvPr/>
        </p:nvSpPr>
        <p:spPr>
          <a:xfrm>
            <a:off x="5020568" y="5035165"/>
            <a:ext cx="2074838" cy="646331"/>
          </a:xfrm>
          <a:prstGeom prst="rect">
            <a:avLst/>
          </a:prstGeom>
          <a:noFill/>
        </p:spPr>
        <p:txBody>
          <a:bodyPr wrap="square" rtlCol="0">
            <a:spAutoFit/>
          </a:bodyPr>
          <a:lstStyle/>
          <a:p>
            <a:pPr algn="ctr"/>
            <a:r>
              <a:rPr lang="en-US" altLang="ja-JP" dirty="0"/>
              <a:t>LED</a:t>
            </a:r>
            <a:r>
              <a:rPr lang="ja-JP" altLang="en-US" dirty="0"/>
              <a:t>　</a:t>
            </a:r>
            <a:r>
              <a:rPr lang="en-US" altLang="ja-JP" dirty="0"/>
              <a:t>10W</a:t>
            </a:r>
          </a:p>
          <a:p>
            <a:pPr algn="ctr"/>
            <a:r>
              <a:rPr lang="ja-JP" altLang="en-US" dirty="0"/>
              <a:t>　</a:t>
            </a:r>
            <a:r>
              <a:rPr lang="en-US" altLang="ja-JP" dirty="0"/>
              <a:t>1000</a:t>
            </a:r>
            <a:r>
              <a:rPr lang="ja-JP" altLang="en-US" dirty="0"/>
              <a:t>ルーメン</a:t>
            </a:r>
            <a:endParaRPr lang="en-US" altLang="ja-JP" dirty="0"/>
          </a:p>
        </p:txBody>
      </p:sp>
      <p:sp>
        <p:nvSpPr>
          <p:cNvPr id="53" name="テキスト ボックス 52">
            <a:extLst>
              <a:ext uri="{FF2B5EF4-FFF2-40B4-BE49-F238E27FC236}">
                <a16:creationId xmlns:a16="http://schemas.microsoft.com/office/drawing/2014/main" id="{A1332DD0-51A9-42DA-9ED7-B9EADF590065}"/>
              </a:ext>
            </a:extLst>
          </p:cNvPr>
          <p:cNvSpPr txBox="1"/>
          <p:nvPr/>
        </p:nvSpPr>
        <p:spPr>
          <a:xfrm>
            <a:off x="8485212" y="5043514"/>
            <a:ext cx="2074838" cy="646331"/>
          </a:xfrm>
          <a:prstGeom prst="rect">
            <a:avLst/>
          </a:prstGeom>
          <a:noFill/>
        </p:spPr>
        <p:txBody>
          <a:bodyPr wrap="square" rtlCol="0">
            <a:spAutoFit/>
          </a:bodyPr>
          <a:lstStyle/>
          <a:p>
            <a:pPr algn="ctr"/>
            <a:r>
              <a:rPr lang="en-US" altLang="ja-JP" dirty="0"/>
              <a:t>LED</a:t>
            </a:r>
            <a:r>
              <a:rPr lang="ja-JP" altLang="en-US" dirty="0"/>
              <a:t>　</a:t>
            </a:r>
            <a:r>
              <a:rPr lang="en-US" altLang="ja-JP" dirty="0"/>
              <a:t>10W</a:t>
            </a:r>
          </a:p>
          <a:p>
            <a:pPr algn="ctr"/>
            <a:r>
              <a:rPr lang="ja-JP" altLang="en-US" dirty="0"/>
              <a:t>　</a:t>
            </a:r>
            <a:r>
              <a:rPr lang="en-US" altLang="ja-JP" dirty="0"/>
              <a:t>2000</a:t>
            </a:r>
            <a:r>
              <a:rPr lang="ja-JP" altLang="en-US" dirty="0"/>
              <a:t>ルーメン</a:t>
            </a:r>
            <a:endParaRPr lang="en-US" altLang="ja-JP" dirty="0"/>
          </a:p>
        </p:txBody>
      </p:sp>
    </p:spTree>
    <p:extLst>
      <p:ext uri="{BB962C8B-B14F-4D97-AF65-F5344CB8AC3E}">
        <p14:creationId xmlns:p14="http://schemas.microsoft.com/office/powerpoint/2010/main" val="1174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1974"/>
                                        </p:tgtEl>
                                        <p:attrNameLst>
                                          <p:attrName>style.visibility</p:attrName>
                                        </p:attrNameLst>
                                      </p:cBhvr>
                                      <p:to>
                                        <p:strVal val="visible"/>
                                      </p:to>
                                    </p:set>
                                    <p:anim calcmode="lin" valueType="num">
                                      <p:cBhvr additive="base">
                                        <p:cTn id="7" dur="500" fill="hold"/>
                                        <p:tgtEl>
                                          <p:spTgt spid="211974"/>
                                        </p:tgtEl>
                                        <p:attrNameLst>
                                          <p:attrName>ppt_x</p:attrName>
                                        </p:attrNameLst>
                                      </p:cBhvr>
                                      <p:tavLst>
                                        <p:tav tm="0">
                                          <p:val>
                                            <p:strVal val="0-#ppt_w/2"/>
                                          </p:val>
                                        </p:tav>
                                        <p:tav tm="100000">
                                          <p:val>
                                            <p:strVal val="#ppt_x"/>
                                          </p:val>
                                        </p:tav>
                                      </p:tavLst>
                                    </p:anim>
                                    <p:anim calcmode="lin" valueType="num">
                                      <p:cBhvr additive="base">
                                        <p:cTn id="8" dur="500" fill="hold"/>
                                        <p:tgtEl>
                                          <p:spTgt spid="2119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1973"/>
                                        </p:tgtEl>
                                        <p:attrNameLst>
                                          <p:attrName>style.visibility</p:attrName>
                                        </p:attrNameLst>
                                      </p:cBhvr>
                                      <p:to>
                                        <p:strVal val="visible"/>
                                      </p:to>
                                    </p:set>
                                    <p:anim calcmode="lin" valueType="num">
                                      <p:cBhvr additive="base">
                                        <p:cTn id="13" dur="500" fill="hold"/>
                                        <p:tgtEl>
                                          <p:spTgt spid="211973"/>
                                        </p:tgtEl>
                                        <p:attrNameLst>
                                          <p:attrName>ppt_x</p:attrName>
                                        </p:attrNameLst>
                                      </p:cBhvr>
                                      <p:tavLst>
                                        <p:tav tm="0">
                                          <p:val>
                                            <p:strVal val="0-#ppt_w/2"/>
                                          </p:val>
                                        </p:tav>
                                        <p:tav tm="100000">
                                          <p:val>
                                            <p:strVal val="#ppt_x"/>
                                          </p:val>
                                        </p:tav>
                                      </p:tavLst>
                                    </p:anim>
                                    <p:anim calcmode="lin" valueType="num">
                                      <p:cBhvr additive="base">
                                        <p:cTn id="14" dur="500" fill="hold"/>
                                        <p:tgtEl>
                                          <p:spTgt spid="21197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11972"/>
                                        </p:tgtEl>
                                        <p:attrNameLst>
                                          <p:attrName>style.visibility</p:attrName>
                                        </p:attrNameLst>
                                      </p:cBhvr>
                                      <p:to>
                                        <p:strVal val="visible"/>
                                      </p:to>
                                    </p:set>
                                    <p:anim calcmode="lin" valueType="num">
                                      <p:cBhvr additive="base">
                                        <p:cTn id="23" dur="500" fill="hold"/>
                                        <p:tgtEl>
                                          <p:spTgt spid="211972"/>
                                        </p:tgtEl>
                                        <p:attrNameLst>
                                          <p:attrName>ppt_x</p:attrName>
                                        </p:attrNameLst>
                                      </p:cBhvr>
                                      <p:tavLst>
                                        <p:tav tm="0">
                                          <p:val>
                                            <p:strVal val="0-#ppt_w/2"/>
                                          </p:val>
                                        </p:tav>
                                        <p:tav tm="100000">
                                          <p:val>
                                            <p:strVal val="#ppt_x"/>
                                          </p:val>
                                        </p:tav>
                                      </p:tavLst>
                                    </p:anim>
                                    <p:anim calcmode="lin" valueType="num">
                                      <p:cBhvr additive="base">
                                        <p:cTn id="24" dur="500" fill="hold"/>
                                        <p:tgtEl>
                                          <p:spTgt spid="21197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1979"/>
                                        </p:tgtEl>
                                        <p:attrNameLst>
                                          <p:attrName>style.visibility</p:attrName>
                                        </p:attrNameLst>
                                      </p:cBhvr>
                                      <p:to>
                                        <p:strVal val="visible"/>
                                      </p:to>
                                    </p:set>
                                    <p:anim calcmode="lin" valueType="num">
                                      <p:cBhvr additive="base">
                                        <p:cTn id="29" dur="500" fill="hold"/>
                                        <p:tgtEl>
                                          <p:spTgt spid="211979"/>
                                        </p:tgtEl>
                                        <p:attrNameLst>
                                          <p:attrName>ppt_x</p:attrName>
                                        </p:attrNameLst>
                                      </p:cBhvr>
                                      <p:tavLst>
                                        <p:tav tm="0">
                                          <p:val>
                                            <p:strVal val="0-#ppt_w/2"/>
                                          </p:val>
                                        </p:tav>
                                        <p:tav tm="100000">
                                          <p:val>
                                            <p:strVal val="#ppt_x"/>
                                          </p:val>
                                        </p:tav>
                                      </p:tavLst>
                                    </p:anim>
                                    <p:anim calcmode="lin" valueType="num">
                                      <p:cBhvr additive="base">
                                        <p:cTn id="30" dur="500" fill="hold"/>
                                        <p:tgtEl>
                                          <p:spTgt spid="21197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2496"/>
                                        </p:tgtEl>
                                        <p:attrNameLst>
                                          <p:attrName>style.visibility</p:attrName>
                                        </p:attrNameLst>
                                      </p:cBhvr>
                                      <p:to>
                                        <p:strVal val="visible"/>
                                      </p:to>
                                    </p:set>
                                    <p:animEffect transition="in" filter="fade">
                                      <p:cBhvr>
                                        <p:cTn id="35" dur="1000"/>
                                        <p:tgtEl>
                                          <p:spTgt spid="62496"/>
                                        </p:tgtEl>
                                      </p:cBhvr>
                                    </p:animEffect>
                                    <p:anim calcmode="lin" valueType="num">
                                      <p:cBhvr>
                                        <p:cTn id="36" dur="1000" fill="hold"/>
                                        <p:tgtEl>
                                          <p:spTgt spid="62496"/>
                                        </p:tgtEl>
                                        <p:attrNameLst>
                                          <p:attrName>ppt_x</p:attrName>
                                        </p:attrNameLst>
                                      </p:cBhvr>
                                      <p:tavLst>
                                        <p:tav tm="0">
                                          <p:val>
                                            <p:strVal val="#ppt_x"/>
                                          </p:val>
                                        </p:tav>
                                        <p:tav tm="100000">
                                          <p:val>
                                            <p:strVal val="#ppt_x"/>
                                          </p:val>
                                        </p:tav>
                                      </p:tavLst>
                                    </p:anim>
                                    <p:anim calcmode="lin" valueType="num">
                                      <p:cBhvr>
                                        <p:cTn id="37" dur="1000" fill="hold"/>
                                        <p:tgtEl>
                                          <p:spTgt spid="62496"/>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62493"/>
                                        </p:tgtEl>
                                        <p:attrNameLst>
                                          <p:attrName>style.visibility</p:attrName>
                                        </p:attrNameLst>
                                      </p:cBhvr>
                                      <p:to>
                                        <p:strVal val="visible"/>
                                      </p:to>
                                    </p:set>
                                    <p:anim calcmode="lin" valueType="num">
                                      <p:cBhvr additive="base">
                                        <p:cTn id="52" dur="500" fill="hold"/>
                                        <p:tgtEl>
                                          <p:spTgt spid="62493"/>
                                        </p:tgtEl>
                                        <p:attrNameLst>
                                          <p:attrName>ppt_x</p:attrName>
                                        </p:attrNameLst>
                                      </p:cBhvr>
                                      <p:tavLst>
                                        <p:tav tm="0">
                                          <p:val>
                                            <p:strVal val="0-#ppt_w/2"/>
                                          </p:val>
                                        </p:tav>
                                        <p:tav tm="100000">
                                          <p:val>
                                            <p:strVal val="#ppt_x"/>
                                          </p:val>
                                        </p:tav>
                                      </p:tavLst>
                                    </p:anim>
                                    <p:anim calcmode="lin" valueType="num">
                                      <p:cBhvr additive="base">
                                        <p:cTn id="53" dur="500" fill="hold"/>
                                        <p:tgtEl>
                                          <p:spTgt spid="6249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62494"/>
                                        </p:tgtEl>
                                        <p:attrNameLst>
                                          <p:attrName>style.visibility</p:attrName>
                                        </p:attrNameLst>
                                      </p:cBhvr>
                                      <p:to>
                                        <p:strVal val="visible"/>
                                      </p:to>
                                    </p:set>
                                    <p:anim calcmode="lin" valueType="num">
                                      <p:cBhvr additive="base">
                                        <p:cTn id="56" dur="500" fill="hold"/>
                                        <p:tgtEl>
                                          <p:spTgt spid="62494"/>
                                        </p:tgtEl>
                                        <p:attrNameLst>
                                          <p:attrName>ppt_x</p:attrName>
                                        </p:attrNameLst>
                                      </p:cBhvr>
                                      <p:tavLst>
                                        <p:tav tm="0">
                                          <p:val>
                                            <p:strVal val="0-#ppt_w/2"/>
                                          </p:val>
                                        </p:tav>
                                        <p:tav tm="100000">
                                          <p:val>
                                            <p:strVal val="#ppt_x"/>
                                          </p:val>
                                        </p:tav>
                                      </p:tavLst>
                                    </p:anim>
                                    <p:anim calcmode="lin" valueType="num">
                                      <p:cBhvr additive="base">
                                        <p:cTn id="57" dur="500" fill="hold"/>
                                        <p:tgtEl>
                                          <p:spTgt spid="62494"/>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62495"/>
                                        </p:tgtEl>
                                        <p:attrNameLst>
                                          <p:attrName>style.visibility</p:attrName>
                                        </p:attrNameLst>
                                      </p:cBhvr>
                                      <p:to>
                                        <p:strVal val="visible"/>
                                      </p:to>
                                    </p:set>
                                    <p:anim calcmode="lin" valueType="num">
                                      <p:cBhvr additive="base">
                                        <p:cTn id="60" dur="500" fill="hold"/>
                                        <p:tgtEl>
                                          <p:spTgt spid="62495"/>
                                        </p:tgtEl>
                                        <p:attrNameLst>
                                          <p:attrName>ppt_x</p:attrName>
                                        </p:attrNameLst>
                                      </p:cBhvr>
                                      <p:tavLst>
                                        <p:tav tm="0">
                                          <p:val>
                                            <p:strVal val="0-#ppt_w/2"/>
                                          </p:val>
                                        </p:tav>
                                        <p:tav tm="100000">
                                          <p:val>
                                            <p:strVal val="#ppt_x"/>
                                          </p:val>
                                        </p:tav>
                                      </p:tavLst>
                                    </p:anim>
                                    <p:anim calcmode="lin" valueType="num">
                                      <p:cBhvr additive="base">
                                        <p:cTn id="61" dur="500" fill="hold"/>
                                        <p:tgtEl>
                                          <p:spTgt spid="62495"/>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additive="base">
                                        <p:cTn id="68" dur="500" fill="hold"/>
                                        <p:tgtEl>
                                          <p:spTgt spid="53"/>
                                        </p:tgtEl>
                                        <p:attrNameLst>
                                          <p:attrName>ppt_x</p:attrName>
                                        </p:attrNameLst>
                                      </p:cBhvr>
                                      <p:tavLst>
                                        <p:tav tm="0">
                                          <p:val>
                                            <p:strVal val="0-#ppt_w/2"/>
                                          </p:val>
                                        </p:tav>
                                        <p:tav tm="100000">
                                          <p:val>
                                            <p:strVal val="#ppt_x"/>
                                          </p:val>
                                        </p:tav>
                                      </p:tavLst>
                                    </p:anim>
                                    <p:anim calcmode="lin" valueType="num">
                                      <p:cBhvr additive="base">
                                        <p:cTn id="6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animBg="1"/>
      <p:bldP spid="211973" grpId="0" animBg="1"/>
      <p:bldP spid="211974" grpId="0" animBg="1"/>
      <p:bldP spid="211979" grpId="0" animBg="1"/>
      <p:bldP spid="62493" grpId="0" animBg="1"/>
      <p:bldP spid="62494" grpId="0" animBg="1"/>
      <p:bldP spid="62495" grpId="0"/>
      <p:bldP spid="46"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19" name="スライド番号プレースホルダー 5"/>
          <p:cNvSpPr>
            <a:spLocks noGrp="1"/>
          </p:cNvSpPr>
          <p:nvPr>
            <p:ph type="sldNum" sz="quarter" idx="12"/>
          </p:nvPr>
        </p:nvSpPr>
        <p:spPr/>
        <p:txBody>
          <a:bodyPr/>
          <a:lstStyle/>
          <a:p>
            <a:fld id="{0A515AC7-57FE-4D36-950F-D86E25569415}" type="slidenum">
              <a:rPr lang="en-US" altLang="ja-JP"/>
              <a:pPr/>
              <a:t>11</a:t>
            </a:fld>
            <a:endParaRPr lang="en-US" altLang="ja-JP"/>
          </a:p>
        </p:txBody>
      </p:sp>
      <p:grpSp>
        <p:nvGrpSpPr>
          <p:cNvPr id="60453" name="Group 37"/>
          <p:cNvGrpSpPr>
            <a:grpSpLocks/>
          </p:cNvGrpSpPr>
          <p:nvPr/>
        </p:nvGrpSpPr>
        <p:grpSpPr bwMode="auto">
          <a:xfrm>
            <a:off x="250880" y="711323"/>
            <a:ext cx="5257155" cy="4182943"/>
            <a:chOff x="158" y="1163"/>
            <a:chExt cx="2677" cy="2130"/>
          </a:xfrm>
        </p:grpSpPr>
        <p:pic>
          <p:nvPicPr>
            <p:cNvPr id="604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 y="1163"/>
              <a:ext cx="2617"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2" name="Rectangle 26"/>
            <p:cNvSpPr>
              <a:spLocks noChangeArrowheads="1"/>
            </p:cNvSpPr>
            <p:nvPr/>
          </p:nvSpPr>
          <p:spPr bwMode="auto">
            <a:xfrm>
              <a:off x="158" y="1222"/>
              <a:ext cx="2677" cy="2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54" name="Group 38"/>
          <p:cNvGrpSpPr>
            <a:grpSpLocks/>
          </p:cNvGrpSpPr>
          <p:nvPr/>
        </p:nvGrpSpPr>
        <p:grpSpPr bwMode="auto">
          <a:xfrm>
            <a:off x="6339166" y="655094"/>
            <a:ext cx="5327824" cy="4239172"/>
            <a:chOff x="2788" y="1145"/>
            <a:chExt cx="2677" cy="2130"/>
          </a:xfrm>
        </p:grpSpPr>
        <p:pic>
          <p:nvPicPr>
            <p:cNvPr id="604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 y="1145"/>
              <a:ext cx="2617"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3" name="Rectangle 27"/>
            <p:cNvSpPr>
              <a:spLocks noChangeArrowheads="1"/>
            </p:cNvSpPr>
            <p:nvPr/>
          </p:nvSpPr>
          <p:spPr bwMode="auto">
            <a:xfrm>
              <a:off x="2788" y="1205"/>
              <a:ext cx="2632" cy="2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425" name="Rectangle 9"/>
          <p:cNvSpPr>
            <a:spLocks noChangeArrowheads="1"/>
          </p:cNvSpPr>
          <p:nvPr/>
        </p:nvSpPr>
        <p:spPr bwMode="auto">
          <a:xfrm>
            <a:off x="1010008" y="878834"/>
            <a:ext cx="1858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solidFill>
                  <a:srgbClr val="FF0000"/>
                </a:solidFill>
                <a:latin typeface="HGP創英角ｺﾞｼｯｸUB" pitchFamily="50" charset="-128"/>
                <a:ea typeface="HGP創英角ｺﾞｼｯｸUB" pitchFamily="50" charset="-128"/>
              </a:rPr>
              <a:t>■</a:t>
            </a:r>
            <a:r>
              <a:rPr lang="ja-JP" altLang="en-US" dirty="0">
                <a:solidFill>
                  <a:srgbClr val="FF0000"/>
                </a:solidFill>
                <a:latin typeface="HGP創英角ｺﾞｼｯｸUB" pitchFamily="50" charset="-128"/>
                <a:ea typeface="HGP創英角ｺﾞｼｯｸUB" pitchFamily="50" charset="-128"/>
              </a:rPr>
              <a:t>　レンズ制御型</a:t>
            </a:r>
          </a:p>
        </p:txBody>
      </p:sp>
      <p:sp>
        <p:nvSpPr>
          <p:cNvPr id="60452" name="Rectangle 36"/>
          <p:cNvSpPr>
            <a:spLocks noChangeArrowheads="1"/>
          </p:cNvSpPr>
          <p:nvPr/>
        </p:nvSpPr>
        <p:spPr bwMode="auto">
          <a:xfrm>
            <a:off x="7556975" y="936397"/>
            <a:ext cx="3038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solidFill>
                  <a:srgbClr val="FF0000"/>
                </a:solidFill>
                <a:latin typeface="HGP創英角ｺﾞｼｯｸUB" pitchFamily="50" charset="-128"/>
                <a:ea typeface="HGP創英角ｺﾞｼｯｸUB" pitchFamily="50" charset="-128"/>
              </a:rPr>
              <a:t>■</a:t>
            </a:r>
            <a:r>
              <a:rPr lang="ja-JP" altLang="en-US" dirty="0">
                <a:solidFill>
                  <a:srgbClr val="FF0000"/>
                </a:solidFill>
                <a:latin typeface="HGP創英角ｺﾞｼｯｸUB" pitchFamily="50" charset="-128"/>
                <a:ea typeface="HGP創英角ｺﾞｼｯｸUB" pitchFamily="50" charset="-128"/>
              </a:rPr>
              <a:t>　モジュール・反射板制御型</a:t>
            </a:r>
          </a:p>
        </p:txBody>
      </p:sp>
      <p:sp>
        <p:nvSpPr>
          <p:cNvPr id="60455" name="Rectangle 39"/>
          <p:cNvSpPr>
            <a:spLocks noChangeArrowheads="1"/>
          </p:cNvSpPr>
          <p:nvPr/>
        </p:nvSpPr>
        <p:spPr bwMode="auto">
          <a:xfrm>
            <a:off x="368709" y="5140193"/>
            <a:ext cx="54585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tx2"/>
                </a:solidFill>
                <a:latin typeface="HGP創英角ｺﾞｼｯｸUB" pitchFamily="50" charset="-128"/>
                <a:ea typeface="HGP創英角ｺﾞｼｯｸUB" pitchFamily="50" charset="-128"/>
              </a:rPr>
              <a:t>コストパフォーマンスに優れたレンズ方式</a:t>
            </a:r>
            <a:endParaRPr lang="en-US" altLang="ja-JP" sz="2400" dirty="0">
              <a:solidFill>
                <a:schemeClr val="tx2"/>
              </a:solidFill>
              <a:latin typeface="HGP創英角ｺﾞｼｯｸUB" pitchFamily="50" charset="-128"/>
              <a:ea typeface="HGP創英角ｺﾞｼｯｸUB" pitchFamily="50" charset="-128"/>
            </a:endParaRPr>
          </a:p>
        </p:txBody>
      </p:sp>
      <p:sp>
        <p:nvSpPr>
          <p:cNvPr id="60456" name="Rectangle 40"/>
          <p:cNvSpPr>
            <a:spLocks noChangeArrowheads="1"/>
          </p:cNvSpPr>
          <p:nvPr/>
        </p:nvSpPr>
        <p:spPr bwMode="auto">
          <a:xfrm>
            <a:off x="7199505" y="5140193"/>
            <a:ext cx="3752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solidFill>
                  <a:schemeClr val="tx2"/>
                </a:solidFill>
                <a:latin typeface="HGP創英角ｺﾞｼｯｸUB" pitchFamily="50" charset="-128"/>
                <a:ea typeface="HGP創英角ｺﾞｼｯｸUB" pitchFamily="50" charset="-128"/>
              </a:rPr>
              <a:t>グレアレスでやわらかな光質</a:t>
            </a:r>
          </a:p>
        </p:txBody>
      </p:sp>
      <p:sp>
        <p:nvSpPr>
          <p:cNvPr id="3" name="テキスト ボックス 2"/>
          <p:cNvSpPr txBox="1"/>
          <p:nvPr/>
        </p:nvSpPr>
        <p:spPr>
          <a:xfrm>
            <a:off x="2881444" y="800580"/>
            <a:ext cx="576064" cy="523220"/>
          </a:xfrm>
          <a:prstGeom prst="rect">
            <a:avLst/>
          </a:prstGeom>
          <a:noFill/>
        </p:spPr>
        <p:txBody>
          <a:bodyPr wrap="square" rtlCol="0">
            <a:spAutoFit/>
          </a:bodyPr>
          <a:lstStyle/>
          <a:p>
            <a:r>
              <a:rPr lang="ja-JP" altLang="en-US" sz="2800" dirty="0">
                <a:solidFill>
                  <a:srgbClr val="FF0000"/>
                </a:solidFill>
              </a:rPr>
              <a:t>①</a:t>
            </a:r>
          </a:p>
        </p:txBody>
      </p:sp>
      <p:sp>
        <p:nvSpPr>
          <p:cNvPr id="16" name="テキスト ボックス 15"/>
          <p:cNvSpPr txBox="1"/>
          <p:nvPr/>
        </p:nvSpPr>
        <p:spPr>
          <a:xfrm>
            <a:off x="10614293" y="858143"/>
            <a:ext cx="576064" cy="523220"/>
          </a:xfrm>
          <a:prstGeom prst="rect">
            <a:avLst/>
          </a:prstGeom>
          <a:noFill/>
        </p:spPr>
        <p:txBody>
          <a:bodyPr wrap="square" rtlCol="0">
            <a:spAutoFit/>
          </a:bodyPr>
          <a:lstStyle/>
          <a:p>
            <a:r>
              <a:rPr lang="ja-JP" altLang="en-US" sz="2800" dirty="0">
                <a:solidFill>
                  <a:srgbClr val="FF0000"/>
                </a:solidFill>
              </a:rPr>
              <a:t>②</a:t>
            </a:r>
          </a:p>
        </p:txBody>
      </p:sp>
      <p:sp>
        <p:nvSpPr>
          <p:cNvPr id="60440" name="テキスト ボックス 2"/>
          <p:cNvSpPr txBox="1">
            <a:spLocks noChangeArrowheads="1"/>
          </p:cNvSpPr>
          <p:nvPr/>
        </p:nvSpPr>
        <p:spPr bwMode="auto">
          <a:xfrm>
            <a:off x="4288639" y="409167"/>
            <a:ext cx="3709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3200" u="sng" dirty="0">
                <a:latin typeface="HGP創英角ｺﾞｼｯｸUB" pitchFamily="50" charset="-128"/>
                <a:ea typeface="HGP創英角ｺﾞｼｯｸUB" pitchFamily="50" charset="-128"/>
              </a:rPr>
              <a:t>LED</a:t>
            </a:r>
            <a:r>
              <a:rPr lang="ja-JP" altLang="en-US" sz="3200" u="sng" dirty="0">
                <a:latin typeface="HGP創英角ｺﾞｼｯｸUB" pitchFamily="50" charset="-128"/>
                <a:ea typeface="HGP創英角ｺﾞｼｯｸUB" pitchFamily="50" charset="-128"/>
              </a:rPr>
              <a:t>照明の配光制御</a:t>
            </a:r>
          </a:p>
        </p:txBody>
      </p:sp>
    </p:spTree>
    <p:extLst>
      <p:ext uri="{BB962C8B-B14F-4D97-AF65-F5344CB8AC3E}">
        <p14:creationId xmlns:p14="http://schemas.microsoft.com/office/powerpoint/2010/main" val="403065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07019" y="960303"/>
            <a:ext cx="3281018" cy="3466134"/>
          </a:xfrm>
          <a:prstGeom prst="rect">
            <a:avLst/>
          </a:prstGeom>
          <a:noFill/>
          <a:ln w="9525">
            <a:noFill/>
            <a:miter lim="800000"/>
            <a:headEnd/>
            <a:tailEnd/>
          </a:ln>
          <a:effectLst/>
        </p:spPr>
      </p:pic>
      <p:sp>
        <p:nvSpPr>
          <p:cNvPr id="7" name="テキスト ボックス 6"/>
          <p:cNvSpPr txBox="1"/>
          <p:nvPr/>
        </p:nvSpPr>
        <p:spPr>
          <a:xfrm>
            <a:off x="1716159" y="5129875"/>
            <a:ext cx="1013419" cy="338554"/>
          </a:xfrm>
          <a:prstGeom prst="rect">
            <a:avLst/>
          </a:prstGeom>
          <a:noFill/>
        </p:spPr>
        <p:txBody>
          <a:bodyPr wrap="none" rtlCol="0">
            <a:spAutoFit/>
          </a:bodyPr>
          <a:lstStyle/>
          <a:p>
            <a:r>
              <a:rPr lang="ja-JP" altLang="en-US" sz="1600" dirty="0"/>
              <a:t>ＣＩＴＩＺＥＮ</a:t>
            </a:r>
          </a:p>
        </p:txBody>
      </p:sp>
      <p:pic>
        <p:nvPicPr>
          <p:cNvPr id="4100" name="Picture 4"/>
          <p:cNvPicPr>
            <a:picLocks noChangeAspect="1" noChangeArrowheads="1"/>
          </p:cNvPicPr>
          <p:nvPr/>
        </p:nvPicPr>
        <p:blipFill>
          <a:blip r:embed="rId3" cstate="print"/>
          <a:srcRect/>
          <a:stretch>
            <a:fillRect/>
          </a:stretch>
        </p:blipFill>
        <p:spPr bwMode="auto">
          <a:xfrm>
            <a:off x="445917" y="4745390"/>
            <a:ext cx="1071570" cy="1107529"/>
          </a:xfrm>
          <a:prstGeom prst="rect">
            <a:avLst/>
          </a:prstGeom>
          <a:noFill/>
          <a:ln w="9525">
            <a:noFill/>
            <a:miter lim="800000"/>
            <a:headEnd/>
            <a:tailEnd/>
          </a:ln>
          <a:effectLst/>
        </p:spPr>
      </p:pic>
      <p:sp>
        <p:nvSpPr>
          <p:cNvPr id="23" name="タイトル 1"/>
          <p:cNvSpPr txBox="1">
            <a:spLocks/>
          </p:cNvSpPr>
          <p:nvPr/>
        </p:nvSpPr>
        <p:spPr>
          <a:xfrm>
            <a:off x="0" y="116635"/>
            <a:ext cx="12192000" cy="725515"/>
          </a:xfrm>
          <a:prstGeom prst="rect">
            <a:avLst/>
          </a:prstGeom>
          <a:solidFill>
            <a:srgbClr val="FFC000"/>
          </a:solidFill>
        </p:spPr>
        <p:txBody>
          <a:bodyPr>
            <a:noAutofit/>
          </a:bodyPr>
          <a:lstStyle/>
          <a:p>
            <a:pPr>
              <a:spcBef>
                <a:spcPct val="0"/>
              </a:spcBef>
              <a:defRPr/>
            </a:pPr>
            <a:r>
              <a:rPr lang="en-US" altLang="ja-JP" sz="3200" dirty="0">
                <a:solidFill>
                  <a:schemeClr val="tx2"/>
                </a:solidFill>
                <a:latin typeface="+mn-ea"/>
                <a:cs typeface="+mj-cs"/>
              </a:rPr>
              <a:t>2019</a:t>
            </a:r>
            <a:r>
              <a:rPr lang="ja-JP" altLang="en-US" sz="3200" dirty="0">
                <a:solidFill>
                  <a:schemeClr val="tx2"/>
                </a:solidFill>
                <a:latin typeface="+mn-ea"/>
                <a:cs typeface="+mj-cs"/>
              </a:rPr>
              <a:t>年　</a:t>
            </a:r>
            <a:r>
              <a:rPr lang="en-US" altLang="ja-JP" sz="3200" dirty="0">
                <a:solidFill>
                  <a:schemeClr val="tx2"/>
                </a:solidFill>
                <a:latin typeface="+mn-ea"/>
                <a:cs typeface="+mj-cs"/>
              </a:rPr>
              <a:t>LED</a:t>
            </a:r>
            <a:r>
              <a:rPr lang="ja-JP" altLang="en-US" sz="3200" dirty="0">
                <a:solidFill>
                  <a:schemeClr val="tx2"/>
                </a:solidFill>
                <a:latin typeface="+mn-ea"/>
                <a:cs typeface="+mj-cs"/>
              </a:rPr>
              <a:t>の進化</a:t>
            </a:r>
            <a:endParaRPr lang="en-US" altLang="ja-JP" sz="3200" dirty="0">
              <a:solidFill>
                <a:schemeClr val="tx2"/>
              </a:solidFill>
              <a:latin typeface="+mn-ea"/>
              <a:cs typeface="+mj-cs"/>
            </a:endParaRPr>
          </a:p>
        </p:txBody>
      </p:sp>
      <p:pic>
        <p:nvPicPr>
          <p:cNvPr id="40963" name="Picture 3" descr="\\192.168.0.81\DesignShare\Lighting\1：ライティング\経営改革会議資料\LED最新照明動向\電工\ワンコアＬＥＤ配光画像.bmp"/>
          <p:cNvPicPr>
            <a:picLocks noChangeAspect="1" noChangeArrowheads="1"/>
          </p:cNvPicPr>
          <p:nvPr/>
        </p:nvPicPr>
        <p:blipFill>
          <a:blip r:embed="rId4"/>
          <a:srcRect/>
          <a:stretch>
            <a:fillRect/>
          </a:stretch>
        </p:blipFill>
        <p:spPr bwMode="auto">
          <a:xfrm>
            <a:off x="6161871" y="1048686"/>
            <a:ext cx="6030129" cy="2380314"/>
          </a:xfrm>
          <a:prstGeom prst="rect">
            <a:avLst/>
          </a:prstGeom>
          <a:noFill/>
        </p:spPr>
      </p:pic>
      <p:pic>
        <p:nvPicPr>
          <p:cNvPr id="40964" name="Picture 4" descr="\\192.168.0.81\DesignShare\Lighting\1：ライティング\経営改革会議資料\LED最新照明動向\電工\ワンコア画像.jpg"/>
          <p:cNvPicPr>
            <a:picLocks noChangeAspect="1" noChangeArrowheads="1"/>
          </p:cNvPicPr>
          <p:nvPr/>
        </p:nvPicPr>
        <p:blipFill>
          <a:blip r:embed="rId5"/>
          <a:srcRect/>
          <a:stretch>
            <a:fillRect/>
          </a:stretch>
        </p:blipFill>
        <p:spPr bwMode="auto">
          <a:xfrm>
            <a:off x="6746564" y="3479031"/>
            <a:ext cx="4999519" cy="2731849"/>
          </a:xfrm>
          <a:prstGeom prst="rect">
            <a:avLst/>
          </a:prstGeom>
          <a:noFill/>
        </p:spPr>
      </p:pic>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12</a:t>
            </a:fld>
            <a:endParaRPr kumimoji="1" lang="ja-JP" altLang="en-US"/>
          </a:p>
        </p:txBody>
      </p:sp>
      <p:pic>
        <p:nvPicPr>
          <p:cNvPr id="4098" name="Picture 2"/>
          <p:cNvPicPr>
            <a:picLocks noChangeAspect="1" noChangeArrowheads="1"/>
          </p:cNvPicPr>
          <p:nvPr/>
        </p:nvPicPr>
        <p:blipFill rotWithShape="1">
          <a:blip r:embed="rId6" cstate="print"/>
          <a:srcRect l="33152" t="4809"/>
          <a:stretch/>
        </p:blipFill>
        <p:spPr bwMode="auto">
          <a:xfrm>
            <a:off x="3477378" y="2896623"/>
            <a:ext cx="2618622" cy="3310859"/>
          </a:xfrm>
          <a:prstGeom prst="rect">
            <a:avLst/>
          </a:prstGeom>
          <a:noFill/>
          <a:ln w="9525">
            <a:noFill/>
            <a:miter lim="800000"/>
            <a:headEnd/>
            <a:tailEnd/>
          </a:ln>
          <a:effectLst/>
        </p:spPr>
      </p:pic>
    </p:spTree>
    <p:extLst>
      <p:ext uri="{BB962C8B-B14F-4D97-AF65-F5344CB8AC3E}">
        <p14:creationId xmlns:p14="http://schemas.microsoft.com/office/powerpoint/2010/main" val="162158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4"/>
          <p:cNvPicPr>
            <a:picLocks noChangeAspect="1" noChangeArrowheads="1"/>
          </p:cNvPicPr>
          <p:nvPr/>
        </p:nvPicPr>
        <p:blipFill>
          <a:blip r:embed="rId2" cstate="print"/>
          <a:srcRect/>
          <a:stretch>
            <a:fillRect/>
          </a:stretch>
        </p:blipFill>
        <p:spPr bwMode="auto">
          <a:xfrm>
            <a:off x="9453586" y="3500438"/>
            <a:ext cx="642942" cy="664518"/>
          </a:xfrm>
          <a:prstGeom prst="rect">
            <a:avLst/>
          </a:prstGeom>
          <a:noFill/>
          <a:ln w="9525">
            <a:noFill/>
            <a:miter lim="800000"/>
            <a:headEnd/>
            <a:tailEnd/>
          </a:ln>
          <a:effectLst/>
        </p:spPr>
      </p:pic>
      <p:sp>
        <p:nvSpPr>
          <p:cNvPr id="15364" name="テキスト ボックス 1"/>
          <p:cNvSpPr txBox="1">
            <a:spLocks noChangeArrowheads="1"/>
          </p:cNvSpPr>
          <p:nvPr/>
        </p:nvSpPr>
        <p:spPr bwMode="auto">
          <a:xfrm>
            <a:off x="4505323" y="-27384"/>
            <a:ext cx="2983510" cy="461665"/>
          </a:xfrm>
          <a:prstGeom prst="rect">
            <a:avLst/>
          </a:prstGeom>
          <a:noFill/>
          <a:ln w="9525">
            <a:noFill/>
            <a:miter lim="800000"/>
            <a:headEnd/>
            <a:tailEnd/>
          </a:ln>
        </p:spPr>
        <p:txBody>
          <a:bodyPr wrap="none">
            <a:spAutoFit/>
          </a:bodyPr>
          <a:lstStyle/>
          <a:p>
            <a:pPr algn="ctr"/>
            <a:r>
              <a:rPr lang="en-US" altLang="ja-JP" sz="2400" dirty="0">
                <a:latin typeface="HGP創英角ｺﾞｼｯｸUB" pitchFamily="50" charset="-128"/>
                <a:ea typeface="HGP創英角ｺﾞｼｯｸUB" pitchFamily="50" charset="-128"/>
              </a:rPr>
              <a:t>LED</a:t>
            </a:r>
            <a:r>
              <a:rPr lang="ja-JP" altLang="en-US" sz="2400" dirty="0">
                <a:latin typeface="HGP創英角ｺﾞｼｯｸUB" pitchFamily="50" charset="-128"/>
                <a:ea typeface="HGP創英角ｺﾞｼｯｸUB" pitchFamily="50" charset="-128"/>
              </a:rPr>
              <a:t>照明の種類・動向</a:t>
            </a:r>
          </a:p>
        </p:txBody>
      </p:sp>
      <p:pic>
        <p:nvPicPr>
          <p:cNvPr id="15366" name="Picture 8" descr="電球型LED"/>
          <p:cNvPicPr>
            <a:picLocks noChangeAspect="1" noChangeArrowheads="1"/>
          </p:cNvPicPr>
          <p:nvPr/>
        </p:nvPicPr>
        <p:blipFill>
          <a:blip r:embed="rId3" cstate="print"/>
          <a:srcRect/>
          <a:stretch>
            <a:fillRect/>
          </a:stretch>
        </p:blipFill>
        <p:spPr bwMode="auto">
          <a:xfrm>
            <a:off x="1992316" y="3313116"/>
            <a:ext cx="574675" cy="574675"/>
          </a:xfrm>
          <a:prstGeom prst="rect">
            <a:avLst/>
          </a:prstGeom>
          <a:noFill/>
          <a:ln w="9525">
            <a:noFill/>
            <a:miter lim="800000"/>
            <a:headEnd/>
            <a:tailEnd/>
          </a:ln>
        </p:spPr>
      </p:pic>
      <p:grpSp>
        <p:nvGrpSpPr>
          <p:cNvPr id="3" name="Group 9"/>
          <p:cNvGrpSpPr>
            <a:grpSpLocks/>
          </p:cNvGrpSpPr>
          <p:nvPr/>
        </p:nvGrpSpPr>
        <p:grpSpPr bwMode="auto">
          <a:xfrm>
            <a:off x="3719516" y="3157541"/>
            <a:ext cx="1296987" cy="1031875"/>
            <a:chOff x="158" y="1163"/>
            <a:chExt cx="2677" cy="2130"/>
          </a:xfrm>
        </p:grpSpPr>
        <p:pic>
          <p:nvPicPr>
            <p:cNvPr id="15414" name="Picture 7"/>
            <p:cNvPicPr>
              <a:picLocks noChangeAspect="1" noChangeArrowheads="1"/>
            </p:cNvPicPr>
            <p:nvPr/>
          </p:nvPicPr>
          <p:blipFill>
            <a:blip r:embed="rId4" cstate="print"/>
            <a:srcRect/>
            <a:stretch>
              <a:fillRect/>
            </a:stretch>
          </p:blipFill>
          <p:spPr bwMode="auto">
            <a:xfrm>
              <a:off x="218" y="1163"/>
              <a:ext cx="2617" cy="2130"/>
            </a:xfrm>
            <a:prstGeom prst="rect">
              <a:avLst/>
            </a:prstGeom>
            <a:noFill/>
            <a:ln w="9525">
              <a:noFill/>
              <a:miter lim="800000"/>
              <a:headEnd/>
              <a:tailEnd/>
            </a:ln>
          </p:spPr>
        </p:pic>
        <p:sp>
          <p:nvSpPr>
            <p:cNvPr id="15415" name="Rectangle 11"/>
            <p:cNvSpPr>
              <a:spLocks noChangeArrowheads="1"/>
            </p:cNvSpPr>
            <p:nvPr/>
          </p:nvSpPr>
          <p:spPr bwMode="auto">
            <a:xfrm>
              <a:off x="158" y="1222"/>
              <a:ext cx="2677" cy="239"/>
            </a:xfrm>
            <a:prstGeom prst="rect">
              <a:avLst/>
            </a:prstGeom>
            <a:solidFill>
              <a:schemeClr val="bg1"/>
            </a:solidFill>
            <a:ln w="9525">
              <a:noFill/>
              <a:miter lim="800000"/>
              <a:headEnd/>
              <a:tailEnd/>
            </a:ln>
          </p:spPr>
          <p:txBody>
            <a:bodyPr wrap="none" anchor="ctr"/>
            <a:lstStyle/>
            <a:p>
              <a:endParaRPr lang="ja-JP" altLang="en-US"/>
            </a:p>
          </p:txBody>
        </p:sp>
      </p:grpSp>
      <p:grpSp>
        <p:nvGrpSpPr>
          <p:cNvPr id="4" name="Group 12"/>
          <p:cNvGrpSpPr>
            <a:grpSpLocks/>
          </p:cNvGrpSpPr>
          <p:nvPr/>
        </p:nvGrpSpPr>
        <p:grpSpPr bwMode="auto">
          <a:xfrm>
            <a:off x="5422900" y="3148016"/>
            <a:ext cx="1295400" cy="1030287"/>
            <a:chOff x="2788" y="1145"/>
            <a:chExt cx="2677" cy="2130"/>
          </a:xfrm>
        </p:grpSpPr>
        <p:pic>
          <p:nvPicPr>
            <p:cNvPr id="15412" name="Picture 6"/>
            <p:cNvPicPr>
              <a:picLocks noChangeAspect="1" noChangeArrowheads="1"/>
            </p:cNvPicPr>
            <p:nvPr/>
          </p:nvPicPr>
          <p:blipFill>
            <a:blip r:embed="rId5" cstate="print"/>
            <a:srcRect/>
            <a:stretch>
              <a:fillRect/>
            </a:stretch>
          </p:blipFill>
          <p:spPr bwMode="auto">
            <a:xfrm>
              <a:off x="2848" y="1145"/>
              <a:ext cx="2617" cy="2130"/>
            </a:xfrm>
            <a:prstGeom prst="rect">
              <a:avLst/>
            </a:prstGeom>
            <a:noFill/>
            <a:ln w="9525">
              <a:noFill/>
              <a:miter lim="800000"/>
              <a:headEnd/>
              <a:tailEnd/>
            </a:ln>
          </p:spPr>
        </p:pic>
        <p:sp>
          <p:nvSpPr>
            <p:cNvPr id="15413" name="Rectangle 14"/>
            <p:cNvSpPr>
              <a:spLocks noChangeArrowheads="1"/>
            </p:cNvSpPr>
            <p:nvPr/>
          </p:nvSpPr>
          <p:spPr bwMode="auto">
            <a:xfrm>
              <a:off x="2788" y="1205"/>
              <a:ext cx="2632" cy="239"/>
            </a:xfrm>
            <a:prstGeom prst="rect">
              <a:avLst/>
            </a:prstGeom>
            <a:solidFill>
              <a:schemeClr val="bg1"/>
            </a:solidFill>
            <a:ln w="9525">
              <a:noFill/>
              <a:miter lim="800000"/>
              <a:headEnd/>
              <a:tailEnd/>
            </a:ln>
          </p:spPr>
          <p:txBody>
            <a:bodyPr wrap="none" anchor="ctr"/>
            <a:lstStyle/>
            <a:p>
              <a:endParaRPr lang="ja-JP" altLang="en-US"/>
            </a:p>
          </p:txBody>
        </p:sp>
      </p:grpSp>
      <p:pic>
        <p:nvPicPr>
          <p:cNvPr id="15369" name="Picture 8"/>
          <p:cNvPicPr>
            <a:picLocks noChangeAspect="1" noChangeArrowheads="1"/>
          </p:cNvPicPr>
          <p:nvPr/>
        </p:nvPicPr>
        <p:blipFill>
          <a:blip r:embed="rId6" cstate="print"/>
          <a:srcRect/>
          <a:stretch>
            <a:fillRect/>
          </a:stretch>
        </p:blipFill>
        <p:spPr bwMode="auto">
          <a:xfrm>
            <a:off x="5441950" y="4206875"/>
            <a:ext cx="647700" cy="617538"/>
          </a:xfrm>
          <a:prstGeom prst="rect">
            <a:avLst/>
          </a:prstGeom>
          <a:noFill/>
          <a:ln w="9525">
            <a:noFill/>
            <a:miter lim="800000"/>
            <a:headEnd/>
            <a:tailEnd/>
          </a:ln>
        </p:spPr>
      </p:pic>
      <p:sp>
        <p:nvSpPr>
          <p:cNvPr id="15370" name="Rectangle 16"/>
          <p:cNvSpPr>
            <a:spLocks noChangeArrowheads="1"/>
          </p:cNvSpPr>
          <p:nvPr/>
        </p:nvSpPr>
        <p:spPr bwMode="auto">
          <a:xfrm>
            <a:off x="1847853" y="549275"/>
            <a:ext cx="8493125" cy="503238"/>
          </a:xfrm>
          <a:prstGeom prst="rect">
            <a:avLst/>
          </a:prstGeom>
          <a:gradFill rotWithShape="1">
            <a:gsLst>
              <a:gs pos="0">
                <a:schemeClr val="accent1"/>
              </a:gs>
              <a:gs pos="100000">
                <a:schemeClr val="accent2"/>
              </a:gs>
            </a:gsLst>
            <a:lin ang="0" scaled="1"/>
          </a:gradFill>
          <a:ln w="9525">
            <a:noFill/>
            <a:miter lim="800000"/>
            <a:headEnd/>
            <a:tailEnd/>
          </a:ln>
        </p:spPr>
        <p:txBody>
          <a:bodyPr wrap="none" anchor="ctr"/>
          <a:lstStyle/>
          <a:p>
            <a:endParaRPr lang="ja-JP" altLang="en-US" dirty="0"/>
          </a:p>
        </p:txBody>
      </p:sp>
      <p:sp>
        <p:nvSpPr>
          <p:cNvPr id="15371" name="テキスト ボックス 1"/>
          <p:cNvSpPr txBox="1">
            <a:spLocks noChangeArrowheads="1"/>
          </p:cNvSpPr>
          <p:nvPr/>
        </p:nvSpPr>
        <p:spPr bwMode="auto">
          <a:xfrm>
            <a:off x="3633791" y="1181100"/>
            <a:ext cx="1431925" cy="274638"/>
          </a:xfrm>
          <a:prstGeom prst="rect">
            <a:avLst/>
          </a:prstGeom>
          <a:noFill/>
          <a:ln w="9525">
            <a:noFill/>
            <a:miter lim="800000"/>
            <a:headEnd/>
            <a:tailEnd/>
          </a:ln>
        </p:spPr>
        <p:txBody>
          <a:bodyPr wrap="none">
            <a:spAutoFit/>
          </a:bodyPr>
          <a:lstStyle/>
          <a:p>
            <a:pPr algn="ctr"/>
            <a:r>
              <a:rPr lang="en-US" altLang="ja-JP" sz="1200" u="sng" dirty="0">
                <a:latin typeface="HGP創英角ｺﾞｼｯｸUB" pitchFamily="50" charset="-128"/>
                <a:ea typeface="HGP創英角ｺﾞｼｯｸUB" pitchFamily="50" charset="-128"/>
              </a:rPr>
              <a:t>2</a:t>
            </a:r>
            <a:r>
              <a:rPr lang="ja-JP" altLang="en-US" sz="1200" u="sng" dirty="0">
                <a:latin typeface="HGP創英角ｺﾞｼｯｸUB" pitchFamily="50" charset="-128"/>
                <a:ea typeface="HGP創英角ｺﾞｼｯｸUB" pitchFamily="50" charset="-128"/>
              </a:rPr>
              <a:t>：レンズ制御タイプ</a:t>
            </a:r>
          </a:p>
        </p:txBody>
      </p:sp>
      <p:sp>
        <p:nvSpPr>
          <p:cNvPr id="15372" name="テキスト ボックス 1"/>
          <p:cNvSpPr txBox="1">
            <a:spLocks noChangeArrowheads="1"/>
          </p:cNvSpPr>
          <p:nvPr/>
        </p:nvSpPr>
        <p:spPr bwMode="auto">
          <a:xfrm>
            <a:off x="2120900" y="1181100"/>
            <a:ext cx="1036638" cy="274638"/>
          </a:xfrm>
          <a:prstGeom prst="rect">
            <a:avLst/>
          </a:prstGeom>
          <a:noFill/>
          <a:ln w="9525">
            <a:noFill/>
            <a:miter lim="800000"/>
            <a:headEnd/>
            <a:tailEnd/>
          </a:ln>
        </p:spPr>
        <p:txBody>
          <a:bodyPr wrap="none">
            <a:spAutoFit/>
          </a:bodyPr>
          <a:lstStyle/>
          <a:p>
            <a:pPr algn="ctr"/>
            <a:r>
              <a:rPr lang="en-US" altLang="ja-JP" sz="1200" u="sng">
                <a:latin typeface="HGP創英角ｺﾞｼｯｸUB" pitchFamily="50" charset="-128"/>
                <a:ea typeface="HGP創英角ｺﾞｼｯｸUB" pitchFamily="50" charset="-128"/>
              </a:rPr>
              <a:t>1</a:t>
            </a:r>
            <a:r>
              <a:rPr lang="ja-JP" altLang="en-US" sz="1200" u="sng">
                <a:latin typeface="HGP創英角ｺﾞｼｯｸUB" pitchFamily="50" charset="-128"/>
                <a:ea typeface="HGP創英角ｺﾞｼｯｸUB" pitchFamily="50" charset="-128"/>
              </a:rPr>
              <a:t>：電球タイプ</a:t>
            </a:r>
          </a:p>
        </p:txBody>
      </p:sp>
      <p:sp>
        <p:nvSpPr>
          <p:cNvPr id="15373" name="テキスト ボックス 1"/>
          <p:cNvSpPr txBox="1">
            <a:spLocks noChangeArrowheads="1"/>
          </p:cNvSpPr>
          <p:nvPr/>
        </p:nvSpPr>
        <p:spPr bwMode="auto">
          <a:xfrm>
            <a:off x="5416550" y="1181100"/>
            <a:ext cx="1373188" cy="274638"/>
          </a:xfrm>
          <a:prstGeom prst="rect">
            <a:avLst/>
          </a:prstGeom>
          <a:noFill/>
          <a:ln w="9525">
            <a:noFill/>
            <a:miter lim="800000"/>
            <a:headEnd/>
            <a:tailEnd/>
          </a:ln>
        </p:spPr>
        <p:txBody>
          <a:bodyPr wrap="none">
            <a:spAutoFit/>
          </a:bodyPr>
          <a:lstStyle/>
          <a:p>
            <a:pPr algn="ctr"/>
            <a:r>
              <a:rPr lang="en-US" altLang="ja-JP" sz="1200" u="sng">
                <a:latin typeface="HGP創英角ｺﾞｼｯｸUB" pitchFamily="50" charset="-128"/>
                <a:ea typeface="HGP創英角ｺﾞｼｯｸUB" pitchFamily="50" charset="-128"/>
              </a:rPr>
              <a:t>3</a:t>
            </a:r>
            <a:r>
              <a:rPr lang="ja-JP" altLang="en-US" sz="1200" u="sng">
                <a:latin typeface="HGP創英角ｺﾞｼｯｸUB" pitchFamily="50" charset="-128"/>
                <a:ea typeface="HGP創英角ｺﾞｼｯｸUB" pitchFamily="50" charset="-128"/>
              </a:rPr>
              <a:t>：モジュールタイプ</a:t>
            </a:r>
          </a:p>
        </p:txBody>
      </p:sp>
      <p:sp>
        <p:nvSpPr>
          <p:cNvPr id="15374" name="テキスト ボックス 1"/>
          <p:cNvSpPr txBox="1">
            <a:spLocks noChangeArrowheads="1"/>
          </p:cNvSpPr>
          <p:nvPr/>
        </p:nvSpPr>
        <p:spPr bwMode="auto">
          <a:xfrm>
            <a:off x="7232650" y="1181100"/>
            <a:ext cx="1189038" cy="274638"/>
          </a:xfrm>
          <a:prstGeom prst="rect">
            <a:avLst/>
          </a:prstGeom>
          <a:noFill/>
          <a:ln w="9525">
            <a:noFill/>
            <a:miter lim="800000"/>
            <a:headEnd/>
            <a:tailEnd/>
          </a:ln>
        </p:spPr>
        <p:txBody>
          <a:bodyPr wrap="none">
            <a:spAutoFit/>
          </a:bodyPr>
          <a:lstStyle/>
          <a:p>
            <a:pPr algn="ctr"/>
            <a:r>
              <a:rPr lang="en-US" altLang="ja-JP" sz="1200" u="sng">
                <a:latin typeface="HGP創英角ｺﾞｼｯｸUB" pitchFamily="50" charset="-128"/>
                <a:ea typeface="HGP創英角ｺﾞｼｯｸUB" pitchFamily="50" charset="-128"/>
              </a:rPr>
              <a:t>4</a:t>
            </a:r>
            <a:r>
              <a:rPr lang="ja-JP" altLang="en-US" sz="1200" u="sng">
                <a:latin typeface="HGP創英角ｺﾞｼｯｸUB" pitchFamily="50" charset="-128"/>
                <a:ea typeface="HGP創英角ｺﾞｼｯｸUB" pitchFamily="50" charset="-128"/>
              </a:rPr>
              <a:t>：反射板タイプ</a:t>
            </a:r>
          </a:p>
        </p:txBody>
      </p:sp>
      <p:sp>
        <p:nvSpPr>
          <p:cNvPr id="15375" name="テキスト ボックス 1"/>
          <p:cNvSpPr txBox="1">
            <a:spLocks noChangeArrowheads="1"/>
          </p:cNvSpPr>
          <p:nvPr/>
        </p:nvSpPr>
        <p:spPr bwMode="auto">
          <a:xfrm>
            <a:off x="8890003" y="1181103"/>
            <a:ext cx="1199367" cy="276999"/>
          </a:xfrm>
          <a:prstGeom prst="rect">
            <a:avLst/>
          </a:prstGeom>
          <a:noFill/>
          <a:ln w="9525">
            <a:noFill/>
            <a:miter lim="800000"/>
            <a:headEnd/>
            <a:tailEnd/>
          </a:ln>
        </p:spPr>
        <p:txBody>
          <a:bodyPr wrap="none">
            <a:spAutoFit/>
          </a:bodyPr>
          <a:lstStyle/>
          <a:p>
            <a:pPr algn="ctr"/>
            <a:r>
              <a:rPr lang="en-US" altLang="ja-JP" sz="1200" u="sng" dirty="0">
                <a:latin typeface="HGP創英角ｺﾞｼｯｸUB" pitchFamily="50" charset="-128"/>
                <a:ea typeface="HGP創英角ｺﾞｼｯｸUB" pitchFamily="50" charset="-128"/>
              </a:rPr>
              <a:t>5</a:t>
            </a:r>
            <a:r>
              <a:rPr lang="ja-JP" altLang="en-US" sz="1200" u="sng" dirty="0">
                <a:latin typeface="HGP創英角ｺﾞｼｯｸUB" pitchFamily="50" charset="-128"/>
                <a:ea typeface="HGP創英角ｺﾞｼｯｸUB" pitchFamily="50" charset="-128"/>
              </a:rPr>
              <a:t>：反射板タイプ</a:t>
            </a:r>
          </a:p>
        </p:txBody>
      </p:sp>
      <p:pic>
        <p:nvPicPr>
          <p:cNvPr id="15378" name="Picture 24" descr="レンズイラスト"/>
          <p:cNvPicPr>
            <a:picLocks noChangeAspect="1" noChangeArrowheads="1"/>
          </p:cNvPicPr>
          <p:nvPr/>
        </p:nvPicPr>
        <p:blipFill>
          <a:blip r:embed="rId7" cstate="print"/>
          <a:srcRect/>
          <a:stretch>
            <a:fillRect/>
          </a:stretch>
        </p:blipFill>
        <p:spPr bwMode="auto">
          <a:xfrm>
            <a:off x="3719513" y="1844678"/>
            <a:ext cx="1231900" cy="1368425"/>
          </a:xfrm>
          <a:prstGeom prst="rect">
            <a:avLst/>
          </a:prstGeom>
          <a:noFill/>
          <a:ln w="9525">
            <a:noFill/>
            <a:miter lim="800000"/>
            <a:headEnd/>
            <a:tailEnd/>
          </a:ln>
        </p:spPr>
      </p:pic>
      <p:pic>
        <p:nvPicPr>
          <p:cNvPr id="15379" name="Picture 25" descr="電球型イラスト"/>
          <p:cNvPicPr>
            <a:picLocks noChangeAspect="1" noChangeArrowheads="1"/>
          </p:cNvPicPr>
          <p:nvPr/>
        </p:nvPicPr>
        <p:blipFill>
          <a:blip r:embed="rId8" cstate="print"/>
          <a:srcRect/>
          <a:stretch>
            <a:fillRect/>
          </a:stretch>
        </p:blipFill>
        <p:spPr bwMode="auto">
          <a:xfrm>
            <a:off x="1919291" y="1700216"/>
            <a:ext cx="1425575" cy="1584325"/>
          </a:xfrm>
          <a:prstGeom prst="rect">
            <a:avLst/>
          </a:prstGeom>
          <a:noFill/>
          <a:ln w="9525">
            <a:noFill/>
            <a:miter lim="800000"/>
            <a:headEnd/>
            <a:tailEnd/>
          </a:ln>
        </p:spPr>
      </p:pic>
      <p:pic>
        <p:nvPicPr>
          <p:cNvPr id="15380" name="Picture 26" descr="フォルティモイラスト"/>
          <p:cNvPicPr>
            <a:picLocks noChangeAspect="1" noChangeArrowheads="1"/>
          </p:cNvPicPr>
          <p:nvPr/>
        </p:nvPicPr>
        <p:blipFill>
          <a:blip r:embed="rId9" cstate="print"/>
          <a:srcRect/>
          <a:stretch>
            <a:fillRect/>
          </a:stretch>
        </p:blipFill>
        <p:spPr bwMode="auto">
          <a:xfrm>
            <a:off x="5303838" y="1557338"/>
            <a:ext cx="1554162" cy="1727200"/>
          </a:xfrm>
          <a:prstGeom prst="rect">
            <a:avLst/>
          </a:prstGeom>
          <a:noFill/>
          <a:ln w="9525">
            <a:noFill/>
            <a:miter lim="800000"/>
            <a:headEnd/>
            <a:tailEnd/>
          </a:ln>
        </p:spPr>
      </p:pic>
      <p:pic>
        <p:nvPicPr>
          <p:cNvPr id="15381" name="Picture 27" descr="新反射板イラスト"/>
          <p:cNvPicPr>
            <a:picLocks noChangeAspect="1" noChangeArrowheads="1"/>
          </p:cNvPicPr>
          <p:nvPr/>
        </p:nvPicPr>
        <p:blipFill>
          <a:blip r:embed="rId10" cstate="print"/>
          <a:srcRect/>
          <a:stretch>
            <a:fillRect/>
          </a:stretch>
        </p:blipFill>
        <p:spPr bwMode="auto">
          <a:xfrm>
            <a:off x="6899275" y="1528766"/>
            <a:ext cx="1809750" cy="2016125"/>
          </a:xfrm>
          <a:prstGeom prst="rect">
            <a:avLst/>
          </a:prstGeom>
          <a:noFill/>
          <a:ln w="9525">
            <a:noFill/>
            <a:miter lim="800000"/>
            <a:headEnd/>
            <a:tailEnd/>
          </a:ln>
        </p:spPr>
      </p:pic>
      <p:sp>
        <p:nvSpPr>
          <p:cNvPr id="15382" name="Rectangle 28"/>
          <p:cNvSpPr>
            <a:spLocks noChangeArrowheads="1"/>
          </p:cNvSpPr>
          <p:nvPr/>
        </p:nvSpPr>
        <p:spPr bwMode="auto">
          <a:xfrm>
            <a:off x="3575050" y="1125538"/>
            <a:ext cx="1582738" cy="4895850"/>
          </a:xfrm>
          <a:prstGeom prst="rect">
            <a:avLst/>
          </a:prstGeom>
          <a:noFill/>
          <a:ln w="9525">
            <a:solidFill>
              <a:schemeClr val="tx1"/>
            </a:solidFill>
            <a:miter lim="800000"/>
            <a:headEnd/>
            <a:tailEnd/>
          </a:ln>
        </p:spPr>
        <p:txBody>
          <a:bodyPr wrap="none" anchor="ctr"/>
          <a:lstStyle/>
          <a:p>
            <a:endParaRPr lang="ja-JP" altLang="en-US"/>
          </a:p>
        </p:txBody>
      </p:sp>
      <p:sp>
        <p:nvSpPr>
          <p:cNvPr id="15383" name="Rectangle 29"/>
          <p:cNvSpPr>
            <a:spLocks noChangeArrowheads="1"/>
          </p:cNvSpPr>
          <p:nvPr/>
        </p:nvSpPr>
        <p:spPr bwMode="auto">
          <a:xfrm>
            <a:off x="1846266" y="1125538"/>
            <a:ext cx="1582737" cy="4895850"/>
          </a:xfrm>
          <a:prstGeom prst="rect">
            <a:avLst/>
          </a:prstGeom>
          <a:noFill/>
          <a:ln w="9525">
            <a:solidFill>
              <a:schemeClr val="tx1"/>
            </a:solidFill>
            <a:miter lim="800000"/>
            <a:headEnd/>
            <a:tailEnd/>
          </a:ln>
        </p:spPr>
        <p:txBody>
          <a:bodyPr wrap="none" anchor="ctr"/>
          <a:lstStyle/>
          <a:p>
            <a:endParaRPr lang="ja-JP" altLang="en-US"/>
          </a:p>
        </p:txBody>
      </p:sp>
      <p:sp>
        <p:nvSpPr>
          <p:cNvPr id="15384" name="Rectangle 30"/>
          <p:cNvSpPr>
            <a:spLocks noChangeArrowheads="1"/>
          </p:cNvSpPr>
          <p:nvPr/>
        </p:nvSpPr>
        <p:spPr bwMode="auto">
          <a:xfrm>
            <a:off x="5303841" y="1125538"/>
            <a:ext cx="1582737" cy="4895850"/>
          </a:xfrm>
          <a:prstGeom prst="rect">
            <a:avLst/>
          </a:prstGeom>
          <a:noFill/>
          <a:ln w="9525">
            <a:solidFill>
              <a:schemeClr val="tx1"/>
            </a:solidFill>
            <a:miter lim="800000"/>
            <a:headEnd/>
            <a:tailEnd/>
          </a:ln>
        </p:spPr>
        <p:txBody>
          <a:bodyPr wrap="none" anchor="ctr"/>
          <a:lstStyle/>
          <a:p>
            <a:endParaRPr lang="ja-JP" altLang="en-US"/>
          </a:p>
        </p:txBody>
      </p:sp>
      <p:sp>
        <p:nvSpPr>
          <p:cNvPr id="15385" name="Rectangle 31"/>
          <p:cNvSpPr>
            <a:spLocks noChangeArrowheads="1"/>
          </p:cNvSpPr>
          <p:nvPr/>
        </p:nvSpPr>
        <p:spPr bwMode="auto">
          <a:xfrm>
            <a:off x="7031041" y="1125538"/>
            <a:ext cx="1582737" cy="4895850"/>
          </a:xfrm>
          <a:prstGeom prst="rect">
            <a:avLst/>
          </a:prstGeom>
          <a:noFill/>
          <a:ln w="9525">
            <a:solidFill>
              <a:schemeClr val="tx1"/>
            </a:solidFill>
            <a:miter lim="800000"/>
            <a:headEnd/>
            <a:tailEnd/>
          </a:ln>
        </p:spPr>
        <p:txBody>
          <a:bodyPr wrap="none" anchor="ctr"/>
          <a:lstStyle/>
          <a:p>
            <a:endParaRPr lang="ja-JP" altLang="en-US"/>
          </a:p>
        </p:txBody>
      </p:sp>
      <p:sp>
        <p:nvSpPr>
          <p:cNvPr id="15386" name="Rectangle 32"/>
          <p:cNvSpPr>
            <a:spLocks noChangeArrowheads="1"/>
          </p:cNvSpPr>
          <p:nvPr/>
        </p:nvSpPr>
        <p:spPr bwMode="auto">
          <a:xfrm>
            <a:off x="8758241" y="1125538"/>
            <a:ext cx="1582737" cy="4895850"/>
          </a:xfrm>
          <a:prstGeom prst="rect">
            <a:avLst/>
          </a:prstGeom>
          <a:noFill/>
          <a:ln w="9525">
            <a:solidFill>
              <a:schemeClr val="tx1"/>
            </a:solidFill>
            <a:miter lim="800000"/>
            <a:headEnd/>
            <a:tailEnd/>
          </a:ln>
        </p:spPr>
        <p:txBody>
          <a:bodyPr wrap="none" anchor="ctr"/>
          <a:lstStyle/>
          <a:p>
            <a:endParaRPr lang="ja-JP" altLang="en-US"/>
          </a:p>
        </p:txBody>
      </p:sp>
      <p:pic>
        <p:nvPicPr>
          <p:cNvPr id="15387" name="Picture 33" descr="ウシオ"/>
          <p:cNvPicPr>
            <a:picLocks noChangeAspect="1" noChangeArrowheads="1"/>
          </p:cNvPicPr>
          <p:nvPr/>
        </p:nvPicPr>
        <p:blipFill>
          <a:blip r:embed="rId11" cstate="print"/>
          <a:srcRect/>
          <a:stretch>
            <a:fillRect/>
          </a:stretch>
        </p:blipFill>
        <p:spPr bwMode="auto">
          <a:xfrm>
            <a:off x="7807328" y="3668713"/>
            <a:ext cx="650875" cy="646112"/>
          </a:xfrm>
          <a:prstGeom prst="rect">
            <a:avLst/>
          </a:prstGeom>
          <a:noFill/>
          <a:ln w="9525">
            <a:noFill/>
            <a:miter lim="800000"/>
            <a:headEnd/>
            <a:tailEnd/>
          </a:ln>
        </p:spPr>
      </p:pic>
      <p:pic>
        <p:nvPicPr>
          <p:cNvPr id="15388" name="Picture 34" descr="ウシオ2"/>
          <p:cNvPicPr>
            <a:picLocks noChangeAspect="1" noChangeArrowheads="1"/>
          </p:cNvPicPr>
          <p:nvPr/>
        </p:nvPicPr>
        <p:blipFill>
          <a:blip r:embed="rId12" cstate="print"/>
          <a:srcRect/>
          <a:stretch>
            <a:fillRect/>
          </a:stretch>
        </p:blipFill>
        <p:spPr bwMode="auto">
          <a:xfrm>
            <a:off x="7186613" y="3668713"/>
            <a:ext cx="565150" cy="647700"/>
          </a:xfrm>
          <a:prstGeom prst="rect">
            <a:avLst/>
          </a:prstGeom>
          <a:noFill/>
          <a:ln w="9525">
            <a:noFill/>
            <a:miter lim="800000"/>
            <a:headEnd/>
            <a:tailEnd/>
          </a:ln>
        </p:spPr>
      </p:pic>
      <p:pic>
        <p:nvPicPr>
          <p:cNvPr id="15389" name="Picture 35" descr="ウシオ3"/>
          <p:cNvPicPr>
            <a:picLocks noChangeAspect="1" noChangeArrowheads="1"/>
          </p:cNvPicPr>
          <p:nvPr/>
        </p:nvPicPr>
        <p:blipFill>
          <a:blip r:embed="rId13" cstate="print"/>
          <a:srcRect/>
          <a:stretch>
            <a:fillRect/>
          </a:stretch>
        </p:blipFill>
        <p:spPr bwMode="auto">
          <a:xfrm>
            <a:off x="7807328" y="4389441"/>
            <a:ext cx="658813" cy="649287"/>
          </a:xfrm>
          <a:prstGeom prst="rect">
            <a:avLst/>
          </a:prstGeom>
          <a:noFill/>
          <a:ln w="9525">
            <a:noFill/>
            <a:miter lim="800000"/>
            <a:headEnd/>
            <a:tailEnd/>
          </a:ln>
        </p:spPr>
      </p:pic>
      <p:sp>
        <p:nvSpPr>
          <p:cNvPr id="15390" name="テキスト ボックス 1"/>
          <p:cNvSpPr txBox="1">
            <a:spLocks noChangeArrowheads="1"/>
          </p:cNvSpPr>
          <p:nvPr/>
        </p:nvSpPr>
        <p:spPr bwMode="auto">
          <a:xfrm>
            <a:off x="5438778" y="5072063"/>
            <a:ext cx="1368425" cy="784830"/>
          </a:xfrm>
          <a:prstGeom prst="rect">
            <a:avLst/>
          </a:prstGeom>
          <a:noFill/>
          <a:ln w="9525">
            <a:noFill/>
            <a:miter lim="800000"/>
            <a:headEnd/>
            <a:tailEnd/>
          </a:ln>
        </p:spPr>
        <p:txBody>
          <a:bodyPr>
            <a:spAutoFit/>
          </a:bodyPr>
          <a:lstStyle/>
          <a:p>
            <a:r>
              <a:rPr lang="ja-JP" altLang="en-US" sz="900">
                <a:solidFill>
                  <a:srgbClr val="FF6600"/>
                </a:solidFill>
                <a:latin typeface="HGP創英角ｺﾞｼｯｸUB" pitchFamily="50" charset="-128"/>
                <a:ea typeface="HGP創英角ｺﾞｼｯｸUB" pitchFamily="50" charset="-128"/>
              </a:rPr>
              <a:t>発光部分を上部に配置</a:t>
            </a:r>
          </a:p>
          <a:p>
            <a:r>
              <a:rPr lang="ja-JP" altLang="en-US" sz="900">
                <a:solidFill>
                  <a:srgbClr val="FF6600"/>
                </a:solidFill>
                <a:latin typeface="HGP創英角ｺﾞｼｯｸUB" pitchFamily="50" charset="-128"/>
                <a:ea typeface="HGP創英角ｺﾞｼｯｸUB" pitchFamily="50" charset="-128"/>
              </a:rPr>
              <a:t>することで、まぶしさ感が</a:t>
            </a:r>
          </a:p>
          <a:p>
            <a:r>
              <a:rPr lang="ja-JP" altLang="en-US" sz="900">
                <a:solidFill>
                  <a:srgbClr val="FF6600"/>
                </a:solidFill>
                <a:latin typeface="HGP創英角ｺﾞｼｯｸUB" pitchFamily="50" charset="-128"/>
                <a:ea typeface="HGP創英角ｺﾞｼｯｸUB" pitchFamily="50" charset="-128"/>
              </a:rPr>
              <a:t>出にくい。</a:t>
            </a:r>
          </a:p>
          <a:p>
            <a:r>
              <a:rPr lang="ja-JP" altLang="en-US" sz="900">
                <a:solidFill>
                  <a:srgbClr val="FF6600"/>
                </a:solidFill>
                <a:latin typeface="HGP創英角ｺﾞｼｯｸUB" pitchFamily="50" charset="-128"/>
                <a:ea typeface="HGP創英角ｺﾞｼｯｸUB" pitchFamily="50" charset="-128"/>
              </a:rPr>
              <a:t>フラットでソフトな光質。</a:t>
            </a:r>
          </a:p>
          <a:p>
            <a:r>
              <a:rPr lang="ja-JP" altLang="en-US" sz="900">
                <a:solidFill>
                  <a:srgbClr val="FF6600"/>
                </a:solidFill>
                <a:latin typeface="HGP創英角ｺﾞｼｯｸUB" pitchFamily="50" charset="-128"/>
                <a:ea typeface="HGP創英角ｺﾞｼｯｸUB" pitchFamily="50" charset="-128"/>
              </a:rPr>
              <a:t>ベース照明向き。</a:t>
            </a:r>
          </a:p>
        </p:txBody>
      </p:sp>
      <p:sp>
        <p:nvSpPr>
          <p:cNvPr id="15391" name="テキスト ボックス 1"/>
          <p:cNvSpPr txBox="1">
            <a:spLocks noChangeArrowheads="1"/>
          </p:cNvSpPr>
          <p:nvPr/>
        </p:nvSpPr>
        <p:spPr bwMode="auto">
          <a:xfrm>
            <a:off x="3648078" y="4868866"/>
            <a:ext cx="1450975" cy="1061829"/>
          </a:xfrm>
          <a:prstGeom prst="rect">
            <a:avLst/>
          </a:prstGeom>
          <a:noFill/>
          <a:ln w="9525">
            <a:noFill/>
            <a:miter lim="800000"/>
            <a:headEnd/>
            <a:tailEnd/>
          </a:ln>
        </p:spPr>
        <p:txBody>
          <a:bodyPr>
            <a:spAutoFit/>
          </a:bodyPr>
          <a:lstStyle/>
          <a:p>
            <a:r>
              <a:rPr lang="ja-JP" altLang="en-US" sz="900" dirty="0">
                <a:solidFill>
                  <a:srgbClr val="FF6600"/>
                </a:solidFill>
                <a:latin typeface="HGP創英角ｺﾞｼｯｸUB" pitchFamily="50" charset="-128"/>
                <a:ea typeface="HGP創英角ｺﾞｼｯｸUB" pitchFamily="50" charset="-128"/>
              </a:rPr>
              <a:t>光の指向性が強いためポイント照明に向く。</a:t>
            </a:r>
          </a:p>
          <a:p>
            <a:r>
              <a:rPr lang="ja-JP" altLang="en-US" sz="900" dirty="0">
                <a:solidFill>
                  <a:srgbClr val="FF6600"/>
                </a:solidFill>
                <a:ea typeface="HGP創英角ｺﾞｼｯｸUB" pitchFamily="50" charset="-128"/>
              </a:rPr>
              <a:t>効率よく光を制御できる反面、チップ間の色のバラつき、不点灯が目立ちやすい。マルチシャドー（照射物の複数の影）も出やすい。</a:t>
            </a:r>
          </a:p>
        </p:txBody>
      </p:sp>
      <p:sp>
        <p:nvSpPr>
          <p:cNvPr id="15392" name="テキスト ボックス 1"/>
          <p:cNvSpPr txBox="1">
            <a:spLocks noChangeArrowheads="1"/>
          </p:cNvSpPr>
          <p:nvPr/>
        </p:nvSpPr>
        <p:spPr bwMode="auto">
          <a:xfrm>
            <a:off x="1881191" y="4868866"/>
            <a:ext cx="1512887" cy="1061829"/>
          </a:xfrm>
          <a:prstGeom prst="rect">
            <a:avLst/>
          </a:prstGeom>
          <a:noFill/>
          <a:ln w="9525">
            <a:noFill/>
            <a:miter lim="800000"/>
            <a:headEnd/>
            <a:tailEnd/>
          </a:ln>
        </p:spPr>
        <p:txBody>
          <a:bodyPr>
            <a:spAutoFit/>
          </a:bodyPr>
          <a:lstStyle/>
          <a:p>
            <a:r>
              <a:rPr lang="ja-JP" altLang="en-US" sz="900">
                <a:solidFill>
                  <a:srgbClr val="FF6600"/>
                </a:solidFill>
                <a:latin typeface="HGP創英角ｺﾞｼｯｸUB" pitchFamily="50" charset="-128"/>
                <a:ea typeface="HGP創英角ｺﾞｼｯｸUB" pitchFamily="50" charset="-128"/>
              </a:rPr>
              <a:t>既存器具の口金に合わせて製作されたランプ型</a:t>
            </a:r>
            <a:r>
              <a:rPr lang="en-US" altLang="ja-JP" sz="900">
                <a:solidFill>
                  <a:srgbClr val="FF6600"/>
                </a:solidFill>
                <a:latin typeface="HGP創英角ｺﾞｼｯｸUB" pitchFamily="50" charset="-128"/>
                <a:ea typeface="HGP創英角ｺﾞｼｯｸUB" pitchFamily="50" charset="-128"/>
              </a:rPr>
              <a:t>LED</a:t>
            </a:r>
            <a:r>
              <a:rPr lang="ja-JP" altLang="en-US" sz="900">
                <a:solidFill>
                  <a:srgbClr val="FF6600"/>
                </a:solidFill>
                <a:latin typeface="HGP創英角ｺﾞｼｯｸUB" pitchFamily="50" charset="-128"/>
                <a:ea typeface="HGP創英角ｺﾞｼｯｸUB" pitchFamily="50" charset="-128"/>
              </a:rPr>
              <a:t>。家庭使用を目的とした低ワットタイプが数多く流通。</a:t>
            </a:r>
          </a:p>
          <a:p>
            <a:r>
              <a:rPr lang="ja-JP" altLang="en-US" sz="900">
                <a:solidFill>
                  <a:srgbClr val="FF6600"/>
                </a:solidFill>
                <a:latin typeface="HGP創英角ｺﾞｼｯｸUB" pitchFamily="50" charset="-128"/>
                <a:ea typeface="HGP創英角ｺﾞｼｯｸUB" pitchFamily="50" charset="-128"/>
              </a:rPr>
              <a:t>施設使用タイプは、ローボルトハロゲンに相当」する製品が</a:t>
            </a:r>
            <a:r>
              <a:rPr lang="en-US" altLang="ja-JP" sz="900">
                <a:solidFill>
                  <a:srgbClr val="FF6600"/>
                </a:solidFill>
                <a:latin typeface="HGP創英角ｺﾞｼｯｸUB" pitchFamily="50" charset="-128"/>
                <a:ea typeface="HGP創英角ｺﾞｼｯｸUB" pitchFamily="50" charset="-128"/>
              </a:rPr>
              <a:t>2010</a:t>
            </a:r>
            <a:r>
              <a:rPr lang="ja-JP" altLang="en-US" sz="900">
                <a:solidFill>
                  <a:srgbClr val="FF6600"/>
                </a:solidFill>
                <a:latin typeface="HGP創英角ｺﾞｼｯｸUB" pitchFamily="50" charset="-128"/>
                <a:ea typeface="HGP創英角ｺﾞｼｯｸUB" pitchFamily="50" charset="-128"/>
              </a:rPr>
              <a:t>秋より流通予定。</a:t>
            </a:r>
          </a:p>
        </p:txBody>
      </p:sp>
      <p:sp>
        <p:nvSpPr>
          <p:cNvPr id="15393" name="テキスト ボックス 1"/>
          <p:cNvSpPr txBox="1">
            <a:spLocks noChangeArrowheads="1"/>
          </p:cNvSpPr>
          <p:nvPr/>
        </p:nvSpPr>
        <p:spPr bwMode="auto">
          <a:xfrm>
            <a:off x="8851900" y="4868866"/>
            <a:ext cx="1377950" cy="507831"/>
          </a:xfrm>
          <a:prstGeom prst="rect">
            <a:avLst/>
          </a:prstGeom>
          <a:noFill/>
          <a:ln w="9525">
            <a:noFill/>
            <a:miter lim="800000"/>
            <a:headEnd/>
            <a:tailEnd/>
          </a:ln>
        </p:spPr>
        <p:txBody>
          <a:bodyPr>
            <a:spAutoFit/>
          </a:bodyPr>
          <a:lstStyle/>
          <a:p>
            <a:r>
              <a:rPr lang="ja-JP" altLang="en-US" sz="900" dirty="0">
                <a:solidFill>
                  <a:srgbClr val="FF6600"/>
                </a:solidFill>
                <a:ea typeface="HGP創英角ｺﾞｼｯｸUB" pitchFamily="50" charset="-128"/>
              </a:rPr>
              <a:t>最新のパワー</a:t>
            </a:r>
            <a:r>
              <a:rPr lang="en-US" altLang="ja-JP" sz="900" dirty="0">
                <a:solidFill>
                  <a:srgbClr val="FF6600"/>
                </a:solidFill>
                <a:ea typeface="HGP創英角ｺﾞｼｯｸUB" pitchFamily="50" charset="-128"/>
              </a:rPr>
              <a:t>LED</a:t>
            </a:r>
            <a:r>
              <a:rPr lang="ja-JP" altLang="en-US" sz="900" dirty="0">
                <a:solidFill>
                  <a:srgbClr val="FF6600"/>
                </a:solidFill>
                <a:ea typeface="HGP創英角ｺﾞｼｯｸUB" pitchFamily="50" charset="-128"/>
              </a:rPr>
              <a:t>を複数搭載。専用レンズを組み合わせたダウンライト。</a:t>
            </a:r>
          </a:p>
        </p:txBody>
      </p:sp>
      <p:sp>
        <p:nvSpPr>
          <p:cNvPr id="15394" name="テキスト ボックス 1"/>
          <p:cNvSpPr txBox="1">
            <a:spLocks noChangeArrowheads="1"/>
          </p:cNvSpPr>
          <p:nvPr/>
        </p:nvSpPr>
        <p:spPr bwMode="auto">
          <a:xfrm>
            <a:off x="7104063" y="5349878"/>
            <a:ext cx="1439862" cy="507831"/>
          </a:xfrm>
          <a:prstGeom prst="rect">
            <a:avLst/>
          </a:prstGeom>
          <a:noFill/>
          <a:ln w="9525">
            <a:noFill/>
            <a:miter lim="800000"/>
            <a:headEnd/>
            <a:tailEnd/>
          </a:ln>
        </p:spPr>
        <p:txBody>
          <a:bodyPr>
            <a:spAutoFit/>
          </a:bodyPr>
          <a:lstStyle/>
          <a:p>
            <a:r>
              <a:rPr lang="ja-JP" altLang="en-US" sz="900">
                <a:solidFill>
                  <a:srgbClr val="FF6600"/>
                </a:solidFill>
                <a:latin typeface="HGP創英角ｺﾞｼｯｸUB" pitchFamily="50" charset="-128"/>
                <a:ea typeface="HGP創英角ｺﾞｼｯｸUB" pitchFamily="50" charset="-128"/>
              </a:rPr>
              <a:t>モジュールタイプの改良型、更に上質な光を再現。</a:t>
            </a:r>
          </a:p>
          <a:p>
            <a:endParaRPr lang="en-US" altLang="ja-JP" sz="900">
              <a:solidFill>
                <a:srgbClr val="FF6600"/>
              </a:solidFill>
              <a:latin typeface="HGP創英角ｺﾞｼｯｸUB" pitchFamily="50" charset="-128"/>
              <a:ea typeface="HGP創英角ｺﾞｼｯｸUB" pitchFamily="50" charset="-128"/>
            </a:endParaRPr>
          </a:p>
        </p:txBody>
      </p:sp>
      <p:pic>
        <p:nvPicPr>
          <p:cNvPr id="15400" name="Picture 46" descr="コイズミモジュール"/>
          <p:cNvPicPr>
            <a:picLocks noChangeAspect="1" noChangeArrowheads="1"/>
          </p:cNvPicPr>
          <p:nvPr/>
        </p:nvPicPr>
        <p:blipFill>
          <a:blip r:embed="rId14" cstate="print"/>
          <a:srcRect/>
          <a:stretch>
            <a:fillRect/>
          </a:stretch>
        </p:blipFill>
        <p:spPr bwMode="auto">
          <a:xfrm>
            <a:off x="6105525" y="4225928"/>
            <a:ext cx="611188" cy="593725"/>
          </a:xfrm>
          <a:prstGeom prst="rect">
            <a:avLst/>
          </a:prstGeom>
          <a:noFill/>
          <a:ln w="9525">
            <a:noFill/>
            <a:miter lim="800000"/>
            <a:headEnd/>
            <a:tailEnd/>
          </a:ln>
        </p:spPr>
      </p:pic>
      <p:sp>
        <p:nvSpPr>
          <p:cNvPr id="15402" name="テキスト ボックス 1"/>
          <p:cNvSpPr txBox="1">
            <a:spLocks noChangeArrowheads="1"/>
          </p:cNvSpPr>
          <p:nvPr/>
        </p:nvSpPr>
        <p:spPr bwMode="auto">
          <a:xfrm>
            <a:off x="8788179" y="588895"/>
            <a:ext cx="1330814" cy="400110"/>
          </a:xfrm>
          <a:prstGeom prst="rect">
            <a:avLst/>
          </a:prstGeom>
          <a:noFill/>
          <a:ln w="9525">
            <a:noFill/>
            <a:miter lim="800000"/>
            <a:headEnd/>
            <a:tailEnd/>
          </a:ln>
        </p:spPr>
        <p:txBody>
          <a:bodyPr wrap="none">
            <a:spAutoFit/>
          </a:bodyPr>
          <a:lstStyle/>
          <a:p>
            <a:pPr algn="ctr"/>
            <a:r>
              <a:rPr lang="ja-JP" altLang="en-US" sz="2000" dirty="0">
                <a:solidFill>
                  <a:schemeClr val="bg1"/>
                </a:solidFill>
                <a:latin typeface="HGP創英角ｺﾞｼｯｸUB" pitchFamily="50" charset="-128"/>
                <a:ea typeface="HGP創英角ｺﾞｼｯｸUB" pitchFamily="50" charset="-128"/>
              </a:rPr>
              <a:t>最新タイプ</a:t>
            </a:r>
          </a:p>
        </p:txBody>
      </p:sp>
      <p:pic>
        <p:nvPicPr>
          <p:cNvPr id="15403" name="Picture 51" descr="ナムヨン"/>
          <p:cNvPicPr>
            <a:picLocks noChangeAspect="1" noChangeArrowheads="1"/>
          </p:cNvPicPr>
          <p:nvPr/>
        </p:nvPicPr>
        <p:blipFill>
          <a:blip r:embed="rId15" cstate="print"/>
          <a:srcRect/>
          <a:stretch>
            <a:fillRect/>
          </a:stretch>
        </p:blipFill>
        <p:spPr bwMode="auto">
          <a:xfrm>
            <a:off x="1992316" y="4113213"/>
            <a:ext cx="649287" cy="576262"/>
          </a:xfrm>
          <a:prstGeom prst="rect">
            <a:avLst/>
          </a:prstGeom>
          <a:noFill/>
          <a:ln w="9525">
            <a:noFill/>
            <a:miter lim="800000"/>
            <a:headEnd/>
            <a:tailEnd/>
          </a:ln>
        </p:spPr>
      </p:pic>
      <p:pic>
        <p:nvPicPr>
          <p:cNvPr id="15404" name="Picture 52" descr="③LED32W"/>
          <p:cNvPicPr>
            <a:picLocks noChangeAspect="1" noChangeArrowheads="1"/>
          </p:cNvPicPr>
          <p:nvPr/>
        </p:nvPicPr>
        <p:blipFill>
          <a:blip r:embed="rId16" cstate="print"/>
          <a:srcRect/>
          <a:stretch>
            <a:fillRect/>
          </a:stretch>
        </p:blipFill>
        <p:spPr bwMode="auto">
          <a:xfrm>
            <a:off x="3719513" y="4225928"/>
            <a:ext cx="633412" cy="595313"/>
          </a:xfrm>
          <a:prstGeom prst="rect">
            <a:avLst/>
          </a:prstGeom>
          <a:noFill/>
          <a:ln w="9525">
            <a:noFill/>
            <a:miter lim="800000"/>
            <a:headEnd/>
            <a:tailEnd/>
          </a:ln>
        </p:spPr>
      </p:pic>
      <p:pic>
        <p:nvPicPr>
          <p:cNvPr id="15405" name="Picture 53" descr="⑦LED25W"/>
          <p:cNvPicPr>
            <a:picLocks noChangeAspect="1" noChangeArrowheads="1"/>
          </p:cNvPicPr>
          <p:nvPr/>
        </p:nvPicPr>
        <p:blipFill>
          <a:blip r:embed="rId17" cstate="print"/>
          <a:srcRect/>
          <a:stretch>
            <a:fillRect/>
          </a:stretch>
        </p:blipFill>
        <p:spPr bwMode="auto">
          <a:xfrm>
            <a:off x="4440241" y="4225928"/>
            <a:ext cx="593725" cy="593725"/>
          </a:xfrm>
          <a:prstGeom prst="rect">
            <a:avLst/>
          </a:prstGeom>
          <a:noFill/>
          <a:ln w="9525">
            <a:noFill/>
            <a:miter lim="800000"/>
            <a:headEnd/>
            <a:tailEnd/>
          </a:ln>
        </p:spPr>
      </p:pic>
      <p:sp>
        <p:nvSpPr>
          <p:cNvPr id="15406" name="テキスト ボックス 1"/>
          <p:cNvSpPr txBox="1">
            <a:spLocks noChangeArrowheads="1"/>
          </p:cNvSpPr>
          <p:nvPr/>
        </p:nvSpPr>
        <p:spPr bwMode="auto">
          <a:xfrm>
            <a:off x="1906591" y="4670425"/>
            <a:ext cx="790575" cy="198438"/>
          </a:xfrm>
          <a:prstGeom prst="rect">
            <a:avLst/>
          </a:prstGeom>
          <a:noFill/>
          <a:ln w="9525">
            <a:noFill/>
            <a:miter lim="800000"/>
            <a:headEnd/>
            <a:tailEnd/>
          </a:ln>
        </p:spPr>
        <p:txBody>
          <a:bodyPr>
            <a:spAutoFit/>
          </a:bodyPr>
          <a:lstStyle/>
          <a:p>
            <a:r>
              <a:rPr lang="en-US" altLang="ja-JP" sz="700">
                <a:latin typeface="HGP創英角ｺﾞｼｯｸUB" pitchFamily="50" charset="-128"/>
                <a:ea typeface="HGP創英角ｺﾞｼｯｸUB" pitchFamily="50" charset="-128"/>
              </a:rPr>
              <a:t>↑</a:t>
            </a:r>
            <a:r>
              <a:rPr lang="ja-JP" altLang="en-US" sz="700">
                <a:latin typeface="HGP創英角ｺﾞｼｯｸUB" pitchFamily="50" charset="-128"/>
                <a:ea typeface="HGP創英角ｺﾞｼｯｸUB" pitchFamily="50" charset="-128"/>
              </a:rPr>
              <a:t>ナムヨン電球</a:t>
            </a:r>
          </a:p>
        </p:txBody>
      </p:sp>
      <p:pic>
        <p:nvPicPr>
          <p:cNvPr id="15407" name="図 6" descr="MR16LED7W_EZ10.jpg"/>
          <p:cNvPicPr>
            <a:picLocks noChangeAspect="1"/>
          </p:cNvPicPr>
          <p:nvPr/>
        </p:nvPicPr>
        <p:blipFill>
          <a:blip r:embed="rId18" cstate="print"/>
          <a:srcRect/>
          <a:stretch>
            <a:fillRect/>
          </a:stretch>
        </p:blipFill>
        <p:spPr bwMode="auto">
          <a:xfrm>
            <a:off x="2789238" y="4151313"/>
            <a:ext cx="457200" cy="525462"/>
          </a:xfrm>
          <a:prstGeom prst="rect">
            <a:avLst/>
          </a:prstGeom>
          <a:noFill/>
          <a:ln w="9525">
            <a:noFill/>
            <a:miter lim="800000"/>
            <a:headEnd/>
            <a:tailEnd/>
          </a:ln>
        </p:spPr>
      </p:pic>
      <p:sp>
        <p:nvSpPr>
          <p:cNvPr id="15408" name="テキスト ボックス 1"/>
          <p:cNvSpPr txBox="1">
            <a:spLocks noChangeArrowheads="1"/>
          </p:cNvSpPr>
          <p:nvPr/>
        </p:nvSpPr>
        <p:spPr bwMode="auto">
          <a:xfrm>
            <a:off x="2640016" y="4670425"/>
            <a:ext cx="790575" cy="198438"/>
          </a:xfrm>
          <a:prstGeom prst="rect">
            <a:avLst/>
          </a:prstGeom>
          <a:noFill/>
          <a:ln w="9525">
            <a:noFill/>
            <a:miter lim="800000"/>
            <a:headEnd/>
            <a:tailEnd/>
          </a:ln>
        </p:spPr>
        <p:txBody>
          <a:bodyPr>
            <a:spAutoFit/>
          </a:bodyPr>
          <a:lstStyle/>
          <a:p>
            <a:r>
              <a:rPr lang="en-US" altLang="ja-JP" sz="700">
                <a:latin typeface="HGP創英角ｺﾞｼｯｸUB" pitchFamily="50" charset="-128"/>
                <a:ea typeface="HGP創英角ｺﾞｼｯｸUB" pitchFamily="50" charset="-128"/>
              </a:rPr>
              <a:t>↑</a:t>
            </a:r>
            <a:r>
              <a:rPr lang="ja-JP" altLang="en-US" sz="700">
                <a:latin typeface="HGP創英角ｺﾞｼｯｸUB" pitchFamily="50" charset="-128"/>
                <a:ea typeface="HGP創英角ｺﾞｼｯｸUB" pitchFamily="50" charset="-128"/>
              </a:rPr>
              <a:t>フィリップス</a:t>
            </a:r>
          </a:p>
        </p:txBody>
      </p:sp>
      <p:cxnSp>
        <p:nvCxnSpPr>
          <p:cNvPr id="59" name="直線コネクタ 58"/>
          <p:cNvCxnSpPr/>
          <p:nvPr/>
        </p:nvCxnSpPr>
        <p:spPr>
          <a:xfrm>
            <a:off x="1919536" y="403076"/>
            <a:ext cx="792961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3010" name="Picture 2" descr="\\192.168.0.81\DesignShare\Lighting\1：ライティング\20：三原\COBイラスト.jpg"/>
          <p:cNvPicPr>
            <a:picLocks noChangeAspect="1" noChangeArrowheads="1"/>
          </p:cNvPicPr>
          <p:nvPr/>
        </p:nvPicPr>
        <p:blipFill>
          <a:blip r:embed="rId19"/>
          <a:srcRect/>
          <a:stretch>
            <a:fillRect/>
          </a:stretch>
        </p:blipFill>
        <p:spPr bwMode="auto">
          <a:xfrm>
            <a:off x="8810644" y="1643053"/>
            <a:ext cx="1392052" cy="1625709"/>
          </a:xfrm>
          <a:prstGeom prst="rect">
            <a:avLst/>
          </a:prstGeom>
          <a:noFill/>
        </p:spPr>
      </p:pic>
      <p:sp>
        <p:nvSpPr>
          <p:cNvPr id="63" name="Rectangle 43"/>
          <p:cNvSpPr>
            <a:spLocks noChangeArrowheads="1"/>
          </p:cNvSpPr>
          <p:nvPr/>
        </p:nvSpPr>
        <p:spPr bwMode="auto">
          <a:xfrm>
            <a:off x="9382148" y="1428736"/>
            <a:ext cx="689612" cy="230832"/>
          </a:xfrm>
          <a:prstGeom prst="rect">
            <a:avLst/>
          </a:prstGeom>
          <a:noFill/>
          <a:ln w="9525">
            <a:noFill/>
            <a:miter lim="800000"/>
            <a:headEnd/>
            <a:tailEnd/>
          </a:ln>
        </p:spPr>
        <p:txBody>
          <a:bodyPr wrap="none">
            <a:spAutoFit/>
          </a:bodyPr>
          <a:lstStyle/>
          <a:p>
            <a:r>
              <a:rPr lang="ja-JP" altLang="en-US" sz="900" dirty="0">
                <a:solidFill>
                  <a:srgbClr val="FF6600"/>
                </a:solidFill>
                <a:latin typeface="HGP創英角ｺﾞｼｯｸUB" pitchFamily="50" charset="-128"/>
                <a:ea typeface="HGP創英角ｺﾞｼｯｸUB" pitchFamily="50" charset="-128"/>
              </a:rPr>
              <a:t>ハイパワー</a:t>
            </a:r>
          </a:p>
        </p:txBody>
      </p:sp>
      <p:pic>
        <p:nvPicPr>
          <p:cNvPr id="43011" name="Picture 3" descr="\\192.168.0.81\DesignShare\Lighting\1：ライティング\経営改革会議資料\LED最新照明動向\マックス\マックスＬＥＤ（3粒).jpg"/>
          <p:cNvPicPr>
            <a:picLocks noChangeAspect="1" noChangeArrowheads="1"/>
          </p:cNvPicPr>
          <p:nvPr/>
        </p:nvPicPr>
        <p:blipFill>
          <a:blip r:embed="rId20" cstate="print"/>
          <a:srcRect/>
          <a:stretch>
            <a:fillRect/>
          </a:stretch>
        </p:blipFill>
        <p:spPr bwMode="auto">
          <a:xfrm>
            <a:off x="8810647" y="3429000"/>
            <a:ext cx="681709" cy="785818"/>
          </a:xfrm>
          <a:prstGeom prst="rect">
            <a:avLst/>
          </a:prstGeom>
          <a:noFill/>
        </p:spPr>
      </p:pic>
      <p:pic>
        <p:nvPicPr>
          <p:cNvPr id="43013" name="Picture 5"/>
          <p:cNvPicPr>
            <a:picLocks noChangeAspect="1" noChangeArrowheads="1"/>
          </p:cNvPicPr>
          <p:nvPr/>
        </p:nvPicPr>
        <p:blipFill>
          <a:blip r:embed="rId21"/>
          <a:srcRect/>
          <a:stretch>
            <a:fillRect/>
          </a:stretch>
        </p:blipFill>
        <p:spPr bwMode="auto">
          <a:xfrm>
            <a:off x="9382148" y="4214818"/>
            <a:ext cx="857256" cy="452890"/>
          </a:xfrm>
          <a:prstGeom prst="rect">
            <a:avLst/>
          </a:prstGeom>
          <a:noFill/>
          <a:ln w="9525">
            <a:noFill/>
            <a:miter lim="800000"/>
            <a:headEnd/>
            <a:tailEnd/>
          </a:ln>
          <a:effectLst/>
        </p:spPr>
      </p:pic>
      <p:sp>
        <p:nvSpPr>
          <p:cNvPr id="67" name="テキスト ボックス 66"/>
          <p:cNvSpPr txBox="1"/>
          <p:nvPr/>
        </p:nvSpPr>
        <p:spPr>
          <a:xfrm>
            <a:off x="9596462" y="3357562"/>
            <a:ext cx="603050" cy="215444"/>
          </a:xfrm>
          <a:prstGeom prst="rect">
            <a:avLst/>
          </a:prstGeom>
          <a:noFill/>
        </p:spPr>
        <p:txBody>
          <a:bodyPr wrap="none" rtlCol="0">
            <a:spAutoFit/>
          </a:bodyPr>
          <a:lstStyle/>
          <a:p>
            <a:r>
              <a:rPr lang="ja-JP" altLang="en-US" sz="800" dirty="0"/>
              <a:t>ＣＩＴＩＺＥＮ</a:t>
            </a:r>
          </a:p>
        </p:txBody>
      </p:sp>
      <p:sp>
        <p:nvSpPr>
          <p:cNvPr id="69" name="テキスト ボックス 1"/>
          <p:cNvSpPr txBox="1">
            <a:spLocks noChangeArrowheads="1"/>
          </p:cNvSpPr>
          <p:nvPr/>
        </p:nvSpPr>
        <p:spPr bwMode="auto">
          <a:xfrm>
            <a:off x="4147556" y="5971433"/>
            <a:ext cx="642942" cy="461665"/>
          </a:xfrm>
          <a:prstGeom prst="rect">
            <a:avLst/>
          </a:prstGeom>
          <a:noFill/>
          <a:ln w="9525">
            <a:noFill/>
            <a:miter lim="800000"/>
            <a:headEnd/>
            <a:tailEnd/>
          </a:ln>
        </p:spPr>
        <p:txBody>
          <a:bodyPr wrap="square">
            <a:spAutoFit/>
          </a:bodyPr>
          <a:lstStyle/>
          <a:p>
            <a:r>
              <a:rPr lang="ja-JP" altLang="en-US" sz="2400" dirty="0">
                <a:solidFill>
                  <a:srgbClr val="FF6600"/>
                </a:solidFill>
                <a:ea typeface="HGP創英角ｺﾞｼｯｸUB" pitchFamily="50" charset="-128"/>
              </a:rPr>
              <a:t>◎</a:t>
            </a:r>
          </a:p>
        </p:txBody>
      </p:sp>
      <p:sp>
        <p:nvSpPr>
          <p:cNvPr id="70" name="テキスト ボックス 1"/>
          <p:cNvSpPr txBox="1">
            <a:spLocks noChangeArrowheads="1"/>
          </p:cNvSpPr>
          <p:nvPr/>
        </p:nvSpPr>
        <p:spPr bwMode="auto">
          <a:xfrm>
            <a:off x="9380564" y="5962015"/>
            <a:ext cx="642942" cy="461665"/>
          </a:xfrm>
          <a:prstGeom prst="rect">
            <a:avLst/>
          </a:prstGeom>
          <a:noFill/>
          <a:ln w="9525">
            <a:noFill/>
            <a:miter lim="800000"/>
            <a:headEnd/>
            <a:tailEnd/>
          </a:ln>
        </p:spPr>
        <p:txBody>
          <a:bodyPr wrap="square">
            <a:spAutoFit/>
          </a:bodyPr>
          <a:lstStyle/>
          <a:p>
            <a:r>
              <a:rPr lang="ja-JP" altLang="en-US" sz="2400" dirty="0">
                <a:solidFill>
                  <a:srgbClr val="FF6600"/>
                </a:solidFill>
                <a:ea typeface="HGP創英角ｺﾞｼｯｸUB" pitchFamily="50" charset="-128"/>
              </a:rPr>
              <a:t>◎</a:t>
            </a:r>
          </a:p>
        </p:txBody>
      </p:sp>
      <p:sp>
        <p:nvSpPr>
          <p:cNvPr id="62" name="テキスト ボックス 61"/>
          <p:cNvSpPr txBox="1"/>
          <p:nvPr/>
        </p:nvSpPr>
        <p:spPr>
          <a:xfrm>
            <a:off x="9073539" y="5411169"/>
            <a:ext cx="992579" cy="646331"/>
          </a:xfrm>
          <a:prstGeom prst="rect">
            <a:avLst/>
          </a:prstGeom>
          <a:noFill/>
        </p:spPr>
        <p:txBody>
          <a:bodyPr wrap="none" rtlCol="0">
            <a:spAutoFit/>
          </a:bodyPr>
          <a:lstStyle/>
          <a:p>
            <a:r>
              <a:rPr lang="ja-JP" altLang="en-US" dirty="0"/>
              <a:t>ワンコア</a:t>
            </a:r>
            <a:endParaRPr lang="en-US" altLang="ja-JP" dirty="0"/>
          </a:p>
          <a:p>
            <a:r>
              <a:rPr lang="en-US" altLang="ja-JP" dirty="0"/>
              <a:t>COB</a:t>
            </a:r>
            <a:endParaRPr lang="ja-JP" altLang="en-US" dirty="0"/>
          </a:p>
        </p:txBody>
      </p:sp>
      <p:sp>
        <p:nvSpPr>
          <p:cNvPr id="6" name="フッター プレースホルダー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スライド番号プレースホルダー 6"/>
          <p:cNvSpPr>
            <a:spLocks noGrp="1"/>
          </p:cNvSpPr>
          <p:nvPr>
            <p:ph type="sldNum" sz="quarter" idx="12"/>
          </p:nvPr>
        </p:nvSpPr>
        <p:spPr/>
        <p:txBody>
          <a:bodyPr/>
          <a:lstStyle/>
          <a:p>
            <a:fld id="{2032E6E7-842D-42D6-B09B-CE736B8DC3AA}" type="slidenum">
              <a:rPr kumimoji="1" lang="ja-JP" altLang="en-US" smtClean="0"/>
              <a:t>13</a:t>
            </a:fld>
            <a:endParaRPr kumimoji="1" lang="ja-JP" altLang="en-US"/>
          </a:p>
        </p:txBody>
      </p:sp>
      <p:sp>
        <p:nvSpPr>
          <p:cNvPr id="2" name="矢印: 右 1">
            <a:extLst>
              <a:ext uri="{FF2B5EF4-FFF2-40B4-BE49-F238E27FC236}">
                <a16:creationId xmlns:a16="http://schemas.microsoft.com/office/drawing/2014/main" id="{B276F270-80B6-4EAF-BECF-584FCC8F1309}"/>
              </a:ext>
            </a:extLst>
          </p:cNvPr>
          <p:cNvSpPr/>
          <p:nvPr/>
        </p:nvSpPr>
        <p:spPr>
          <a:xfrm>
            <a:off x="1992316" y="695305"/>
            <a:ext cx="6818331" cy="22535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55512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14</a:t>
            </a:fld>
            <a:endParaRPr kumimoji="1" lang="ja-JP" altLang="en-US"/>
          </a:p>
        </p:txBody>
      </p:sp>
      <p:sp>
        <p:nvSpPr>
          <p:cNvPr id="4" name="テキスト ボックス 3"/>
          <p:cNvSpPr txBox="1"/>
          <p:nvPr/>
        </p:nvSpPr>
        <p:spPr>
          <a:xfrm>
            <a:off x="3904124" y="2636912"/>
            <a:ext cx="4386137" cy="707886"/>
          </a:xfrm>
          <a:prstGeom prst="rect">
            <a:avLst/>
          </a:prstGeom>
          <a:noFill/>
        </p:spPr>
        <p:txBody>
          <a:bodyPr wrap="none" rtlCol="0">
            <a:spAutoFit/>
          </a:bodyPr>
          <a:lstStyle/>
          <a:p>
            <a:r>
              <a:rPr lang="ja-JP" altLang="en-US" sz="4000" dirty="0"/>
              <a:t>②　</a:t>
            </a:r>
            <a:r>
              <a:rPr lang="en-US" altLang="ja-JP" sz="4000" dirty="0"/>
              <a:t>LED</a:t>
            </a:r>
            <a:r>
              <a:rPr lang="ja-JP" altLang="en-US" sz="4000" dirty="0"/>
              <a:t>の発光原理</a:t>
            </a:r>
          </a:p>
        </p:txBody>
      </p:sp>
      <p:sp>
        <p:nvSpPr>
          <p:cNvPr id="5" name="テキスト ボックス 4"/>
          <p:cNvSpPr txBox="1"/>
          <p:nvPr/>
        </p:nvSpPr>
        <p:spPr>
          <a:xfrm>
            <a:off x="4747016" y="4142622"/>
            <a:ext cx="1343638" cy="461665"/>
          </a:xfrm>
          <a:prstGeom prst="rect">
            <a:avLst/>
          </a:prstGeom>
          <a:noFill/>
        </p:spPr>
        <p:txBody>
          <a:bodyPr wrap="none" rtlCol="0">
            <a:spAutoFit/>
          </a:bodyPr>
          <a:lstStyle/>
          <a:p>
            <a:r>
              <a:rPr lang="ja-JP" altLang="en-US" sz="2400" dirty="0"/>
              <a:t>波長と色</a:t>
            </a:r>
          </a:p>
        </p:txBody>
      </p:sp>
      <p:sp>
        <p:nvSpPr>
          <p:cNvPr id="6" name="テキスト ボックス 5"/>
          <p:cNvSpPr txBox="1"/>
          <p:nvPr/>
        </p:nvSpPr>
        <p:spPr>
          <a:xfrm>
            <a:off x="6471263" y="4142622"/>
            <a:ext cx="1415772" cy="461665"/>
          </a:xfrm>
          <a:prstGeom prst="rect">
            <a:avLst/>
          </a:prstGeom>
          <a:noFill/>
        </p:spPr>
        <p:txBody>
          <a:bodyPr wrap="none" rtlCol="0">
            <a:spAutoFit/>
          </a:bodyPr>
          <a:lstStyle/>
          <a:p>
            <a:r>
              <a:rPr lang="ja-JP" altLang="en-US" sz="2400" dirty="0"/>
              <a:t>点灯方式</a:t>
            </a:r>
          </a:p>
        </p:txBody>
      </p:sp>
    </p:spTree>
    <p:extLst>
      <p:ext uri="{BB962C8B-B14F-4D97-AF65-F5344CB8AC3E}">
        <p14:creationId xmlns:p14="http://schemas.microsoft.com/office/powerpoint/2010/main" val="413071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スライド番号プレースホルダー 3"/>
          <p:cNvSpPr>
            <a:spLocks noGrp="1"/>
          </p:cNvSpPr>
          <p:nvPr>
            <p:ph type="sldNum" sz="quarter" idx="12"/>
          </p:nvPr>
        </p:nvSpPr>
        <p:spPr/>
        <p:txBody>
          <a:bodyPr/>
          <a:lstStyle/>
          <a:p>
            <a:fld id="{2032E6E7-842D-42D6-B09B-CE736B8DC3AA}" type="slidenum">
              <a:rPr kumimoji="1" lang="ja-JP" altLang="en-US" smtClean="0"/>
              <a:t>15</a:t>
            </a:fld>
            <a:endParaRPr kumimoji="1" lang="ja-JP" altLang="en-US"/>
          </a:p>
        </p:txBody>
      </p:sp>
      <p:sp>
        <p:nvSpPr>
          <p:cNvPr id="7" name="テキスト ボックス 6"/>
          <p:cNvSpPr txBox="1"/>
          <p:nvPr/>
        </p:nvSpPr>
        <p:spPr>
          <a:xfrm>
            <a:off x="7279430" y="3594172"/>
            <a:ext cx="646331" cy="369332"/>
          </a:xfrm>
          <a:prstGeom prst="rect">
            <a:avLst/>
          </a:prstGeom>
          <a:ln>
            <a:solidFill>
              <a:srgbClr val="69D8FF"/>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a:t>電子</a:t>
            </a:r>
          </a:p>
        </p:txBody>
      </p:sp>
      <p:sp>
        <p:nvSpPr>
          <p:cNvPr id="8" name="テキスト ボックス 7"/>
          <p:cNvSpPr txBox="1"/>
          <p:nvPr/>
        </p:nvSpPr>
        <p:spPr>
          <a:xfrm>
            <a:off x="4372417" y="3645801"/>
            <a:ext cx="646331" cy="369332"/>
          </a:xfrm>
          <a:prstGeom prst="rect">
            <a:avLst/>
          </a:prstGeom>
          <a:ln>
            <a:solidFill>
              <a:srgbClr val="EF9FD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a:t>正孔</a:t>
            </a:r>
          </a:p>
        </p:txBody>
      </p:sp>
      <p:sp>
        <p:nvSpPr>
          <p:cNvPr id="9" name="テキスト ボックス 8"/>
          <p:cNvSpPr txBox="1"/>
          <p:nvPr/>
        </p:nvSpPr>
        <p:spPr>
          <a:xfrm>
            <a:off x="1985093" y="4817832"/>
            <a:ext cx="8244565" cy="461665"/>
          </a:xfrm>
          <a:prstGeom prst="rect">
            <a:avLst/>
          </a:prstGeom>
          <a:noFill/>
        </p:spPr>
        <p:txBody>
          <a:bodyPr wrap="none" rtlCol="0">
            <a:spAutoFit/>
          </a:bodyPr>
          <a:lstStyle/>
          <a:p>
            <a:r>
              <a:rPr lang="ja-JP" altLang="en-US" sz="2400" dirty="0"/>
              <a:t>ぶつかって、結合して、縮小して、余ったエネルギーが光になる</a:t>
            </a:r>
          </a:p>
        </p:txBody>
      </p:sp>
      <p:sp>
        <p:nvSpPr>
          <p:cNvPr id="10" name="テキスト ボックス 9"/>
          <p:cNvSpPr txBox="1"/>
          <p:nvPr/>
        </p:nvSpPr>
        <p:spPr>
          <a:xfrm>
            <a:off x="5640350" y="3568111"/>
            <a:ext cx="800219" cy="646331"/>
          </a:xfrm>
          <a:prstGeom prst="rect">
            <a:avLst/>
          </a:prstGeom>
          <a:noFill/>
        </p:spPr>
        <p:txBody>
          <a:bodyPr wrap="none" rtlCol="0">
            <a:spAutoFit/>
          </a:bodyPr>
          <a:lstStyle/>
          <a:p>
            <a:r>
              <a:rPr lang="ja-JP" altLang="en-US" dirty="0"/>
              <a:t>直流　</a:t>
            </a:r>
            <a:endParaRPr lang="en-US" altLang="ja-JP" dirty="0"/>
          </a:p>
          <a:p>
            <a:r>
              <a:rPr lang="ja-JP" altLang="en-US" dirty="0"/>
              <a:t>（ＤＣ）</a:t>
            </a:r>
          </a:p>
        </p:txBody>
      </p:sp>
      <p:sp>
        <p:nvSpPr>
          <p:cNvPr id="2" name="テキスト ボックス 1"/>
          <p:cNvSpPr txBox="1"/>
          <p:nvPr/>
        </p:nvSpPr>
        <p:spPr>
          <a:xfrm>
            <a:off x="2412293" y="5314027"/>
            <a:ext cx="7390165" cy="646331"/>
          </a:xfrm>
          <a:prstGeom prst="rect">
            <a:avLst/>
          </a:prstGeom>
          <a:noFill/>
        </p:spPr>
        <p:txBody>
          <a:bodyPr wrap="none" rtlCol="0">
            <a:spAutoFit/>
          </a:bodyPr>
          <a:lstStyle/>
          <a:p>
            <a:r>
              <a:rPr lang="ja-JP" altLang="en-US" sz="3600" dirty="0">
                <a:solidFill>
                  <a:schemeClr val="bg1"/>
                </a:solidFill>
                <a:highlight>
                  <a:srgbClr val="FF0000"/>
                </a:highlight>
              </a:rPr>
              <a:t>化合物</a:t>
            </a:r>
            <a:r>
              <a:rPr lang="ja-JP" altLang="en-US" sz="2400" dirty="0"/>
              <a:t>の種類によって放出される光の波長が異なる</a:t>
            </a:r>
          </a:p>
        </p:txBody>
      </p:sp>
      <p:sp>
        <p:nvSpPr>
          <p:cNvPr id="12" name="正方形/長方形 11">
            <a:extLst>
              <a:ext uri="{FF2B5EF4-FFF2-40B4-BE49-F238E27FC236}">
                <a16:creationId xmlns:a16="http://schemas.microsoft.com/office/drawing/2014/main" id="{02BCD4D9-E4F6-4114-AA42-D0A280E2725E}"/>
              </a:ext>
            </a:extLst>
          </p:cNvPr>
          <p:cNvSpPr/>
          <p:nvPr/>
        </p:nvSpPr>
        <p:spPr>
          <a:xfrm>
            <a:off x="3848278" y="1585068"/>
            <a:ext cx="2042202" cy="136815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a:extLst>
              <a:ext uri="{FF2B5EF4-FFF2-40B4-BE49-F238E27FC236}">
                <a16:creationId xmlns:a16="http://schemas.microsoft.com/office/drawing/2014/main" id="{6C176B9A-42BA-4E54-9010-AC3297D28FAD}"/>
              </a:ext>
            </a:extLst>
          </p:cNvPr>
          <p:cNvSpPr/>
          <p:nvPr/>
        </p:nvSpPr>
        <p:spPr>
          <a:xfrm>
            <a:off x="6440566" y="1637470"/>
            <a:ext cx="2042202" cy="1368152"/>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CD120496-306A-4B60-AE0D-DA70ECE5AF65}"/>
              </a:ext>
            </a:extLst>
          </p:cNvPr>
          <p:cNvGrpSpPr/>
          <p:nvPr/>
        </p:nvGrpSpPr>
        <p:grpSpPr>
          <a:xfrm>
            <a:off x="3990296" y="1637470"/>
            <a:ext cx="965386" cy="523220"/>
            <a:chOff x="3403579" y="519581"/>
            <a:chExt cx="965386" cy="523220"/>
          </a:xfrm>
        </p:grpSpPr>
        <p:sp>
          <p:nvSpPr>
            <p:cNvPr id="21" name="楕円 20">
              <a:extLst>
                <a:ext uri="{FF2B5EF4-FFF2-40B4-BE49-F238E27FC236}">
                  <a16:creationId xmlns:a16="http://schemas.microsoft.com/office/drawing/2014/main" id="{63570413-B642-40DE-9959-07A3D1408DC9}"/>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BF172AB8-0FF3-4E51-B74D-0A0403D06A5D}"/>
                </a:ext>
              </a:extLst>
            </p:cNvPr>
            <p:cNvSpPr txBox="1"/>
            <p:nvPr/>
          </p:nvSpPr>
          <p:spPr>
            <a:xfrm>
              <a:off x="3403579" y="519581"/>
              <a:ext cx="364202" cy="523220"/>
            </a:xfrm>
            <a:prstGeom prst="rect">
              <a:avLst/>
            </a:prstGeom>
            <a:noFill/>
          </p:spPr>
          <p:txBody>
            <a:bodyPr wrap="none" rtlCol="0">
              <a:spAutoFit/>
            </a:bodyPr>
            <a:lstStyle/>
            <a:p>
              <a:r>
                <a:rPr lang="en-US" altLang="ja-JP" sz="2800" dirty="0"/>
                <a:t>+</a:t>
              </a:r>
              <a:endParaRPr lang="ja-JP" altLang="en-US" sz="2800" dirty="0"/>
            </a:p>
          </p:txBody>
        </p:sp>
        <p:cxnSp>
          <p:nvCxnSpPr>
            <p:cNvPr id="23" name="直線矢印コネクタ 22">
              <a:extLst>
                <a:ext uri="{FF2B5EF4-FFF2-40B4-BE49-F238E27FC236}">
                  <a16:creationId xmlns:a16="http://schemas.microsoft.com/office/drawing/2014/main" id="{BE09AA1B-6F22-431F-9F82-3C9E5B9AF7B5}"/>
                </a:ext>
              </a:extLst>
            </p:cNvPr>
            <p:cNvCxnSpPr/>
            <p:nvPr/>
          </p:nvCxnSpPr>
          <p:spPr>
            <a:xfrm>
              <a:off x="3851498" y="781191"/>
              <a:ext cx="517467"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60055957-E1BE-454F-B092-EE9D63BE11B3}"/>
              </a:ext>
            </a:extLst>
          </p:cNvPr>
          <p:cNvGrpSpPr/>
          <p:nvPr/>
        </p:nvGrpSpPr>
        <p:grpSpPr>
          <a:xfrm>
            <a:off x="4693166" y="2059936"/>
            <a:ext cx="965386" cy="523220"/>
            <a:chOff x="3403579" y="519581"/>
            <a:chExt cx="965386" cy="523220"/>
          </a:xfrm>
        </p:grpSpPr>
        <p:sp>
          <p:nvSpPr>
            <p:cNvPr id="25" name="楕円 24">
              <a:extLst>
                <a:ext uri="{FF2B5EF4-FFF2-40B4-BE49-F238E27FC236}">
                  <a16:creationId xmlns:a16="http://schemas.microsoft.com/office/drawing/2014/main" id="{B31DC9F1-48F6-451C-BA61-996B6A48D10A}"/>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a:extLst>
                <a:ext uri="{FF2B5EF4-FFF2-40B4-BE49-F238E27FC236}">
                  <a16:creationId xmlns:a16="http://schemas.microsoft.com/office/drawing/2014/main" id="{D86B928B-8F51-4571-84BD-9EBF71F66976}"/>
                </a:ext>
              </a:extLst>
            </p:cNvPr>
            <p:cNvSpPr txBox="1"/>
            <p:nvPr/>
          </p:nvSpPr>
          <p:spPr>
            <a:xfrm>
              <a:off x="3403579" y="519581"/>
              <a:ext cx="364202" cy="523220"/>
            </a:xfrm>
            <a:prstGeom prst="rect">
              <a:avLst/>
            </a:prstGeom>
            <a:noFill/>
          </p:spPr>
          <p:txBody>
            <a:bodyPr wrap="none" rtlCol="0">
              <a:spAutoFit/>
            </a:bodyPr>
            <a:lstStyle/>
            <a:p>
              <a:r>
                <a:rPr lang="en-US" altLang="ja-JP" sz="2800" dirty="0"/>
                <a:t>+</a:t>
              </a:r>
              <a:endParaRPr lang="ja-JP" altLang="en-US" sz="2800" dirty="0"/>
            </a:p>
          </p:txBody>
        </p:sp>
        <p:cxnSp>
          <p:nvCxnSpPr>
            <p:cNvPr id="27" name="直線矢印コネクタ 26">
              <a:extLst>
                <a:ext uri="{FF2B5EF4-FFF2-40B4-BE49-F238E27FC236}">
                  <a16:creationId xmlns:a16="http://schemas.microsoft.com/office/drawing/2014/main" id="{95954875-9E52-473E-8340-0BC65094FB9B}"/>
                </a:ext>
              </a:extLst>
            </p:cNvPr>
            <p:cNvCxnSpPr/>
            <p:nvPr/>
          </p:nvCxnSpPr>
          <p:spPr>
            <a:xfrm>
              <a:off x="3851498" y="781191"/>
              <a:ext cx="517467"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E60F475E-F3EC-4E1D-B860-56D7A8DB1E9D}"/>
              </a:ext>
            </a:extLst>
          </p:cNvPr>
          <p:cNvGrpSpPr/>
          <p:nvPr/>
        </p:nvGrpSpPr>
        <p:grpSpPr>
          <a:xfrm>
            <a:off x="4093278" y="2430000"/>
            <a:ext cx="965386" cy="523220"/>
            <a:chOff x="3403579" y="519581"/>
            <a:chExt cx="965386" cy="523220"/>
          </a:xfrm>
        </p:grpSpPr>
        <p:sp>
          <p:nvSpPr>
            <p:cNvPr id="29" name="楕円 28">
              <a:extLst>
                <a:ext uri="{FF2B5EF4-FFF2-40B4-BE49-F238E27FC236}">
                  <a16:creationId xmlns:a16="http://schemas.microsoft.com/office/drawing/2014/main" id="{BF87FFBB-79EB-4973-82CC-9DA483F18BED}"/>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CA224673-68E9-45D9-9958-2123C3922B77}"/>
                </a:ext>
              </a:extLst>
            </p:cNvPr>
            <p:cNvSpPr txBox="1"/>
            <p:nvPr/>
          </p:nvSpPr>
          <p:spPr>
            <a:xfrm>
              <a:off x="3403579" y="519581"/>
              <a:ext cx="364202" cy="523220"/>
            </a:xfrm>
            <a:prstGeom prst="rect">
              <a:avLst/>
            </a:prstGeom>
            <a:noFill/>
          </p:spPr>
          <p:txBody>
            <a:bodyPr wrap="none" rtlCol="0">
              <a:spAutoFit/>
            </a:bodyPr>
            <a:lstStyle/>
            <a:p>
              <a:r>
                <a:rPr lang="en-US" altLang="ja-JP" sz="2800" dirty="0"/>
                <a:t>+</a:t>
              </a:r>
              <a:endParaRPr lang="ja-JP" altLang="en-US" sz="2800" dirty="0"/>
            </a:p>
          </p:txBody>
        </p:sp>
        <p:cxnSp>
          <p:nvCxnSpPr>
            <p:cNvPr id="31" name="直線矢印コネクタ 30">
              <a:extLst>
                <a:ext uri="{FF2B5EF4-FFF2-40B4-BE49-F238E27FC236}">
                  <a16:creationId xmlns:a16="http://schemas.microsoft.com/office/drawing/2014/main" id="{C00252A8-33D4-4ECC-9F4B-F7984519FC86}"/>
                </a:ext>
              </a:extLst>
            </p:cNvPr>
            <p:cNvCxnSpPr/>
            <p:nvPr/>
          </p:nvCxnSpPr>
          <p:spPr>
            <a:xfrm>
              <a:off x="3851498" y="781191"/>
              <a:ext cx="517467"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A6A31707-A6E2-4D50-87FC-ED8ECB7C8F24}"/>
              </a:ext>
            </a:extLst>
          </p:cNvPr>
          <p:cNvGrpSpPr/>
          <p:nvPr/>
        </p:nvGrpSpPr>
        <p:grpSpPr>
          <a:xfrm>
            <a:off x="6627654" y="1993456"/>
            <a:ext cx="929551" cy="646331"/>
            <a:chOff x="2827942" y="435319"/>
            <a:chExt cx="929551" cy="646331"/>
          </a:xfrm>
        </p:grpSpPr>
        <p:sp>
          <p:nvSpPr>
            <p:cNvPr id="33" name="楕円 32">
              <a:extLst>
                <a:ext uri="{FF2B5EF4-FFF2-40B4-BE49-F238E27FC236}">
                  <a16:creationId xmlns:a16="http://schemas.microsoft.com/office/drawing/2014/main" id="{77A7126C-68D1-4891-A2E0-EBE7862A2A3B}"/>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CE2A86DD-B451-49E6-BCEF-48B56A3A4B9D}"/>
                </a:ext>
              </a:extLst>
            </p:cNvPr>
            <p:cNvSpPr txBox="1"/>
            <p:nvPr/>
          </p:nvSpPr>
          <p:spPr>
            <a:xfrm>
              <a:off x="3431763" y="435319"/>
              <a:ext cx="325730" cy="646331"/>
            </a:xfrm>
            <a:prstGeom prst="rect">
              <a:avLst/>
            </a:prstGeom>
            <a:noFill/>
          </p:spPr>
          <p:txBody>
            <a:bodyPr wrap="none" rtlCol="0">
              <a:spAutoFit/>
            </a:bodyPr>
            <a:lstStyle/>
            <a:p>
              <a:r>
                <a:rPr lang="en-US" altLang="ja-JP" sz="3600" dirty="0"/>
                <a:t>-</a:t>
              </a:r>
              <a:endParaRPr lang="ja-JP" altLang="en-US" sz="3600" dirty="0"/>
            </a:p>
          </p:txBody>
        </p:sp>
        <p:cxnSp>
          <p:nvCxnSpPr>
            <p:cNvPr id="35" name="直線矢印コネクタ 34">
              <a:extLst>
                <a:ext uri="{FF2B5EF4-FFF2-40B4-BE49-F238E27FC236}">
                  <a16:creationId xmlns:a16="http://schemas.microsoft.com/office/drawing/2014/main" id="{6162957E-71EF-49AF-99C1-0AAB8B46B11D}"/>
                </a:ext>
              </a:extLst>
            </p:cNvPr>
            <p:cNvCxnSpPr/>
            <p:nvPr/>
          </p:nvCxnSpPr>
          <p:spPr>
            <a:xfrm>
              <a:off x="2827942" y="772060"/>
              <a:ext cx="517467" cy="0"/>
            </a:xfrm>
            <a:prstGeom prst="straightConnector1">
              <a:avLst/>
            </a:prstGeom>
            <a:ln w="571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1625AD6F-234B-4102-9DD8-B8118CA4FD1E}"/>
              </a:ext>
            </a:extLst>
          </p:cNvPr>
          <p:cNvGrpSpPr/>
          <p:nvPr/>
        </p:nvGrpSpPr>
        <p:grpSpPr>
          <a:xfrm>
            <a:off x="7272385" y="1637473"/>
            <a:ext cx="929551" cy="646331"/>
            <a:chOff x="2827942" y="435319"/>
            <a:chExt cx="929551" cy="646331"/>
          </a:xfrm>
        </p:grpSpPr>
        <p:sp>
          <p:nvSpPr>
            <p:cNvPr id="37" name="楕円 36">
              <a:extLst>
                <a:ext uri="{FF2B5EF4-FFF2-40B4-BE49-F238E27FC236}">
                  <a16:creationId xmlns:a16="http://schemas.microsoft.com/office/drawing/2014/main" id="{0D1D26DF-B880-4E64-8D08-5080893F8C9D}"/>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44016E2C-BE59-4242-A539-33C43F640553}"/>
                </a:ext>
              </a:extLst>
            </p:cNvPr>
            <p:cNvSpPr txBox="1"/>
            <p:nvPr/>
          </p:nvSpPr>
          <p:spPr>
            <a:xfrm>
              <a:off x="3431763" y="435319"/>
              <a:ext cx="325730" cy="646331"/>
            </a:xfrm>
            <a:prstGeom prst="rect">
              <a:avLst/>
            </a:prstGeom>
            <a:noFill/>
          </p:spPr>
          <p:txBody>
            <a:bodyPr wrap="none" rtlCol="0">
              <a:spAutoFit/>
            </a:bodyPr>
            <a:lstStyle/>
            <a:p>
              <a:r>
                <a:rPr lang="en-US" altLang="ja-JP" sz="3600" dirty="0"/>
                <a:t>-</a:t>
              </a:r>
              <a:endParaRPr lang="ja-JP" altLang="en-US" sz="3600" dirty="0"/>
            </a:p>
          </p:txBody>
        </p:sp>
        <p:cxnSp>
          <p:nvCxnSpPr>
            <p:cNvPr id="39" name="直線矢印コネクタ 38">
              <a:extLst>
                <a:ext uri="{FF2B5EF4-FFF2-40B4-BE49-F238E27FC236}">
                  <a16:creationId xmlns:a16="http://schemas.microsoft.com/office/drawing/2014/main" id="{6ECB28DC-213C-451E-984E-A27ECBDA70EC}"/>
                </a:ext>
              </a:extLst>
            </p:cNvPr>
            <p:cNvCxnSpPr/>
            <p:nvPr/>
          </p:nvCxnSpPr>
          <p:spPr>
            <a:xfrm>
              <a:off x="2827942" y="772060"/>
              <a:ext cx="517467" cy="0"/>
            </a:xfrm>
            <a:prstGeom prst="straightConnector1">
              <a:avLst/>
            </a:prstGeom>
            <a:ln w="571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41D8B4F4-DDB9-4BD2-900E-98E8032F15F8}"/>
              </a:ext>
            </a:extLst>
          </p:cNvPr>
          <p:cNvGrpSpPr/>
          <p:nvPr/>
        </p:nvGrpSpPr>
        <p:grpSpPr>
          <a:xfrm>
            <a:off x="7259269" y="2447684"/>
            <a:ext cx="929551" cy="646331"/>
            <a:chOff x="2827942" y="435319"/>
            <a:chExt cx="929551" cy="646331"/>
          </a:xfrm>
        </p:grpSpPr>
        <p:sp>
          <p:nvSpPr>
            <p:cNvPr id="41" name="楕円 40">
              <a:extLst>
                <a:ext uri="{FF2B5EF4-FFF2-40B4-BE49-F238E27FC236}">
                  <a16:creationId xmlns:a16="http://schemas.microsoft.com/office/drawing/2014/main" id="{2916486C-DB67-40E7-8285-E67F1558B0AF}"/>
                </a:ext>
              </a:extLst>
            </p:cNvPr>
            <p:cNvSpPr/>
            <p:nvPr/>
          </p:nvSpPr>
          <p:spPr>
            <a:xfrm>
              <a:off x="3419872" y="625769"/>
              <a:ext cx="331616" cy="33161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テキスト ボックス 41">
              <a:extLst>
                <a:ext uri="{FF2B5EF4-FFF2-40B4-BE49-F238E27FC236}">
                  <a16:creationId xmlns:a16="http://schemas.microsoft.com/office/drawing/2014/main" id="{0E327E22-D728-4E90-B268-5E3E1D7D4C8B}"/>
                </a:ext>
              </a:extLst>
            </p:cNvPr>
            <p:cNvSpPr txBox="1"/>
            <p:nvPr/>
          </p:nvSpPr>
          <p:spPr>
            <a:xfrm>
              <a:off x="3431763" y="435319"/>
              <a:ext cx="325730" cy="646331"/>
            </a:xfrm>
            <a:prstGeom prst="rect">
              <a:avLst/>
            </a:prstGeom>
            <a:noFill/>
          </p:spPr>
          <p:txBody>
            <a:bodyPr wrap="none" rtlCol="0">
              <a:spAutoFit/>
            </a:bodyPr>
            <a:lstStyle/>
            <a:p>
              <a:r>
                <a:rPr lang="en-US" altLang="ja-JP" sz="3600" dirty="0"/>
                <a:t>-</a:t>
              </a:r>
              <a:endParaRPr lang="ja-JP" altLang="en-US" sz="3600" dirty="0"/>
            </a:p>
          </p:txBody>
        </p:sp>
        <p:cxnSp>
          <p:nvCxnSpPr>
            <p:cNvPr id="43" name="直線矢印コネクタ 42">
              <a:extLst>
                <a:ext uri="{FF2B5EF4-FFF2-40B4-BE49-F238E27FC236}">
                  <a16:creationId xmlns:a16="http://schemas.microsoft.com/office/drawing/2014/main" id="{8FEDAB1C-E170-442E-9270-DF6B13D75C95}"/>
                </a:ext>
              </a:extLst>
            </p:cNvPr>
            <p:cNvCxnSpPr/>
            <p:nvPr/>
          </p:nvCxnSpPr>
          <p:spPr>
            <a:xfrm>
              <a:off x="2827942" y="772060"/>
              <a:ext cx="517467" cy="0"/>
            </a:xfrm>
            <a:prstGeom prst="straightConnector1">
              <a:avLst/>
            </a:prstGeom>
            <a:ln w="571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楕円 13">
            <a:extLst>
              <a:ext uri="{FF2B5EF4-FFF2-40B4-BE49-F238E27FC236}">
                <a16:creationId xmlns:a16="http://schemas.microsoft.com/office/drawing/2014/main" id="{69B769AE-69B4-4BAE-A5DD-4AB686232FA3}"/>
              </a:ext>
            </a:extLst>
          </p:cNvPr>
          <p:cNvSpPr/>
          <p:nvPr/>
        </p:nvSpPr>
        <p:spPr>
          <a:xfrm>
            <a:off x="5572840" y="1037193"/>
            <a:ext cx="1144207" cy="2293420"/>
          </a:xfrm>
          <a:prstGeom prst="ellipse">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55" name="グループ化 54">
            <a:extLst>
              <a:ext uri="{FF2B5EF4-FFF2-40B4-BE49-F238E27FC236}">
                <a16:creationId xmlns:a16="http://schemas.microsoft.com/office/drawing/2014/main" id="{F64BE4ED-85F7-49D4-A515-D7C2860BF65C}"/>
              </a:ext>
            </a:extLst>
          </p:cNvPr>
          <p:cNvGrpSpPr/>
          <p:nvPr/>
        </p:nvGrpSpPr>
        <p:grpSpPr>
          <a:xfrm>
            <a:off x="5808173" y="1347125"/>
            <a:ext cx="800392" cy="646331"/>
            <a:chOff x="5307759" y="1305828"/>
            <a:chExt cx="800392" cy="646331"/>
          </a:xfrm>
        </p:grpSpPr>
        <p:sp>
          <p:nvSpPr>
            <p:cNvPr id="45" name="楕円 44">
              <a:extLst>
                <a:ext uri="{FF2B5EF4-FFF2-40B4-BE49-F238E27FC236}">
                  <a16:creationId xmlns:a16="http://schemas.microsoft.com/office/drawing/2014/main" id="{066F2F27-A39E-434D-B91A-6ACE096AF176}"/>
                </a:ext>
              </a:extLst>
            </p:cNvPr>
            <p:cNvSpPr/>
            <p:nvPr/>
          </p:nvSpPr>
          <p:spPr>
            <a:xfrm>
              <a:off x="5307759"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楕円 45">
              <a:extLst>
                <a:ext uri="{FF2B5EF4-FFF2-40B4-BE49-F238E27FC236}">
                  <a16:creationId xmlns:a16="http://schemas.microsoft.com/office/drawing/2014/main" id="{EBD5CC8C-3D95-45E2-89DE-E4CD402BFE42}"/>
                </a:ext>
              </a:extLst>
            </p:cNvPr>
            <p:cNvSpPr/>
            <p:nvPr/>
          </p:nvSpPr>
          <p:spPr>
            <a:xfrm>
              <a:off x="5492256"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テキスト ボックス 46">
              <a:extLst>
                <a:ext uri="{FF2B5EF4-FFF2-40B4-BE49-F238E27FC236}">
                  <a16:creationId xmlns:a16="http://schemas.microsoft.com/office/drawing/2014/main" id="{98F1E7C3-2C42-46A4-840C-820A7C77F887}"/>
                </a:ext>
              </a:extLst>
            </p:cNvPr>
            <p:cNvSpPr txBox="1"/>
            <p:nvPr/>
          </p:nvSpPr>
          <p:spPr>
            <a:xfrm>
              <a:off x="5324288" y="1305828"/>
              <a:ext cx="783863" cy="646331"/>
            </a:xfrm>
            <a:prstGeom prst="rect">
              <a:avLst/>
            </a:prstGeom>
            <a:noFill/>
          </p:spPr>
          <p:txBody>
            <a:bodyPr wrap="square" rtlCol="0">
              <a:spAutoFit/>
            </a:bodyPr>
            <a:lstStyle/>
            <a:p>
              <a:r>
                <a:rPr lang="en-US" altLang="ja-JP" sz="2800" dirty="0"/>
                <a:t>+ </a:t>
              </a:r>
              <a:r>
                <a:rPr lang="en-US" altLang="ja-JP" sz="3600" dirty="0"/>
                <a:t>-</a:t>
              </a:r>
              <a:endParaRPr lang="ja-JP" altLang="en-US" sz="3600" dirty="0"/>
            </a:p>
          </p:txBody>
        </p:sp>
      </p:grpSp>
      <p:grpSp>
        <p:nvGrpSpPr>
          <p:cNvPr id="56" name="グループ化 55">
            <a:extLst>
              <a:ext uri="{FF2B5EF4-FFF2-40B4-BE49-F238E27FC236}">
                <a16:creationId xmlns:a16="http://schemas.microsoft.com/office/drawing/2014/main" id="{02AF1018-35CA-4E1C-9186-4E03C0A28001}"/>
              </a:ext>
            </a:extLst>
          </p:cNvPr>
          <p:cNvGrpSpPr/>
          <p:nvPr/>
        </p:nvGrpSpPr>
        <p:grpSpPr>
          <a:xfrm>
            <a:off x="5804440" y="1901016"/>
            <a:ext cx="800392" cy="646331"/>
            <a:chOff x="5307759" y="1305828"/>
            <a:chExt cx="800392" cy="646331"/>
          </a:xfrm>
        </p:grpSpPr>
        <p:sp>
          <p:nvSpPr>
            <p:cNvPr id="57" name="楕円 56">
              <a:extLst>
                <a:ext uri="{FF2B5EF4-FFF2-40B4-BE49-F238E27FC236}">
                  <a16:creationId xmlns:a16="http://schemas.microsoft.com/office/drawing/2014/main" id="{EFF64787-7CEF-4058-AF4A-CFABD98FE9D2}"/>
                </a:ext>
              </a:extLst>
            </p:cNvPr>
            <p:cNvSpPr/>
            <p:nvPr/>
          </p:nvSpPr>
          <p:spPr>
            <a:xfrm>
              <a:off x="5307759"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楕円 57">
              <a:extLst>
                <a:ext uri="{FF2B5EF4-FFF2-40B4-BE49-F238E27FC236}">
                  <a16:creationId xmlns:a16="http://schemas.microsoft.com/office/drawing/2014/main" id="{9EEB137F-131D-4A2F-B6FB-1DD665DA0512}"/>
                </a:ext>
              </a:extLst>
            </p:cNvPr>
            <p:cNvSpPr/>
            <p:nvPr/>
          </p:nvSpPr>
          <p:spPr>
            <a:xfrm>
              <a:off x="5492256"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テキスト ボックス 58">
              <a:extLst>
                <a:ext uri="{FF2B5EF4-FFF2-40B4-BE49-F238E27FC236}">
                  <a16:creationId xmlns:a16="http://schemas.microsoft.com/office/drawing/2014/main" id="{CFF4C4A7-85E0-432D-A3A9-EC835055C1EB}"/>
                </a:ext>
              </a:extLst>
            </p:cNvPr>
            <p:cNvSpPr txBox="1"/>
            <p:nvPr/>
          </p:nvSpPr>
          <p:spPr>
            <a:xfrm>
              <a:off x="5324288" y="1305828"/>
              <a:ext cx="783863" cy="646331"/>
            </a:xfrm>
            <a:prstGeom prst="rect">
              <a:avLst/>
            </a:prstGeom>
            <a:noFill/>
          </p:spPr>
          <p:txBody>
            <a:bodyPr wrap="square" rtlCol="0">
              <a:spAutoFit/>
            </a:bodyPr>
            <a:lstStyle/>
            <a:p>
              <a:r>
                <a:rPr lang="en-US" altLang="ja-JP" sz="2800" dirty="0"/>
                <a:t>+ </a:t>
              </a:r>
              <a:r>
                <a:rPr lang="en-US" altLang="ja-JP" sz="3600" dirty="0"/>
                <a:t>-</a:t>
              </a:r>
              <a:endParaRPr lang="ja-JP" altLang="en-US" sz="3600" dirty="0"/>
            </a:p>
          </p:txBody>
        </p:sp>
      </p:grpSp>
      <p:grpSp>
        <p:nvGrpSpPr>
          <p:cNvPr id="60" name="グループ化 59">
            <a:extLst>
              <a:ext uri="{FF2B5EF4-FFF2-40B4-BE49-F238E27FC236}">
                <a16:creationId xmlns:a16="http://schemas.microsoft.com/office/drawing/2014/main" id="{915AE1D2-7FC1-43D5-BE68-D471164D2C44}"/>
              </a:ext>
            </a:extLst>
          </p:cNvPr>
          <p:cNvGrpSpPr/>
          <p:nvPr/>
        </p:nvGrpSpPr>
        <p:grpSpPr>
          <a:xfrm>
            <a:off x="5829438" y="2501396"/>
            <a:ext cx="800392" cy="646331"/>
            <a:chOff x="5307759" y="1305828"/>
            <a:chExt cx="800392" cy="646331"/>
          </a:xfrm>
        </p:grpSpPr>
        <p:sp>
          <p:nvSpPr>
            <p:cNvPr id="61" name="楕円 60">
              <a:extLst>
                <a:ext uri="{FF2B5EF4-FFF2-40B4-BE49-F238E27FC236}">
                  <a16:creationId xmlns:a16="http://schemas.microsoft.com/office/drawing/2014/main" id="{9337C8B8-5A47-4A83-A0D6-CF30CB846CD6}"/>
                </a:ext>
              </a:extLst>
            </p:cNvPr>
            <p:cNvSpPr/>
            <p:nvPr/>
          </p:nvSpPr>
          <p:spPr>
            <a:xfrm>
              <a:off x="5307759"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2" name="楕円 61">
              <a:extLst>
                <a:ext uri="{FF2B5EF4-FFF2-40B4-BE49-F238E27FC236}">
                  <a16:creationId xmlns:a16="http://schemas.microsoft.com/office/drawing/2014/main" id="{C61650C8-7936-4B50-B87B-705E3B850624}"/>
                </a:ext>
              </a:extLst>
            </p:cNvPr>
            <p:cNvSpPr/>
            <p:nvPr/>
          </p:nvSpPr>
          <p:spPr>
            <a:xfrm>
              <a:off x="5492256" y="1446631"/>
              <a:ext cx="434212" cy="4342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3" name="テキスト ボックス 62">
              <a:extLst>
                <a:ext uri="{FF2B5EF4-FFF2-40B4-BE49-F238E27FC236}">
                  <a16:creationId xmlns:a16="http://schemas.microsoft.com/office/drawing/2014/main" id="{1B96BF26-9AEB-4AFE-B57D-204C57D2C512}"/>
                </a:ext>
              </a:extLst>
            </p:cNvPr>
            <p:cNvSpPr txBox="1"/>
            <p:nvPr/>
          </p:nvSpPr>
          <p:spPr>
            <a:xfrm>
              <a:off x="5324288" y="1305828"/>
              <a:ext cx="783863" cy="646331"/>
            </a:xfrm>
            <a:prstGeom prst="rect">
              <a:avLst/>
            </a:prstGeom>
            <a:noFill/>
          </p:spPr>
          <p:txBody>
            <a:bodyPr wrap="square" rtlCol="0">
              <a:spAutoFit/>
            </a:bodyPr>
            <a:lstStyle/>
            <a:p>
              <a:r>
                <a:rPr lang="en-US" altLang="ja-JP" sz="2800" dirty="0"/>
                <a:t>+ </a:t>
              </a:r>
              <a:r>
                <a:rPr lang="en-US" altLang="ja-JP" sz="3600" dirty="0"/>
                <a:t>-</a:t>
              </a:r>
              <a:endParaRPr lang="ja-JP" altLang="en-US" sz="3600" dirty="0"/>
            </a:p>
          </p:txBody>
        </p:sp>
      </p:grpSp>
      <p:pic>
        <p:nvPicPr>
          <p:cNvPr id="1026" name="Picture 2" descr="雷のイラスト - 可愛い雷神と雲と稲妻の自然無料素材 - チコデザ">
            <a:extLst>
              <a:ext uri="{FF2B5EF4-FFF2-40B4-BE49-F238E27FC236}">
                <a16:creationId xmlns:a16="http://schemas.microsoft.com/office/drawing/2014/main" id="{CCD4B37E-B1E0-4EED-8E8F-7BA78986F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929" y="328705"/>
            <a:ext cx="730229" cy="797218"/>
          </a:xfrm>
          <a:prstGeom prst="rect">
            <a:avLst/>
          </a:prstGeom>
          <a:noFill/>
          <a:extLst>
            <a:ext uri="{909E8E84-426E-40DD-AFC4-6F175D3DCCD1}">
              <a14:hiddenFill xmlns:a14="http://schemas.microsoft.com/office/drawing/2010/main">
                <a:solidFill>
                  <a:srgbClr val="FFFFFF"/>
                </a:solidFill>
              </a14:hiddenFill>
            </a:ext>
          </a:extLst>
        </p:spPr>
      </p:pic>
      <p:sp>
        <p:nvSpPr>
          <p:cNvPr id="1024" name="テキスト ボックス 1023">
            <a:extLst>
              <a:ext uri="{FF2B5EF4-FFF2-40B4-BE49-F238E27FC236}">
                <a16:creationId xmlns:a16="http://schemas.microsoft.com/office/drawing/2014/main" id="{4B843D07-BA05-4AD4-BF3D-AF1BE23FD550}"/>
              </a:ext>
            </a:extLst>
          </p:cNvPr>
          <p:cNvSpPr txBox="1"/>
          <p:nvPr/>
        </p:nvSpPr>
        <p:spPr>
          <a:xfrm>
            <a:off x="4049206" y="1119832"/>
            <a:ext cx="1574470" cy="461665"/>
          </a:xfrm>
          <a:prstGeom prst="rect">
            <a:avLst/>
          </a:prstGeom>
          <a:solidFill>
            <a:schemeClr val="bg1"/>
          </a:solidFill>
        </p:spPr>
        <p:txBody>
          <a:bodyPr wrap="none" rtlCol="0">
            <a:spAutoFit/>
          </a:bodyPr>
          <a:lstStyle/>
          <a:p>
            <a:r>
              <a:rPr lang="en-US" altLang="ja-JP" sz="2400" dirty="0"/>
              <a:t>P</a:t>
            </a:r>
            <a:r>
              <a:rPr lang="ja-JP" altLang="en-US" sz="2400" dirty="0"/>
              <a:t>型半導体</a:t>
            </a:r>
          </a:p>
        </p:txBody>
      </p:sp>
      <p:sp>
        <p:nvSpPr>
          <p:cNvPr id="66" name="テキスト ボックス 65">
            <a:extLst>
              <a:ext uri="{FF2B5EF4-FFF2-40B4-BE49-F238E27FC236}">
                <a16:creationId xmlns:a16="http://schemas.microsoft.com/office/drawing/2014/main" id="{23041926-ADC3-4B95-9D89-AC41FF772B0A}"/>
              </a:ext>
            </a:extLst>
          </p:cNvPr>
          <p:cNvSpPr txBox="1"/>
          <p:nvPr/>
        </p:nvSpPr>
        <p:spPr>
          <a:xfrm>
            <a:off x="6710755" y="1181305"/>
            <a:ext cx="1606530" cy="461665"/>
          </a:xfrm>
          <a:prstGeom prst="rect">
            <a:avLst/>
          </a:prstGeom>
          <a:solidFill>
            <a:schemeClr val="bg1"/>
          </a:solidFill>
        </p:spPr>
        <p:txBody>
          <a:bodyPr wrap="none" rtlCol="0">
            <a:spAutoFit/>
          </a:bodyPr>
          <a:lstStyle/>
          <a:p>
            <a:r>
              <a:rPr lang="en-US" altLang="ja-JP" sz="2400" dirty="0"/>
              <a:t>N</a:t>
            </a:r>
            <a:r>
              <a:rPr lang="ja-JP" altLang="en-US" sz="2400" dirty="0"/>
              <a:t>型半導体</a:t>
            </a:r>
          </a:p>
        </p:txBody>
      </p:sp>
      <p:sp>
        <p:nvSpPr>
          <p:cNvPr id="1025" name="正方形/長方形 1024">
            <a:extLst>
              <a:ext uri="{FF2B5EF4-FFF2-40B4-BE49-F238E27FC236}">
                <a16:creationId xmlns:a16="http://schemas.microsoft.com/office/drawing/2014/main" id="{BDC680DA-BA9A-4802-9936-5979D09AC104}"/>
              </a:ext>
            </a:extLst>
          </p:cNvPr>
          <p:cNvSpPr/>
          <p:nvPr/>
        </p:nvSpPr>
        <p:spPr>
          <a:xfrm>
            <a:off x="3661952" y="1963561"/>
            <a:ext cx="182471" cy="5519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正方形/長方形 67">
            <a:extLst>
              <a:ext uri="{FF2B5EF4-FFF2-40B4-BE49-F238E27FC236}">
                <a16:creationId xmlns:a16="http://schemas.microsoft.com/office/drawing/2014/main" id="{6164F7D9-BA8D-4D4F-8C89-4B532E549566}"/>
              </a:ext>
            </a:extLst>
          </p:cNvPr>
          <p:cNvSpPr/>
          <p:nvPr/>
        </p:nvSpPr>
        <p:spPr>
          <a:xfrm>
            <a:off x="8482768" y="1971977"/>
            <a:ext cx="214472" cy="5519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30" name="直線コネクタ 1029">
            <a:extLst>
              <a:ext uri="{FF2B5EF4-FFF2-40B4-BE49-F238E27FC236}">
                <a16:creationId xmlns:a16="http://schemas.microsoft.com/office/drawing/2014/main" id="{CD322E1D-D6B9-4FB7-93C9-7B140BB03248}"/>
              </a:ext>
            </a:extLst>
          </p:cNvPr>
          <p:cNvCxnSpPr/>
          <p:nvPr/>
        </p:nvCxnSpPr>
        <p:spPr>
          <a:xfrm>
            <a:off x="5504462" y="3087085"/>
            <a:ext cx="0" cy="592306"/>
          </a:xfrm>
          <a:prstGeom prst="line">
            <a:avLst/>
          </a:prstGeom>
          <a:ln w="571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D91535A7-80E1-432C-AFA5-671A15BD0665}"/>
              </a:ext>
            </a:extLst>
          </p:cNvPr>
          <p:cNvCxnSpPr/>
          <p:nvPr/>
        </p:nvCxnSpPr>
        <p:spPr>
          <a:xfrm>
            <a:off x="5665728" y="3220710"/>
            <a:ext cx="0" cy="367775"/>
          </a:xfrm>
          <a:prstGeom prst="line">
            <a:avLst/>
          </a:prstGeom>
          <a:ln w="571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032" name="コネクタ: カギ線 1031">
            <a:extLst>
              <a:ext uri="{FF2B5EF4-FFF2-40B4-BE49-F238E27FC236}">
                <a16:creationId xmlns:a16="http://schemas.microsoft.com/office/drawing/2014/main" id="{4812A9DD-CF8E-4294-B9B8-C77683B533BA}"/>
              </a:ext>
            </a:extLst>
          </p:cNvPr>
          <p:cNvCxnSpPr>
            <a:cxnSpLocks/>
          </p:cNvCxnSpPr>
          <p:nvPr/>
        </p:nvCxnSpPr>
        <p:spPr>
          <a:xfrm>
            <a:off x="3642406" y="2246158"/>
            <a:ext cx="1826661" cy="1152128"/>
          </a:xfrm>
          <a:prstGeom prst="bentConnector3">
            <a:avLst>
              <a:gd name="adj1" fmla="val -29259"/>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8" name="コネクタ: カギ線 1037">
            <a:extLst>
              <a:ext uri="{FF2B5EF4-FFF2-40B4-BE49-F238E27FC236}">
                <a16:creationId xmlns:a16="http://schemas.microsoft.com/office/drawing/2014/main" id="{2BC4070C-90AE-4146-BCB7-48846E185C7F}"/>
              </a:ext>
            </a:extLst>
          </p:cNvPr>
          <p:cNvCxnSpPr>
            <a:stCxn id="68" idx="3"/>
          </p:cNvCxnSpPr>
          <p:nvPr/>
        </p:nvCxnSpPr>
        <p:spPr>
          <a:xfrm flipH="1">
            <a:off x="5708760" y="2247959"/>
            <a:ext cx="2988483" cy="1150329"/>
          </a:xfrm>
          <a:prstGeom prst="bentConnector3">
            <a:avLst>
              <a:gd name="adj1" fmla="val -12239"/>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C6082581-06E3-4B05-A588-57AFD6A6266B}"/>
              </a:ext>
            </a:extLst>
          </p:cNvPr>
          <p:cNvSpPr txBox="1"/>
          <p:nvPr/>
        </p:nvSpPr>
        <p:spPr>
          <a:xfrm>
            <a:off x="2606519" y="1689281"/>
            <a:ext cx="1005403" cy="584775"/>
          </a:xfrm>
          <a:prstGeom prst="rect">
            <a:avLst/>
          </a:prstGeom>
          <a:noFill/>
        </p:spPr>
        <p:txBody>
          <a:bodyPr wrap="none" rtlCol="0">
            <a:spAutoFit/>
          </a:bodyPr>
          <a:lstStyle/>
          <a:p>
            <a:r>
              <a:rPr lang="en-US" altLang="ja-JP" sz="3200" dirty="0"/>
              <a:t>+</a:t>
            </a:r>
            <a:r>
              <a:rPr lang="ja-JP" altLang="en-US" sz="2400" dirty="0"/>
              <a:t>電極</a:t>
            </a:r>
          </a:p>
        </p:txBody>
      </p:sp>
      <p:sp>
        <p:nvSpPr>
          <p:cNvPr id="84" name="テキスト ボックス 83">
            <a:extLst>
              <a:ext uri="{FF2B5EF4-FFF2-40B4-BE49-F238E27FC236}">
                <a16:creationId xmlns:a16="http://schemas.microsoft.com/office/drawing/2014/main" id="{A39C944D-6183-4727-A569-6252B455092B}"/>
              </a:ext>
            </a:extLst>
          </p:cNvPr>
          <p:cNvSpPr txBox="1"/>
          <p:nvPr/>
        </p:nvSpPr>
        <p:spPr>
          <a:xfrm>
            <a:off x="8476766" y="1450781"/>
            <a:ext cx="957313" cy="707886"/>
          </a:xfrm>
          <a:prstGeom prst="rect">
            <a:avLst/>
          </a:prstGeom>
          <a:noFill/>
        </p:spPr>
        <p:txBody>
          <a:bodyPr wrap="none" rtlCol="0">
            <a:spAutoFit/>
          </a:bodyPr>
          <a:lstStyle/>
          <a:p>
            <a:r>
              <a:rPr lang="en-US" altLang="ja-JP" sz="4000" dirty="0"/>
              <a:t>-</a:t>
            </a:r>
            <a:r>
              <a:rPr lang="ja-JP" altLang="en-US" sz="2400" dirty="0"/>
              <a:t>電極</a:t>
            </a:r>
          </a:p>
        </p:txBody>
      </p:sp>
    </p:spTree>
    <p:extLst>
      <p:ext uri="{BB962C8B-B14F-4D97-AF65-F5344CB8AC3E}">
        <p14:creationId xmlns:p14="http://schemas.microsoft.com/office/powerpoint/2010/main" val="206979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16</a:t>
            </a:fld>
            <a:endParaRPr kumimoji="1" lang="ja-JP" altLang="en-US"/>
          </a:p>
        </p:txBody>
      </p:sp>
      <p:pic>
        <p:nvPicPr>
          <p:cNvPr id="6" name="図 5"/>
          <p:cNvPicPr>
            <a:picLocks noChangeAspect="1"/>
          </p:cNvPicPr>
          <p:nvPr/>
        </p:nvPicPr>
        <p:blipFill>
          <a:blip r:embed="rId3"/>
          <a:stretch>
            <a:fillRect/>
          </a:stretch>
        </p:blipFill>
        <p:spPr>
          <a:xfrm>
            <a:off x="2927648" y="625537"/>
            <a:ext cx="6552728" cy="3435888"/>
          </a:xfrm>
          <a:prstGeom prst="rect">
            <a:avLst/>
          </a:prstGeom>
        </p:spPr>
      </p:pic>
      <p:sp>
        <p:nvSpPr>
          <p:cNvPr id="7" name="テキスト ボックス 6"/>
          <p:cNvSpPr txBox="1"/>
          <p:nvPr/>
        </p:nvSpPr>
        <p:spPr>
          <a:xfrm>
            <a:off x="4921997" y="163875"/>
            <a:ext cx="2664512" cy="461665"/>
          </a:xfrm>
          <a:prstGeom prst="rect">
            <a:avLst/>
          </a:prstGeom>
          <a:noFill/>
        </p:spPr>
        <p:txBody>
          <a:bodyPr wrap="none" rtlCol="0">
            <a:spAutoFit/>
          </a:bodyPr>
          <a:lstStyle/>
          <a:p>
            <a:r>
              <a:rPr lang="en-US" altLang="ja-JP" sz="2400" dirty="0"/>
              <a:t>LED</a:t>
            </a:r>
            <a:r>
              <a:rPr lang="ja-JP" altLang="en-US" sz="2400" dirty="0"/>
              <a:t>チップの化合物</a:t>
            </a:r>
          </a:p>
        </p:txBody>
      </p:sp>
      <p:sp>
        <p:nvSpPr>
          <p:cNvPr id="8" name="テキスト ボックス 7"/>
          <p:cNvSpPr txBox="1"/>
          <p:nvPr/>
        </p:nvSpPr>
        <p:spPr>
          <a:xfrm>
            <a:off x="1927591" y="3993207"/>
            <a:ext cx="8653331" cy="400110"/>
          </a:xfrm>
          <a:prstGeom prst="rect">
            <a:avLst/>
          </a:prstGeom>
          <a:noFill/>
        </p:spPr>
        <p:txBody>
          <a:bodyPr wrap="none" rtlCol="0">
            <a:spAutoFit/>
          </a:bodyPr>
          <a:lstStyle/>
          <a:p>
            <a:r>
              <a:rPr lang="en-US" altLang="ja-JP" sz="2000" dirty="0"/>
              <a:t>Ga</a:t>
            </a:r>
            <a:r>
              <a:rPr lang="ja-JP" altLang="en-US" sz="2000" dirty="0"/>
              <a:t>（ガリウム）、</a:t>
            </a:r>
            <a:r>
              <a:rPr lang="en-US" altLang="ja-JP" sz="2000" dirty="0"/>
              <a:t>N</a:t>
            </a:r>
            <a:r>
              <a:rPr lang="ja-JP" altLang="en-US" sz="2000" dirty="0"/>
              <a:t>（窒素）、</a:t>
            </a:r>
            <a:r>
              <a:rPr lang="en-US" altLang="ja-JP" sz="2000" dirty="0"/>
              <a:t>In</a:t>
            </a:r>
            <a:r>
              <a:rPr lang="ja-JP" altLang="en-US" sz="2000" dirty="0"/>
              <a:t>（インジウム）、</a:t>
            </a:r>
            <a:r>
              <a:rPr lang="en-US" altLang="ja-JP" sz="2000" dirty="0"/>
              <a:t>Al</a:t>
            </a:r>
            <a:r>
              <a:rPr lang="ja-JP" altLang="en-US" sz="2000" dirty="0"/>
              <a:t>（アルミニウム）、</a:t>
            </a:r>
            <a:r>
              <a:rPr lang="en-US" altLang="ja-JP" sz="2000" dirty="0"/>
              <a:t>P</a:t>
            </a:r>
            <a:r>
              <a:rPr lang="ja-JP" altLang="en-US" sz="2000" dirty="0"/>
              <a:t>（リン）、</a:t>
            </a:r>
            <a:r>
              <a:rPr lang="en-US" altLang="ja-JP" sz="2000" dirty="0"/>
              <a:t>As</a:t>
            </a:r>
            <a:r>
              <a:rPr lang="ja-JP" altLang="en-US" sz="2000" dirty="0"/>
              <a:t>（ヒ素）</a:t>
            </a:r>
          </a:p>
        </p:txBody>
      </p:sp>
      <p:sp>
        <p:nvSpPr>
          <p:cNvPr id="9" name="テキスト ボックス 8"/>
          <p:cNvSpPr txBox="1"/>
          <p:nvPr/>
        </p:nvSpPr>
        <p:spPr>
          <a:xfrm>
            <a:off x="4555358" y="4491211"/>
            <a:ext cx="3397790" cy="156966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400" dirty="0"/>
              <a:t>赤色　：　</a:t>
            </a:r>
            <a:r>
              <a:rPr lang="en-US" altLang="ja-JP" sz="2400" dirty="0" err="1"/>
              <a:t>Al.Ga.As</a:t>
            </a:r>
            <a:endParaRPr lang="en-US" altLang="ja-JP" sz="2400" dirty="0"/>
          </a:p>
          <a:p>
            <a:r>
              <a:rPr lang="ja-JP" altLang="en-US" sz="2400" dirty="0"/>
              <a:t>黄色、橙色　：　</a:t>
            </a:r>
            <a:r>
              <a:rPr lang="en-US" altLang="ja-JP" sz="2400" dirty="0" err="1"/>
              <a:t>Al.In.Ga.P</a:t>
            </a:r>
            <a:endParaRPr lang="en-US" altLang="ja-JP" sz="2400" dirty="0"/>
          </a:p>
          <a:p>
            <a:r>
              <a:rPr lang="ja-JP" altLang="en-US" sz="2400" dirty="0"/>
              <a:t>青色、緑色　：　</a:t>
            </a:r>
            <a:r>
              <a:rPr lang="en-US" altLang="ja-JP" sz="2400" dirty="0" err="1"/>
              <a:t>In.Ga.N</a:t>
            </a:r>
            <a:endParaRPr lang="en-US" altLang="ja-JP" sz="2400" dirty="0"/>
          </a:p>
          <a:p>
            <a:r>
              <a:rPr lang="ja-JP" altLang="en-US" sz="2400" dirty="0"/>
              <a:t>紫外　：　</a:t>
            </a:r>
            <a:r>
              <a:rPr lang="en-US" altLang="ja-JP" sz="2400" dirty="0" err="1"/>
              <a:t>Al.Ga.N</a:t>
            </a:r>
            <a:endParaRPr lang="en-US" altLang="ja-JP" sz="2400" dirty="0"/>
          </a:p>
        </p:txBody>
      </p:sp>
      <p:sp>
        <p:nvSpPr>
          <p:cNvPr id="4" name="正方形/長方形 3">
            <a:extLst>
              <a:ext uri="{FF2B5EF4-FFF2-40B4-BE49-F238E27FC236}">
                <a16:creationId xmlns:a16="http://schemas.microsoft.com/office/drawing/2014/main" id="{25211F31-1EBF-423A-B1D2-7163DE3090FE}"/>
              </a:ext>
            </a:extLst>
          </p:cNvPr>
          <p:cNvSpPr/>
          <p:nvPr/>
        </p:nvSpPr>
        <p:spPr>
          <a:xfrm>
            <a:off x="3863752" y="1718380"/>
            <a:ext cx="5066351" cy="1872118"/>
          </a:xfrm>
          <a:prstGeom prst="rect">
            <a:avLst/>
          </a:prstGeom>
          <a:gradFill>
            <a:gsLst>
              <a:gs pos="57000">
                <a:srgbClr val="FFFF00"/>
              </a:gs>
              <a:gs pos="37500">
                <a:srgbClr val="00B050"/>
              </a:gs>
              <a:gs pos="25000">
                <a:srgbClr val="0070C0"/>
              </a:gs>
              <a:gs pos="0">
                <a:srgbClr val="7030A0"/>
              </a:gs>
              <a:gs pos="77000">
                <a:srgbClr val="FFC0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262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17</a:t>
            </a:fld>
            <a:endParaRPr kumimoji="1" lang="ja-JP" altLang="en-US"/>
          </a:p>
        </p:txBody>
      </p:sp>
      <p:pic>
        <p:nvPicPr>
          <p:cNvPr id="5" name="図 4"/>
          <p:cNvPicPr>
            <a:picLocks noChangeAspect="1"/>
          </p:cNvPicPr>
          <p:nvPr/>
        </p:nvPicPr>
        <p:blipFill>
          <a:blip r:embed="rId2"/>
          <a:stretch>
            <a:fillRect/>
          </a:stretch>
        </p:blipFill>
        <p:spPr>
          <a:xfrm>
            <a:off x="2247683" y="980731"/>
            <a:ext cx="7658100" cy="3000375"/>
          </a:xfrm>
          <a:prstGeom prst="rect">
            <a:avLst/>
          </a:prstGeom>
        </p:spPr>
      </p:pic>
      <p:sp>
        <p:nvSpPr>
          <p:cNvPr id="6" name="テキスト ボックス 5"/>
          <p:cNvSpPr txBox="1"/>
          <p:nvPr/>
        </p:nvSpPr>
        <p:spPr>
          <a:xfrm>
            <a:off x="5159899" y="260648"/>
            <a:ext cx="1620957" cy="523220"/>
          </a:xfrm>
          <a:prstGeom prst="rect">
            <a:avLst/>
          </a:prstGeom>
          <a:gradFill flip="none" rotWithShape="1">
            <a:gsLst>
              <a:gs pos="0">
                <a:srgbClr val="FF0000"/>
              </a:gs>
              <a:gs pos="26000">
                <a:srgbClr val="FFFF00">
                  <a:alpha val="82000"/>
                  <a:lumMod val="86000"/>
                </a:srgbClr>
              </a:gs>
              <a:gs pos="61000">
                <a:srgbClr val="FFC000"/>
              </a:gs>
              <a:gs pos="100000">
                <a:srgbClr val="92D050"/>
              </a:gs>
            </a:gsLst>
            <a:lin ang="0" scaled="1"/>
            <a:tileRect/>
          </a:gradFill>
        </p:spPr>
        <p:txBody>
          <a:bodyPr wrap="none" rtlCol="0">
            <a:spAutoFit/>
          </a:bodyPr>
          <a:lstStyle/>
          <a:p>
            <a:r>
              <a:rPr lang="ja-JP" altLang="en-US" sz="2800" dirty="0">
                <a:solidFill>
                  <a:schemeClr val="bg1"/>
                </a:solidFill>
              </a:rPr>
              <a:t>炎色反応</a:t>
            </a:r>
          </a:p>
        </p:txBody>
      </p:sp>
      <p:pic>
        <p:nvPicPr>
          <p:cNvPr id="7" name="図 6"/>
          <p:cNvPicPr>
            <a:picLocks noChangeAspect="1"/>
          </p:cNvPicPr>
          <p:nvPr/>
        </p:nvPicPr>
        <p:blipFill>
          <a:blip r:embed="rId3"/>
          <a:stretch>
            <a:fillRect/>
          </a:stretch>
        </p:blipFill>
        <p:spPr>
          <a:xfrm>
            <a:off x="2386814" y="4077072"/>
            <a:ext cx="2773085" cy="2005154"/>
          </a:xfrm>
          <a:prstGeom prst="rect">
            <a:avLst/>
          </a:prstGeom>
        </p:spPr>
      </p:pic>
      <p:sp>
        <p:nvSpPr>
          <p:cNvPr id="9" name="テキスト ボックス 8"/>
          <p:cNvSpPr txBox="1"/>
          <p:nvPr/>
        </p:nvSpPr>
        <p:spPr>
          <a:xfrm>
            <a:off x="6892374" y="4509120"/>
            <a:ext cx="2056973" cy="369332"/>
          </a:xfrm>
          <a:prstGeom prst="rect">
            <a:avLst/>
          </a:prstGeom>
          <a:noFill/>
        </p:spPr>
        <p:txBody>
          <a:bodyPr wrap="none" rtlCol="0">
            <a:spAutoFit/>
          </a:bodyPr>
          <a:lstStyle/>
          <a:p>
            <a:r>
              <a:rPr lang="ja-JP" altLang="en-US" dirty="0"/>
              <a:t>カラーオイルランプ</a:t>
            </a:r>
          </a:p>
        </p:txBody>
      </p:sp>
      <p:pic>
        <p:nvPicPr>
          <p:cNvPr id="10" name="図 9"/>
          <p:cNvPicPr>
            <a:picLocks noChangeAspect="1"/>
          </p:cNvPicPr>
          <p:nvPr/>
        </p:nvPicPr>
        <p:blipFill>
          <a:blip r:embed="rId4"/>
          <a:stretch>
            <a:fillRect/>
          </a:stretch>
        </p:blipFill>
        <p:spPr>
          <a:xfrm>
            <a:off x="5335390" y="4077074"/>
            <a:ext cx="1120650" cy="1998361"/>
          </a:xfrm>
          <a:prstGeom prst="rect">
            <a:avLst/>
          </a:prstGeom>
        </p:spPr>
      </p:pic>
      <p:sp>
        <p:nvSpPr>
          <p:cNvPr id="11" name="テキスト ボックス 10"/>
          <p:cNvSpPr txBox="1"/>
          <p:nvPr/>
        </p:nvSpPr>
        <p:spPr>
          <a:xfrm>
            <a:off x="6892374" y="4886680"/>
            <a:ext cx="2816797" cy="369332"/>
          </a:xfrm>
          <a:prstGeom prst="rect">
            <a:avLst/>
          </a:prstGeom>
          <a:noFill/>
        </p:spPr>
        <p:txBody>
          <a:bodyPr wrap="none" rtlCol="0">
            <a:spAutoFit/>
          </a:bodyPr>
          <a:lstStyle/>
          <a:p>
            <a:r>
              <a:rPr lang="en-US" altLang="ja-JP" dirty="0"/>
              <a:t>90m</a:t>
            </a:r>
            <a:r>
              <a:rPr lang="ja-JP" altLang="en-US" dirty="0"/>
              <a:t>ｌ　</a:t>
            </a:r>
            <a:r>
              <a:rPr lang="en-US" altLang="ja-JP" dirty="0"/>
              <a:t>1m</a:t>
            </a:r>
            <a:r>
              <a:rPr lang="ja-JP" altLang="en-US" dirty="0" err="1"/>
              <a:t>ｌ</a:t>
            </a:r>
            <a:r>
              <a:rPr lang="ja-JP" altLang="en-US" dirty="0"/>
              <a:t>あたり約</a:t>
            </a:r>
            <a:r>
              <a:rPr lang="en-US" altLang="ja-JP" dirty="0"/>
              <a:t>4</a:t>
            </a:r>
            <a:r>
              <a:rPr lang="ja-JP" altLang="en-US" dirty="0"/>
              <a:t>分燃焼</a:t>
            </a:r>
          </a:p>
        </p:txBody>
      </p:sp>
      <p:sp>
        <p:nvSpPr>
          <p:cNvPr id="12" name="テキスト ボックス 11"/>
          <p:cNvSpPr txBox="1"/>
          <p:nvPr/>
        </p:nvSpPr>
        <p:spPr>
          <a:xfrm>
            <a:off x="6918512" y="5313457"/>
            <a:ext cx="1508746" cy="369332"/>
          </a:xfrm>
          <a:prstGeom prst="rect">
            <a:avLst/>
          </a:prstGeom>
          <a:noFill/>
        </p:spPr>
        <p:txBody>
          <a:bodyPr wrap="none" rtlCol="0">
            <a:spAutoFit/>
          </a:bodyPr>
          <a:lstStyle/>
          <a:p>
            <a:r>
              <a:rPr lang="ja-JP" altLang="en-US" dirty="0"/>
              <a:t>ネットで</a:t>
            </a:r>
            <a:r>
              <a:rPr lang="en-US" altLang="ja-JP" dirty="0"/>
              <a:t>950</a:t>
            </a:r>
            <a:r>
              <a:rPr lang="ja-JP" altLang="en-US" dirty="0"/>
              <a:t>円</a:t>
            </a:r>
          </a:p>
        </p:txBody>
      </p:sp>
      <p:grpSp>
        <p:nvGrpSpPr>
          <p:cNvPr id="15" name="グループ化 14"/>
          <p:cNvGrpSpPr/>
          <p:nvPr/>
        </p:nvGrpSpPr>
        <p:grpSpPr>
          <a:xfrm>
            <a:off x="1910483" y="161897"/>
            <a:ext cx="1224136" cy="792088"/>
            <a:chOff x="107504" y="116632"/>
            <a:chExt cx="1224136" cy="792088"/>
          </a:xfrm>
        </p:grpSpPr>
        <p:sp>
          <p:nvSpPr>
            <p:cNvPr id="14" name="正方形/長方形 13"/>
            <p:cNvSpPr/>
            <p:nvPr/>
          </p:nvSpPr>
          <p:spPr>
            <a:xfrm>
              <a:off x="107504" y="116632"/>
              <a:ext cx="1224136" cy="792088"/>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p:cNvSpPr txBox="1"/>
            <p:nvPr/>
          </p:nvSpPr>
          <p:spPr>
            <a:xfrm>
              <a:off x="400517" y="297978"/>
              <a:ext cx="646331" cy="369332"/>
            </a:xfrm>
            <a:prstGeom prst="rect">
              <a:avLst/>
            </a:prstGeom>
            <a:solidFill>
              <a:srgbClr val="0066FF"/>
            </a:solidFill>
          </p:spPr>
          <p:txBody>
            <a:bodyPr wrap="none" rtlCol="0">
              <a:spAutoFit/>
            </a:bodyPr>
            <a:lstStyle/>
            <a:p>
              <a:r>
                <a:rPr lang="ja-JP" altLang="en-US" dirty="0">
                  <a:solidFill>
                    <a:schemeClr val="bg1"/>
                  </a:solidFill>
                </a:rPr>
                <a:t>余談</a:t>
              </a:r>
            </a:p>
          </p:txBody>
        </p:sp>
      </p:grpSp>
    </p:spTree>
    <p:extLst>
      <p:ext uri="{BB962C8B-B14F-4D97-AF65-F5344CB8AC3E}">
        <p14:creationId xmlns:p14="http://schemas.microsoft.com/office/powerpoint/2010/main" val="372436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12" name="スライド番号プレースホルダー 3"/>
          <p:cNvSpPr>
            <a:spLocks noGrp="1"/>
          </p:cNvSpPr>
          <p:nvPr>
            <p:ph type="sldNum" sz="quarter" idx="12"/>
          </p:nvPr>
        </p:nvSpPr>
        <p:spPr/>
        <p:txBody>
          <a:bodyPr/>
          <a:lstStyle/>
          <a:p>
            <a:fld id="{1C985EB9-623C-4666-B114-37E65040C909}" type="slidenum">
              <a:rPr lang="en-US" altLang="ja-JP"/>
              <a:pPr/>
              <a:t>18</a:t>
            </a:fld>
            <a:endParaRPr lang="en-US" altLang="ja-JP"/>
          </a:p>
        </p:txBody>
      </p:sp>
      <p:pic>
        <p:nvPicPr>
          <p:cNvPr id="169987" name="Picture 3"/>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775521" y="2048656"/>
            <a:ext cx="2645146" cy="296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760978" y="2043180"/>
            <a:ext cx="2650901" cy="29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752184" y="2054688"/>
            <a:ext cx="2639392" cy="295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テキスト ボックス 1"/>
          <p:cNvSpPr txBox="1">
            <a:spLocks noChangeArrowheads="1"/>
          </p:cNvSpPr>
          <p:nvPr/>
        </p:nvSpPr>
        <p:spPr bwMode="auto">
          <a:xfrm>
            <a:off x="3821222" y="800418"/>
            <a:ext cx="45304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pPr algn="ctr"/>
            <a:r>
              <a:rPr lang="ja-JP" altLang="en-US" sz="2800" u="sng" dirty="0">
                <a:latin typeface="ＭＳ Ｐゴシック" panose="020B0600070205080204" pitchFamily="50" charset="-128"/>
              </a:rPr>
              <a:t>ムラのない均一な光をつくる </a:t>
            </a:r>
          </a:p>
        </p:txBody>
      </p:sp>
      <p:sp>
        <p:nvSpPr>
          <p:cNvPr id="3" name="テキスト ボックス 2"/>
          <p:cNvSpPr txBox="1"/>
          <p:nvPr/>
        </p:nvSpPr>
        <p:spPr>
          <a:xfrm>
            <a:off x="2233358" y="5367149"/>
            <a:ext cx="1787669" cy="369332"/>
          </a:xfrm>
          <a:prstGeom prst="rect">
            <a:avLst/>
          </a:prstGeom>
          <a:noFill/>
        </p:spPr>
        <p:txBody>
          <a:bodyPr wrap="none" rtlCol="0">
            <a:spAutoFit/>
          </a:bodyPr>
          <a:lstStyle/>
          <a:p>
            <a:r>
              <a:rPr lang="ja-JP" altLang="en-US" dirty="0"/>
              <a:t>黄色の蛍光体に</a:t>
            </a:r>
          </a:p>
        </p:txBody>
      </p:sp>
      <p:sp>
        <p:nvSpPr>
          <p:cNvPr id="9" name="テキスト ボックス 8"/>
          <p:cNvSpPr txBox="1"/>
          <p:nvPr/>
        </p:nvSpPr>
        <p:spPr>
          <a:xfrm>
            <a:off x="5203358" y="5367149"/>
            <a:ext cx="1898277" cy="369332"/>
          </a:xfrm>
          <a:prstGeom prst="rect">
            <a:avLst/>
          </a:prstGeom>
          <a:noFill/>
        </p:spPr>
        <p:txBody>
          <a:bodyPr wrap="none" rtlCol="0">
            <a:spAutoFit/>
          </a:bodyPr>
          <a:lstStyle/>
          <a:p>
            <a:r>
              <a:rPr lang="ja-JP" altLang="en-US" dirty="0"/>
              <a:t>青い光を乗せると</a:t>
            </a:r>
          </a:p>
        </p:txBody>
      </p:sp>
      <p:sp>
        <p:nvSpPr>
          <p:cNvPr id="10" name="テキスト ボックス 9"/>
          <p:cNvSpPr txBox="1"/>
          <p:nvPr/>
        </p:nvSpPr>
        <p:spPr>
          <a:xfrm>
            <a:off x="8152652" y="5367149"/>
            <a:ext cx="1755609" cy="369332"/>
          </a:xfrm>
          <a:prstGeom prst="rect">
            <a:avLst/>
          </a:prstGeom>
          <a:noFill/>
        </p:spPr>
        <p:txBody>
          <a:bodyPr wrap="none" rtlCol="0">
            <a:spAutoFit/>
          </a:bodyPr>
          <a:lstStyle/>
          <a:p>
            <a:r>
              <a:rPr lang="ja-JP" altLang="en-US" dirty="0"/>
              <a:t>白い光が出来る</a:t>
            </a:r>
          </a:p>
        </p:txBody>
      </p:sp>
      <p:pic>
        <p:nvPicPr>
          <p:cNvPr id="11" name="図 10"/>
          <p:cNvPicPr>
            <a:picLocks noChangeAspect="1"/>
          </p:cNvPicPr>
          <p:nvPr/>
        </p:nvPicPr>
        <p:blipFill>
          <a:blip r:embed="rId10"/>
          <a:stretch>
            <a:fillRect/>
          </a:stretch>
        </p:blipFill>
        <p:spPr>
          <a:xfrm>
            <a:off x="1775521" y="891178"/>
            <a:ext cx="1512168" cy="980492"/>
          </a:xfrm>
          <a:prstGeom prst="rect">
            <a:avLst/>
          </a:prstGeom>
        </p:spPr>
      </p:pic>
    </p:spTree>
    <p:custDataLst>
      <p:tags r:id="rId1"/>
    </p:custDataLst>
    <p:extLst>
      <p:ext uri="{BB962C8B-B14F-4D97-AF65-F5344CB8AC3E}">
        <p14:creationId xmlns:p14="http://schemas.microsoft.com/office/powerpoint/2010/main" val="3930241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9987"/>
                                        </p:tgtEl>
                                        <p:attrNameLst>
                                          <p:attrName>style.visibility</p:attrName>
                                        </p:attrNameLst>
                                      </p:cBhvr>
                                      <p:to>
                                        <p:strVal val="visible"/>
                                      </p:to>
                                    </p:set>
                                    <p:anim calcmode="lin" valueType="num">
                                      <p:cBhvr additive="base">
                                        <p:cTn id="7" dur="500" fill="hold"/>
                                        <p:tgtEl>
                                          <p:spTgt spid="169987"/>
                                        </p:tgtEl>
                                        <p:attrNameLst>
                                          <p:attrName>ppt_x</p:attrName>
                                        </p:attrNameLst>
                                      </p:cBhvr>
                                      <p:tavLst>
                                        <p:tav tm="0">
                                          <p:val>
                                            <p:strVal val="0-#ppt_w/2"/>
                                          </p:val>
                                        </p:tav>
                                        <p:tav tm="100000">
                                          <p:val>
                                            <p:strVal val="#ppt_x"/>
                                          </p:val>
                                        </p:tav>
                                      </p:tavLst>
                                    </p:anim>
                                    <p:anim calcmode="lin" valueType="num">
                                      <p:cBhvr additive="base">
                                        <p:cTn id="8" dur="500" fill="hold"/>
                                        <p:tgtEl>
                                          <p:spTgt spid="16998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additive="base">
                                        <p:cTn id="13" dur="500" fill="hold"/>
                                        <p:tgtEl>
                                          <p:spTgt spid="169988"/>
                                        </p:tgtEl>
                                        <p:attrNameLst>
                                          <p:attrName>ppt_x</p:attrName>
                                        </p:attrNameLst>
                                      </p:cBhvr>
                                      <p:tavLst>
                                        <p:tav tm="0">
                                          <p:val>
                                            <p:strVal val="0-#ppt_w/2"/>
                                          </p:val>
                                        </p:tav>
                                        <p:tav tm="100000">
                                          <p:val>
                                            <p:strVal val="#ppt_x"/>
                                          </p:val>
                                        </p:tav>
                                      </p:tavLst>
                                    </p:anim>
                                    <p:anim calcmode="lin" valueType="num">
                                      <p:cBhvr additive="base">
                                        <p:cTn id="14"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9989"/>
                                        </p:tgtEl>
                                        <p:attrNameLst>
                                          <p:attrName>style.visibility</p:attrName>
                                        </p:attrNameLst>
                                      </p:cBhvr>
                                      <p:to>
                                        <p:strVal val="visible"/>
                                      </p:to>
                                    </p:set>
                                    <p:anim calcmode="lin" valueType="num">
                                      <p:cBhvr additive="base">
                                        <p:cTn id="19" dur="500" fill="hold"/>
                                        <p:tgtEl>
                                          <p:spTgt spid="169989"/>
                                        </p:tgtEl>
                                        <p:attrNameLst>
                                          <p:attrName>ppt_x</p:attrName>
                                        </p:attrNameLst>
                                      </p:cBhvr>
                                      <p:tavLst>
                                        <p:tav tm="0">
                                          <p:val>
                                            <p:strVal val="0-#ppt_w/2"/>
                                          </p:val>
                                        </p:tav>
                                        <p:tav tm="100000">
                                          <p:val>
                                            <p:strVal val="#ppt_x"/>
                                          </p:val>
                                        </p:tav>
                                      </p:tavLst>
                                    </p:anim>
                                    <p:anim calcmode="lin" valueType="num">
                                      <p:cBhvr additive="base">
                                        <p:cTn id="20"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a:xfrm>
            <a:off x="3684598" y="6459785"/>
            <a:ext cx="4822804" cy="365125"/>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endParaRPr kumimoji="1" lang="ja-JP" altLang="en-US" dirty="0"/>
          </a:p>
        </p:txBody>
      </p:sp>
      <p:sp>
        <p:nvSpPr>
          <p:cNvPr id="3" name="スライド番号プレースホルダー 2"/>
          <p:cNvSpPr>
            <a:spLocks noGrp="1"/>
          </p:cNvSpPr>
          <p:nvPr>
            <p:ph type="sldNum" sz="quarter" idx="12"/>
          </p:nvPr>
        </p:nvSpPr>
        <p:spPr>
          <a:xfrm>
            <a:off x="10260498" y="6459785"/>
            <a:ext cx="1312025" cy="365125"/>
          </a:xfrm>
        </p:spPr>
        <p:txBody>
          <a:bodyPr/>
          <a:lstStyle/>
          <a:p>
            <a:fld id="{2032E6E7-842D-42D6-B09B-CE736B8DC3AA}" type="slidenum">
              <a:rPr kumimoji="1" lang="ja-JP" altLang="en-US" smtClean="0"/>
              <a:t>19</a:t>
            </a:fld>
            <a:endParaRPr kumimoji="1" lang="ja-JP" altLang="en-US"/>
          </a:p>
        </p:txBody>
      </p:sp>
      <p:pic>
        <p:nvPicPr>
          <p:cNvPr id="6" name="図 5"/>
          <p:cNvPicPr>
            <a:picLocks noChangeAspect="1"/>
          </p:cNvPicPr>
          <p:nvPr/>
        </p:nvPicPr>
        <p:blipFill>
          <a:blip r:embed="rId3"/>
          <a:stretch>
            <a:fillRect/>
          </a:stretch>
        </p:blipFill>
        <p:spPr>
          <a:xfrm>
            <a:off x="593562" y="438899"/>
            <a:ext cx="3452663" cy="3243897"/>
          </a:xfrm>
          <a:prstGeom prst="rect">
            <a:avLst/>
          </a:prstGeom>
        </p:spPr>
      </p:pic>
      <p:pic>
        <p:nvPicPr>
          <p:cNvPr id="7" name="図 6"/>
          <p:cNvPicPr>
            <a:picLocks noChangeAspect="1"/>
          </p:cNvPicPr>
          <p:nvPr/>
        </p:nvPicPr>
        <p:blipFill>
          <a:blip r:embed="rId4"/>
          <a:stretch>
            <a:fillRect/>
          </a:stretch>
        </p:blipFill>
        <p:spPr>
          <a:xfrm>
            <a:off x="8119861" y="471017"/>
            <a:ext cx="3452662" cy="3211779"/>
          </a:xfrm>
          <a:prstGeom prst="rect">
            <a:avLst/>
          </a:prstGeom>
        </p:spPr>
      </p:pic>
      <p:pic>
        <p:nvPicPr>
          <p:cNvPr id="8" name="図 7"/>
          <p:cNvPicPr>
            <a:picLocks noChangeAspect="1"/>
          </p:cNvPicPr>
          <p:nvPr/>
        </p:nvPicPr>
        <p:blipFill>
          <a:blip r:embed="rId5"/>
          <a:stretch>
            <a:fillRect/>
          </a:stretch>
        </p:blipFill>
        <p:spPr>
          <a:xfrm>
            <a:off x="4259144" y="438899"/>
            <a:ext cx="3468722" cy="3243897"/>
          </a:xfrm>
          <a:prstGeom prst="rect">
            <a:avLst/>
          </a:prstGeom>
        </p:spPr>
      </p:pic>
      <p:sp>
        <p:nvSpPr>
          <p:cNvPr id="10" name="テキスト ボックス 9"/>
          <p:cNvSpPr txBox="1"/>
          <p:nvPr/>
        </p:nvSpPr>
        <p:spPr>
          <a:xfrm>
            <a:off x="1849390" y="3899614"/>
            <a:ext cx="877163" cy="369332"/>
          </a:xfrm>
          <a:prstGeom prst="rect">
            <a:avLst/>
          </a:prstGeom>
          <a:noFill/>
        </p:spPr>
        <p:txBody>
          <a:bodyPr wrap="none" rtlCol="0">
            <a:spAutoFit/>
          </a:bodyPr>
          <a:lstStyle/>
          <a:p>
            <a:r>
              <a:rPr lang="ja-JP" altLang="en-US" dirty="0"/>
              <a:t>高効率</a:t>
            </a:r>
          </a:p>
        </p:txBody>
      </p:sp>
      <p:sp>
        <p:nvSpPr>
          <p:cNvPr id="12" name="テキスト ボックス 11"/>
          <p:cNvSpPr txBox="1"/>
          <p:nvPr/>
        </p:nvSpPr>
        <p:spPr>
          <a:xfrm>
            <a:off x="5554923" y="3843730"/>
            <a:ext cx="877163" cy="369332"/>
          </a:xfrm>
          <a:prstGeom prst="rect">
            <a:avLst/>
          </a:prstGeom>
          <a:noFill/>
        </p:spPr>
        <p:txBody>
          <a:bodyPr wrap="none" rtlCol="0">
            <a:spAutoFit/>
          </a:bodyPr>
          <a:lstStyle/>
          <a:p>
            <a:r>
              <a:rPr lang="ja-JP" altLang="en-US" dirty="0"/>
              <a:t>高演色</a:t>
            </a:r>
          </a:p>
        </p:txBody>
      </p:sp>
      <p:sp>
        <p:nvSpPr>
          <p:cNvPr id="13" name="テキスト ボックス 12"/>
          <p:cNvSpPr txBox="1"/>
          <p:nvPr/>
        </p:nvSpPr>
        <p:spPr>
          <a:xfrm>
            <a:off x="9260456" y="3870642"/>
            <a:ext cx="1107996" cy="369332"/>
          </a:xfrm>
          <a:prstGeom prst="rect">
            <a:avLst/>
          </a:prstGeom>
          <a:noFill/>
        </p:spPr>
        <p:txBody>
          <a:bodyPr wrap="none" rtlCol="0">
            <a:spAutoFit/>
          </a:bodyPr>
          <a:lstStyle/>
          <a:p>
            <a:r>
              <a:rPr lang="ja-JP" altLang="en-US" dirty="0"/>
              <a:t>超高演色</a:t>
            </a:r>
          </a:p>
        </p:txBody>
      </p:sp>
      <p:cxnSp>
        <p:nvCxnSpPr>
          <p:cNvPr id="18" name="直線コネクタ 17"/>
          <p:cNvCxnSpPr>
            <a:cxnSpLocks/>
          </p:cNvCxnSpPr>
          <p:nvPr/>
        </p:nvCxnSpPr>
        <p:spPr>
          <a:xfrm>
            <a:off x="767408" y="4797152"/>
            <a:ext cx="11089232" cy="0"/>
          </a:xfrm>
          <a:prstGeom prst="line">
            <a:avLst/>
          </a:prstGeom>
          <a:ln w="28575">
            <a:solidFill>
              <a:srgbClr val="0066FF"/>
            </a:solidFill>
            <a:prstDash val="dash"/>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444493" y="5157110"/>
            <a:ext cx="1750800" cy="1015663"/>
          </a:xfrm>
          <a:prstGeom prst="rect">
            <a:avLst/>
          </a:prstGeom>
          <a:noFill/>
        </p:spPr>
        <p:txBody>
          <a:bodyPr wrap="none" rtlCol="0">
            <a:spAutoFit/>
          </a:bodyPr>
          <a:lstStyle/>
          <a:p>
            <a:r>
              <a:rPr lang="en-US" altLang="ja-JP" sz="6000" dirty="0"/>
              <a:t>Ra75</a:t>
            </a:r>
            <a:endParaRPr lang="ja-JP" altLang="en-US" sz="6000" dirty="0"/>
          </a:p>
        </p:txBody>
      </p:sp>
      <p:sp>
        <p:nvSpPr>
          <p:cNvPr id="17" name="テキスト ボックス 16"/>
          <p:cNvSpPr txBox="1"/>
          <p:nvPr/>
        </p:nvSpPr>
        <p:spPr>
          <a:xfrm>
            <a:off x="5118104" y="5165404"/>
            <a:ext cx="1750800" cy="1015663"/>
          </a:xfrm>
          <a:prstGeom prst="rect">
            <a:avLst/>
          </a:prstGeom>
          <a:noFill/>
        </p:spPr>
        <p:txBody>
          <a:bodyPr wrap="none" rtlCol="0">
            <a:spAutoFit/>
          </a:bodyPr>
          <a:lstStyle/>
          <a:p>
            <a:r>
              <a:rPr lang="en-US" altLang="ja-JP" sz="6000" dirty="0"/>
              <a:t>Ra85</a:t>
            </a:r>
            <a:endParaRPr lang="ja-JP" altLang="en-US" sz="6000" dirty="0"/>
          </a:p>
        </p:txBody>
      </p:sp>
      <p:sp>
        <p:nvSpPr>
          <p:cNvPr id="19" name="テキスト ボックス 18"/>
          <p:cNvSpPr txBox="1"/>
          <p:nvPr/>
        </p:nvSpPr>
        <p:spPr>
          <a:xfrm>
            <a:off x="8970792" y="5173266"/>
            <a:ext cx="1750800" cy="1015663"/>
          </a:xfrm>
          <a:prstGeom prst="rect">
            <a:avLst/>
          </a:prstGeom>
          <a:noFill/>
        </p:spPr>
        <p:txBody>
          <a:bodyPr wrap="none" rtlCol="0">
            <a:spAutoFit/>
          </a:bodyPr>
          <a:lstStyle/>
          <a:p>
            <a:r>
              <a:rPr lang="en-US" altLang="ja-JP" sz="6000" dirty="0"/>
              <a:t>Ra95</a:t>
            </a:r>
            <a:endParaRPr lang="ja-JP" altLang="en-US" sz="6000" dirty="0"/>
          </a:p>
        </p:txBody>
      </p:sp>
    </p:spTree>
    <p:extLst>
      <p:ext uri="{BB962C8B-B14F-4D97-AF65-F5344CB8AC3E}">
        <p14:creationId xmlns:p14="http://schemas.microsoft.com/office/powerpoint/2010/main" val="290753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2636912"/>
            <a:ext cx="12192000" cy="6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タイトル 3"/>
          <p:cNvSpPr>
            <a:spLocks noGrp="1"/>
          </p:cNvSpPr>
          <p:nvPr>
            <p:ph type="title"/>
          </p:nvPr>
        </p:nvSpPr>
        <p:spPr>
          <a:xfrm>
            <a:off x="1199456" y="754655"/>
            <a:ext cx="2664296" cy="910149"/>
          </a:xfrm>
        </p:spPr>
        <p:txBody>
          <a:bodyPr/>
          <a:lstStyle/>
          <a:p>
            <a:r>
              <a:rPr kumimoji="1" lang="ja-JP" altLang="en-US" dirty="0">
                <a:latin typeface="HG丸ｺﾞｼｯｸM-PRO" panose="020F0600000000000000" pitchFamily="50" charset="-128"/>
                <a:ea typeface="HG丸ｺﾞｼｯｸM-PRO" panose="020F0600000000000000" pitchFamily="50" charset="-128"/>
              </a:rPr>
              <a:t>照明講座　</a:t>
            </a:r>
          </a:p>
        </p:txBody>
      </p: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2</a:t>
            </a:fld>
            <a:endParaRPr kumimoji="1" lang="ja-JP" altLang="en-US"/>
          </a:p>
        </p:txBody>
      </p:sp>
      <p:sp>
        <p:nvSpPr>
          <p:cNvPr id="5" name="テキスト ボックス 4"/>
          <p:cNvSpPr txBox="1"/>
          <p:nvPr/>
        </p:nvSpPr>
        <p:spPr>
          <a:xfrm>
            <a:off x="2360856" y="1988840"/>
            <a:ext cx="7207422" cy="3785652"/>
          </a:xfrm>
          <a:prstGeom prst="rect">
            <a:avLst/>
          </a:prstGeom>
          <a:noFill/>
        </p:spPr>
        <p:txBody>
          <a:bodyPr wrap="none" rtlCol="0">
            <a:spAutoFit/>
          </a:bodyPr>
          <a:lstStyle/>
          <a:p>
            <a:r>
              <a:rPr lang="ja-JP" altLang="en-US" sz="4000" dirty="0">
                <a:solidFill>
                  <a:schemeClr val="bg1">
                    <a:lumMod val="65000"/>
                  </a:schemeClr>
                </a:solidFill>
              </a:rPr>
              <a:t>①　照明基礎講座</a:t>
            </a:r>
            <a:endParaRPr lang="en-US" altLang="ja-JP" sz="4000" dirty="0">
              <a:solidFill>
                <a:schemeClr val="bg1">
                  <a:lumMod val="65000"/>
                </a:schemeClr>
              </a:solidFill>
            </a:endParaRPr>
          </a:p>
          <a:p>
            <a:r>
              <a:rPr lang="ja-JP" altLang="en-US" sz="4000" dirty="0">
                <a:solidFill>
                  <a:schemeClr val="bg1"/>
                </a:solidFill>
                <a:highlight>
                  <a:srgbClr val="FF0000"/>
                </a:highlight>
              </a:rPr>
              <a:t>②　</a:t>
            </a:r>
            <a:r>
              <a:rPr lang="en-US" altLang="ja-JP" sz="4000" dirty="0">
                <a:solidFill>
                  <a:schemeClr val="bg1"/>
                </a:solidFill>
                <a:highlight>
                  <a:srgbClr val="FF0000"/>
                </a:highlight>
              </a:rPr>
              <a:t>LED</a:t>
            </a:r>
            <a:r>
              <a:rPr lang="ja-JP" altLang="en-US" sz="4000" dirty="0">
                <a:solidFill>
                  <a:schemeClr val="bg1"/>
                </a:solidFill>
                <a:highlight>
                  <a:srgbClr val="FF0000"/>
                </a:highlight>
              </a:rPr>
              <a:t>の特徴　</a:t>
            </a:r>
            <a:r>
              <a:rPr lang="en-US" altLang="ja-JP" sz="4000" dirty="0">
                <a:solidFill>
                  <a:schemeClr val="bg1"/>
                </a:solidFill>
                <a:highlight>
                  <a:srgbClr val="FF0000"/>
                </a:highlight>
              </a:rPr>
              <a:t>LED</a:t>
            </a:r>
            <a:r>
              <a:rPr lang="ja-JP" altLang="en-US" sz="4000" dirty="0">
                <a:solidFill>
                  <a:schemeClr val="bg1"/>
                </a:solidFill>
                <a:highlight>
                  <a:srgbClr val="FF0000"/>
                </a:highlight>
              </a:rPr>
              <a:t>を知ろう</a:t>
            </a:r>
            <a:endParaRPr lang="en-US" altLang="ja-JP" sz="4000" dirty="0">
              <a:solidFill>
                <a:schemeClr val="bg1"/>
              </a:solidFill>
              <a:highlight>
                <a:srgbClr val="FF0000"/>
              </a:highlight>
            </a:endParaRPr>
          </a:p>
          <a:p>
            <a:r>
              <a:rPr lang="ja-JP" altLang="en-US" sz="4000" dirty="0">
                <a:solidFill>
                  <a:srgbClr val="0070C0"/>
                </a:solidFill>
              </a:rPr>
              <a:t>③　建築と照明</a:t>
            </a:r>
            <a:endParaRPr lang="en-US" altLang="ja-JP" sz="4000" dirty="0">
              <a:solidFill>
                <a:srgbClr val="0070C0"/>
              </a:solidFill>
            </a:endParaRPr>
          </a:p>
          <a:p>
            <a:r>
              <a:rPr lang="ja-JP" altLang="en-US" sz="4000" dirty="0">
                <a:solidFill>
                  <a:srgbClr val="0070C0"/>
                </a:solidFill>
              </a:rPr>
              <a:t>④　照明メーカーとの付き合い方</a:t>
            </a:r>
            <a:endParaRPr lang="en-US" altLang="ja-JP" sz="4000" dirty="0">
              <a:solidFill>
                <a:srgbClr val="0070C0"/>
              </a:solidFill>
            </a:endParaRPr>
          </a:p>
          <a:p>
            <a:r>
              <a:rPr lang="ja-JP" altLang="en-US" sz="4000" dirty="0">
                <a:solidFill>
                  <a:srgbClr val="0070C0"/>
                </a:solidFill>
              </a:rPr>
              <a:t>⑤　住宅照明の価値</a:t>
            </a:r>
            <a:endParaRPr lang="en-US" altLang="ja-JP" sz="4000" dirty="0">
              <a:solidFill>
                <a:srgbClr val="0070C0"/>
              </a:solidFill>
            </a:endParaRPr>
          </a:p>
          <a:p>
            <a:r>
              <a:rPr lang="ja-JP" altLang="en-US" sz="4000" dirty="0">
                <a:solidFill>
                  <a:srgbClr val="0070C0"/>
                </a:solidFill>
              </a:rPr>
              <a:t>⑥　住宅照明の提案方法</a:t>
            </a:r>
          </a:p>
        </p:txBody>
      </p:sp>
    </p:spTree>
    <p:extLst>
      <p:ext uri="{BB962C8B-B14F-4D97-AF65-F5344CB8AC3E}">
        <p14:creationId xmlns:p14="http://schemas.microsoft.com/office/powerpoint/2010/main" val="347701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a:srcRect b="13520"/>
          <a:stretch/>
        </p:blipFill>
        <p:spPr>
          <a:xfrm>
            <a:off x="216838" y="4221088"/>
            <a:ext cx="4755276" cy="2088232"/>
          </a:xfrm>
          <a:prstGeom prst="rect">
            <a:avLst/>
          </a:prstGeom>
        </p:spPr>
      </p:pic>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20</a:t>
            </a:fld>
            <a:endParaRPr kumimoji="1" lang="ja-JP" altLang="en-US"/>
          </a:p>
        </p:txBody>
      </p:sp>
      <p:pic>
        <p:nvPicPr>
          <p:cNvPr id="5" name="図 4"/>
          <p:cNvPicPr>
            <a:picLocks noChangeAspect="1"/>
          </p:cNvPicPr>
          <p:nvPr/>
        </p:nvPicPr>
        <p:blipFill>
          <a:blip r:embed="rId4"/>
          <a:stretch>
            <a:fillRect/>
          </a:stretch>
        </p:blipFill>
        <p:spPr>
          <a:xfrm>
            <a:off x="461775" y="776242"/>
            <a:ext cx="2881760" cy="1656184"/>
          </a:xfrm>
          <a:prstGeom prst="rect">
            <a:avLst/>
          </a:prstGeom>
        </p:spPr>
      </p:pic>
      <p:pic>
        <p:nvPicPr>
          <p:cNvPr id="7" name="図 6"/>
          <p:cNvPicPr>
            <a:picLocks noChangeAspect="1"/>
          </p:cNvPicPr>
          <p:nvPr/>
        </p:nvPicPr>
        <p:blipFill>
          <a:blip r:embed="rId5"/>
          <a:stretch>
            <a:fillRect/>
          </a:stretch>
        </p:blipFill>
        <p:spPr>
          <a:xfrm>
            <a:off x="5015879" y="13052"/>
            <a:ext cx="7032879" cy="6296268"/>
          </a:xfrm>
          <a:prstGeom prst="rect">
            <a:avLst/>
          </a:prstGeom>
        </p:spPr>
      </p:pic>
      <p:pic>
        <p:nvPicPr>
          <p:cNvPr id="9" name="図 8"/>
          <p:cNvPicPr>
            <a:picLocks noChangeAspect="1"/>
          </p:cNvPicPr>
          <p:nvPr/>
        </p:nvPicPr>
        <p:blipFill>
          <a:blip r:embed="rId6"/>
          <a:stretch>
            <a:fillRect/>
          </a:stretch>
        </p:blipFill>
        <p:spPr>
          <a:xfrm>
            <a:off x="407368" y="2604928"/>
            <a:ext cx="2990573" cy="1544152"/>
          </a:xfrm>
          <a:prstGeom prst="rect">
            <a:avLst/>
          </a:prstGeom>
        </p:spPr>
      </p:pic>
      <p:sp>
        <p:nvSpPr>
          <p:cNvPr id="12" name="テキスト ボックス 11">
            <a:extLst>
              <a:ext uri="{FF2B5EF4-FFF2-40B4-BE49-F238E27FC236}">
                <a16:creationId xmlns:a16="http://schemas.microsoft.com/office/drawing/2014/main" id="{947E4780-6608-456F-B636-86FFEDAED678}"/>
              </a:ext>
            </a:extLst>
          </p:cNvPr>
          <p:cNvSpPr txBox="1"/>
          <p:nvPr/>
        </p:nvSpPr>
        <p:spPr>
          <a:xfrm>
            <a:off x="3656188" y="3068960"/>
            <a:ext cx="1005403" cy="584775"/>
          </a:xfrm>
          <a:prstGeom prst="rect">
            <a:avLst/>
          </a:prstGeom>
          <a:noFill/>
        </p:spPr>
        <p:txBody>
          <a:bodyPr wrap="none" rtlCol="0">
            <a:spAutoFit/>
          </a:bodyPr>
          <a:lstStyle/>
          <a:p>
            <a:r>
              <a:rPr lang="ja-JP" altLang="en-US" sz="3200" dirty="0"/>
              <a:t>白色</a:t>
            </a:r>
          </a:p>
        </p:txBody>
      </p:sp>
      <p:pic>
        <p:nvPicPr>
          <p:cNvPr id="1026" name="Picture 2" descr="太陽・晴れのイラスト | 無料のフリー素材 イラストエイト">
            <a:extLst>
              <a:ext uri="{FF2B5EF4-FFF2-40B4-BE49-F238E27FC236}">
                <a16:creationId xmlns:a16="http://schemas.microsoft.com/office/drawing/2014/main" id="{2EB7E8F9-683C-4FD9-B26D-594EC5F34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971" y="976082"/>
            <a:ext cx="1168770" cy="107886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2002ED9C-C92D-4D6B-9CDF-C0D60AB845C6}"/>
              </a:ext>
            </a:extLst>
          </p:cNvPr>
          <p:cNvSpPr txBox="1"/>
          <p:nvPr/>
        </p:nvSpPr>
        <p:spPr>
          <a:xfrm>
            <a:off x="469888" y="105216"/>
            <a:ext cx="3863558" cy="584775"/>
          </a:xfrm>
          <a:prstGeom prst="rect">
            <a:avLst/>
          </a:prstGeom>
          <a:solidFill>
            <a:srgbClr val="FF6F26"/>
          </a:solidFill>
        </p:spPr>
        <p:txBody>
          <a:bodyPr wrap="none" rtlCol="0">
            <a:spAutoFit/>
          </a:bodyPr>
          <a:lstStyle/>
          <a:p>
            <a:r>
              <a:rPr lang="ja-JP" altLang="en-US" sz="3200" dirty="0">
                <a:solidFill>
                  <a:schemeClr val="bg1"/>
                </a:solidFill>
              </a:rPr>
              <a:t>スペクトル　光の成分</a:t>
            </a:r>
          </a:p>
        </p:txBody>
      </p:sp>
    </p:spTree>
    <p:extLst>
      <p:ext uri="{BB962C8B-B14F-4D97-AF65-F5344CB8AC3E}">
        <p14:creationId xmlns:p14="http://schemas.microsoft.com/office/powerpoint/2010/main" val="3535757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21</a:t>
            </a:fld>
            <a:endParaRPr kumimoji="1" lang="ja-JP" altLang="en-US"/>
          </a:p>
        </p:txBody>
      </p:sp>
      <p:pic>
        <p:nvPicPr>
          <p:cNvPr id="4" name="図 3"/>
          <p:cNvPicPr>
            <a:picLocks noChangeAspect="1"/>
          </p:cNvPicPr>
          <p:nvPr/>
        </p:nvPicPr>
        <p:blipFill>
          <a:blip r:embed="rId3"/>
          <a:stretch>
            <a:fillRect/>
          </a:stretch>
        </p:blipFill>
        <p:spPr>
          <a:xfrm>
            <a:off x="445158" y="951247"/>
            <a:ext cx="3829050" cy="2152650"/>
          </a:xfrm>
          <a:prstGeom prst="rect">
            <a:avLst/>
          </a:prstGeom>
        </p:spPr>
      </p:pic>
      <p:pic>
        <p:nvPicPr>
          <p:cNvPr id="6" name="図 5"/>
          <p:cNvPicPr>
            <a:picLocks noChangeAspect="1"/>
          </p:cNvPicPr>
          <p:nvPr/>
        </p:nvPicPr>
        <p:blipFill>
          <a:blip r:embed="rId4"/>
          <a:stretch>
            <a:fillRect/>
          </a:stretch>
        </p:blipFill>
        <p:spPr>
          <a:xfrm>
            <a:off x="879400" y="3080376"/>
            <a:ext cx="2971511" cy="3672408"/>
          </a:xfrm>
          <a:prstGeom prst="rect">
            <a:avLst/>
          </a:prstGeom>
        </p:spPr>
      </p:pic>
      <p:sp>
        <p:nvSpPr>
          <p:cNvPr id="8" name="テキスト ボックス 7">
            <a:extLst>
              <a:ext uri="{FF2B5EF4-FFF2-40B4-BE49-F238E27FC236}">
                <a16:creationId xmlns:a16="http://schemas.microsoft.com/office/drawing/2014/main" id="{F7A0356B-3008-479F-AA64-0BB3AE221DB3}"/>
              </a:ext>
            </a:extLst>
          </p:cNvPr>
          <p:cNvSpPr txBox="1"/>
          <p:nvPr/>
        </p:nvSpPr>
        <p:spPr>
          <a:xfrm>
            <a:off x="469888" y="105216"/>
            <a:ext cx="1415772" cy="584775"/>
          </a:xfrm>
          <a:prstGeom prst="rect">
            <a:avLst/>
          </a:prstGeom>
          <a:solidFill>
            <a:srgbClr val="FF6F26"/>
          </a:solidFill>
        </p:spPr>
        <p:txBody>
          <a:bodyPr wrap="none" rtlCol="0">
            <a:spAutoFit/>
          </a:bodyPr>
          <a:lstStyle/>
          <a:p>
            <a:r>
              <a:rPr lang="ja-JP" altLang="en-US" sz="3200" dirty="0">
                <a:solidFill>
                  <a:schemeClr val="bg1"/>
                </a:solidFill>
              </a:rPr>
              <a:t>三原色</a:t>
            </a:r>
          </a:p>
        </p:txBody>
      </p:sp>
      <p:pic>
        <p:nvPicPr>
          <p:cNvPr id="9" name="図 8">
            <a:extLst>
              <a:ext uri="{FF2B5EF4-FFF2-40B4-BE49-F238E27FC236}">
                <a16:creationId xmlns:a16="http://schemas.microsoft.com/office/drawing/2014/main" id="{3F37230A-D306-4D72-AA5E-CC3325E976E8}"/>
              </a:ext>
            </a:extLst>
          </p:cNvPr>
          <p:cNvPicPr>
            <a:picLocks noChangeAspect="1"/>
          </p:cNvPicPr>
          <p:nvPr/>
        </p:nvPicPr>
        <p:blipFill>
          <a:blip r:embed="rId5"/>
          <a:stretch>
            <a:fillRect/>
          </a:stretch>
        </p:blipFill>
        <p:spPr>
          <a:xfrm>
            <a:off x="4756958" y="888234"/>
            <a:ext cx="7375544" cy="4917029"/>
          </a:xfrm>
          <a:prstGeom prst="rect">
            <a:avLst/>
          </a:prstGeom>
        </p:spPr>
      </p:pic>
    </p:spTree>
    <p:extLst>
      <p:ext uri="{BB962C8B-B14F-4D97-AF65-F5344CB8AC3E}">
        <p14:creationId xmlns:p14="http://schemas.microsoft.com/office/powerpoint/2010/main" val="414378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16" name="スライド番号プレースホルダー 3"/>
          <p:cNvSpPr>
            <a:spLocks noGrp="1"/>
          </p:cNvSpPr>
          <p:nvPr>
            <p:ph type="sldNum" sz="quarter" idx="12"/>
          </p:nvPr>
        </p:nvSpPr>
        <p:spPr/>
        <p:txBody>
          <a:bodyPr/>
          <a:lstStyle/>
          <a:p>
            <a:fld id="{6A1C3C0E-E74D-43C3-9736-10D50075C955}" type="slidenum">
              <a:rPr lang="en-US" altLang="ja-JP"/>
              <a:pPr/>
              <a:t>22</a:t>
            </a:fld>
            <a:endParaRPr lang="en-US" altLang="ja-JP"/>
          </a:p>
        </p:txBody>
      </p:sp>
      <p:pic>
        <p:nvPicPr>
          <p:cNvPr id="4" name="図 3"/>
          <p:cNvPicPr>
            <a:picLocks noChangeAspect="1"/>
          </p:cNvPicPr>
          <p:nvPr/>
        </p:nvPicPr>
        <p:blipFill>
          <a:blip r:embed="rId3"/>
          <a:stretch>
            <a:fillRect/>
          </a:stretch>
        </p:blipFill>
        <p:spPr>
          <a:xfrm>
            <a:off x="1911145" y="51288"/>
            <a:ext cx="4341759" cy="2394054"/>
          </a:xfrm>
          <a:prstGeom prst="rect">
            <a:avLst/>
          </a:prstGeom>
        </p:spPr>
      </p:pic>
      <p:pic>
        <p:nvPicPr>
          <p:cNvPr id="5" name="図 4"/>
          <p:cNvPicPr>
            <a:picLocks noChangeAspect="1"/>
          </p:cNvPicPr>
          <p:nvPr/>
        </p:nvPicPr>
        <p:blipFill>
          <a:blip r:embed="rId4"/>
          <a:stretch>
            <a:fillRect/>
          </a:stretch>
        </p:blipFill>
        <p:spPr>
          <a:xfrm>
            <a:off x="6756008" y="456227"/>
            <a:ext cx="3154870" cy="1584176"/>
          </a:xfrm>
          <a:prstGeom prst="rect">
            <a:avLst/>
          </a:prstGeom>
        </p:spPr>
      </p:pic>
      <p:pic>
        <p:nvPicPr>
          <p:cNvPr id="3" name="図 2"/>
          <p:cNvPicPr>
            <a:picLocks noChangeAspect="1"/>
          </p:cNvPicPr>
          <p:nvPr/>
        </p:nvPicPr>
        <p:blipFill>
          <a:blip r:embed="rId5"/>
          <a:stretch>
            <a:fillRect/>
          </a:stretch>
        </p:blipFill>
        <p:spPr>
          <a:xfrm>
            <a:off x="1911145" y="2451794"/>
            <a:ext cx="4387571" cy="3857529"/>
          </a:xfrm>
          <a:prstGeom prst="rect">
            <a:avLst/>
          </a:prstGeom>
        </p:spPr>
      </p:pic>
      <p:pic>
        <p:nvPicPr>
          <p:cNvPr id="6" name="図 5"/>
          <p:cNvPicPr>
            <a:picLocks noChangeAspect="1"/>
          </p:cNvPicPr>
          <p:nvPr/>
        </p:nvPicPr>
        <p:blipFill>
          <a:blip r:embed="rId6"/>
          <a:stretch>
            <a:fillRect/>
          </a:stretch>
        </p:blipFill>
        <p:spPr>
          <a:xfrm flipH="1">
            <a:off x="6323594" y="3284987"/>
            <a:ext cx="4110740" cy="2731545"/>
          </a:xfrm>
          <a:prstGeom prst="rect">
            <a:avLst/>
          </a:prstGeom>
        </p:spPr>
      </p:pic>
      <p:cxnSp>
        <p:nvCxnSpPr>
          <p:cNvPr id="18" name="直線コネクタ 17"/>
          <p:cNvCxnSpPr/>
          <p:nvPr/>
        </p:nvCxnSpPr>
        <p:spPr>
          <a:xfrm>
            <a:off x="1902092" y="2520055"/>
            <a:ext cx="8274705" cy="0"/>
          </a:xfrm>
          <a:prstGeom prst="line">
            <a:avLst/>
          </a:prstGeom>
          <a:ln w="28575">
            <a:solidFill>
              <a:srgbClr val="0066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954426" y="-71495"/>
            <a:ext cx="7543800" cy="1450757"/>
          </a:xfrm>
        </p:spPr>
        <p:txBody>
          <a:bodyPr>
            <a:normAutofit/>
          </a:bodyPr>
          <a:lstStyle/>
          <a:p>
            <a:r>
              <a:rPr lang="en-US" altLang="ja-JP" sz="4000" dirty="0">
                <a:latin typeface="ＭＳ Ｐゴシック" panose="020B0600070205080204" pitchFamily="50" charset="-128"/>
              </a:rPr>
              <a:t>LED</a:t>
            </a:r>
            <a:r>
              <a:rPr lang="ja-JP" altLang="en-US" sz="4000" dirty="0">
                <a:latin typeface="ＭＳ Ｐゴシック" panose="020B0600070205080204" pitchFamily="50" charset="-128"/>
              </a:rPr>
              <a:t>照明の点灯方式 </a:t>
            </a:r>
            <a:br>
              <a:rPr lang="ja-JP" altLang="en-US" sz="4000" dirty="0">
                <a:latin typeface="ＭＳ Ｐゴシック" panose="020B0600070205080204" pitchFamily="50" charset="-128"/>
              </a:rPr>
            </a:br>
            <a:endParaRPr lang="ja-JP" altLang="en-US" sz="4000" dirty="0"/>
          </a:p>
        </p:txBody>
      </p:sp>
      <p:pic>
        <p:nvPicPr>
          <p:cNvPr id="13" name="コンテンツ プレースホルダー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0056" y="2687086"/>
            <a:ext cx="3703638" cy="2777728"/>
          </a:xfrm>
        </p:spPr>
      </p:pic>
      <p:pic>
        <p:nvPicPr>
          <p:cNvPr id="21" name="コンテンツ プレースホルダー 2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710942" y="2705676"/>
            <a:ext cx="4289714" cy="2379508"/>
          </a:xfrm>
        </p:spPr>
      </p:pic>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23</a:t>
            </a:fld>
            <a:endParaRPr kumimoji="1" lang="ja-JP" altLang="en-US"/>
          </a:p>
        </p:txBody>
      </p:sp>
      <p:pic>
        <p:nvPicPr>
          <p:cNvPr id="12" name="図 11"/>
          <p:cNvPicPr>
            <a:picLocks noChangeAspect="1"/>
          </p:cNvPicPr>
          <p:nvPr/>
        </p:nvPicPr>
        <p:blipFill>
          <a:blip r:embed="rId5"/>
          <a:stretch>
            <a:fillRect/>
          </a:stretch>
        </p:blipFill>
        <p:spPr>
          <a:xfrm>
            <a:off x="3114352" y="5015118"/>
            <a:ext cx="1134050" cy="587698"/>
          </a:xfrm>
          <a:prstGeom prst="rect">
            <a:avLst/>
          </a:prstGeom>
        </p:spPr>
      </p:pic>
      <p:cxnSp>
        <p:nvCxnSpPr>
          <p:cNvPr id="7" name="直線コネクタ 6"/>
          <p:cNvCxnSpPr/>
          <p:nvPr/>
        </p:nvCxnSpPr>
        <p:spPr>
          <a:xfrm>
            <a:off x="6049963" y="1341184"/>
            <a:ext cx="0" cy="79208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498503" y="1009553"/>
            <a:ext cx="182614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3200" dirty="0"/>
              <a:t>変換装置</a:t>
            </a:r>
          </a:p>
        </p:txBody>
      </p:sp>
      <p:sp>
        <p:nvSpPr>
          <p:cNvPr id="15" name="テキスト ボックス 14"/>
          <p:cNvSpPr txBox="1"/>
          <p:nvPr/>
        </p:nvSpPr>
        <p:spPr>
          <a:xfrm>
            <a:off x="8397404" y="1038687"/>
            <a:ext cx="182614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3200" dirty="0"/>
              <a:t>交流点灯</a:t>
            </a:r>
          </a:p>
        </p:txBody>
      </p:sp>
      <p:pic>
        <p:nvPicPr>
          <p:cNvPr id="2050" name="Picture 2" descr="Lenovo 45W ACアダプター | 電源アダプター | レノボジャパン">
            <a:extLst>
              <a:ext uri="{FF2B5EF4-FFF2-40B4-BE49-F238E27FC236}">
                <a16:creationId xmlns:a16="http://schemas.microsoft.com/office/drawing/2014/main" id="{988B48D4-5F52-40D2-B77F-5EACD50429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96" t="25772" r="8564" b="34569"/>
          <a:stretch/>
        </p:blipFill>
        <p:spPr bwMode="auto">
          <a:xfrm>
            <a:off x="4213558" y="3147995"/>
            <a:ext cx="3420792" cy="158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3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8" name="スライド番号プレースホルダー 7"/>
          <p:cNvSpPr>
            <a:spLocks noGrp="1"/>
          </p:cNvSpPr>
          <p:nvPr>
            <p:ph type="sldNum" sz="quarter" idx="12"/>
          </p:nvPr>
        </p:nvSpPr>
        <p:spPr/>
        <p:txBody>
          <a:bodyPr/>
          <a:lstStyle/>
          <a:p>
            <a:fld id="{2032E6E7-842D-42D6-B09B-CE736B8DC3AA}" type="slidenum">
              <a:rPr kumimoji="1" lang="ja-JP" altLang="en-US" smtClean="0"/>
              <a:t>24</a:t>
            </a:fld>
            <a:endParaRPr kumimoji="1" lang="ja-JP" altLang="en-US"/>
          </a:p>
        </p:txBody>
      </p:sp>
      <p:sp>
        <p:nvSpPr>
          <p:cNvPr id="11" name="テキスト ボックス 10"/>
          <p:cNvSpPr txBox="1"/>
          <p:nvPr/>
        </p:nvSpPr>
        <p:spPr>
          <a:xfrm>
            <a:off x="2063555" y="656487"/>
            <a:ext cx="1723549" cy="461665"/>
          </a:xfrm>
          <a:prstGeom prst="rect">
            <a:avLst/>
          </a:prstGeom>
          <a:noFill/>
        </p:spPr>
        <p:txBody>
          <a:bodyPr wrap="none" rtlCol="0">
            <a:spAutoFit/>
          </a:bodyPr>
          <a:lstStyle/>
          <a:p>
            <a:r>
              <a:rPr lang="ja-JP" altLang="en-US" sz="2400" dirty="0"/>
              <a:t>直流の特徴</a:t>
            </a:r>
          </a:p>
        </p:txBody>
      </p:sp>
      <p:sp>
        <p:nvSpPr>
          <p:cNvPr id="12" name="テキスト ボックス 11"/>
          <p:cNvSpPr txBox="1"/>
          <p:nvPr/>
        </p:nvSpPr>
        <p:spPr>
          <a:xfrm>
            <a:off x="7430366" y="663082"/>
            <a:ext cx="2882520" cy="461665"/>
          </a:xfrm>
          <a:prstGeom prst="rect">
            <a:avLst/>
          </a:prstGeom>
          <a:noFill/>
        </p:spPr>
        <p:txBody>
          <a:bodyPr wrap="none" rtlCol="0">
            <a:spAutoFit/>
          </a:bodyPr>
          <a:lstStyle/>
          <a:p>
            <a:r>
              <a:rPr lang="ja-JP" altLang="en-US" sz="2400" dirty="0"/>
              <a:t>交流の特徴と周波数</a:t>
            </a:r>
          </a:p>
        </p:txBody>
      </p:sp>
      <p:sp>
        <p:nvSpPr>
          <p:cNvPr id="13" name="テキスト ボックス 12"/>
          <p:cNvSpPr txBox="1"/>
          <p:nvPr/>
        </p:nvSpPr>
        <p:spPr>
          <a:xfrm>
            <a:off x="1127448" y="1702834"/>
            <a:ext cx="4384534" cy="1938992"/>
          </a:xfrm>
          <a:prstGeom prst="rect">
            <a:avLst/>
          </a:prstGeom>
          <a:noFill/>
        </p:spPr>
        <p:txBody>
          <a:bodyPr wrap="none" rtlCol="0">
            <a:spAutoFit/>
          </a:bodyPr>
          <a:lstStyle/>
          <a:p>
            <a:r>
              <a:rPr lang="ja-JP" altLang="en-US" sz="2000" dirty="0"/>
              <a:t>・　乾電池</a:t>
            </a:r>
            <a:endParaRPr lang="en-US" altLang="ja-JP" sz="2000" dirty="0"/>
          </a:p>
          <a:p>
            <a:r>
              <a:rPr lang="ja-JP" altLang="en-US" sz="2000" dirty="0"/>
              <a:t>・　極性がある</a:t>
            </a:r>
            <a:endParaRPr lang="en-US" altLang="ja-JP" sz="2000" dirty="0"/>
          </a:p>
          <a:p>
            <a:r>
              <a:rPr lang="ja-JP" altLang="en-US" sz="2000" dirty="0"/>
              <a:t>・　極性を間違えると誤動作や故障する</a:t>
            </a:r>
            <a:endParaRPr lang="en-US" altLang="ja-JP" sz="2000" dirty="0"/>
          </a:p>
          <a:p>
            <a:r>
              <a:rPr lang="ja-JP" altLang="en-US" sz="2000" dirty="0"/>
              <a:t>・　調光が容易にできる</a:t>
            </a:r>
            <a:endParaRPr lang="en-US" altLang="ja-JP" sz="2000" dirty="0"/>
          </a:p>
          <a:p>
            <a:r>
              <a:rPr lang="ja-JP" altLang="en-US" sz="2000" dirty="0"/>
              <a:t>・　定電流、定電圧の</a:t>
            </a:r>
            <a:r>
              <a:rPr lang="en-US" altLang="ja-JP" sz="2000" dirty="0"/>
              <a:t>2</a:t>
            </a:r>
            <a:r>
              <a:rPr lang="ja-JP" altLang="en-US" sz="2000" dirty="0"/>
              <a:t>種類</a:t>
            </a:r>
            <a:endParaRPr lang="en-US" altLang="ja-JP" sz="2000" dirty="0"/>
          </a:p>
          <a:p>
            <a:r>
              <a:rPr lang="ja-JP" altLang="en-US" sz="2000" dirty="0"/>
              <a:t>・　</a:t>
            </a:r>
            <a:r>
              <a:rPr lang="en-US" altLang="ja-JP" sz="2000" dirty="0"/>
              <a:t>LED</a:t>
            </a:r>
            <a:r>
              <a:rPr lang="ja-JP" altLang="en-US" sz="2000" dirty="0"/>
              <a:t>点灯に適しているのは　定電流</a:t>
            </a:r>
          </a:p>
        </p:txBody>
      </p:sp>
      <p:sp>
        <p:nvSpPr>
          <p:cNvPr id="15" name="テキスト ボックス 14"/>
          <p:cNvSpPr txBox="1"/>
          <p:nvPr/>
        </p:nvSpPr>
        <p:spPr>
          <a:xfrm>
            <a:off x="6901359" y="1700808"/>
            <a:ext cx="4091185" cy="1631216"/>
          </a:xfrm>
          <a:prstGeom prst="rect">
            <a:avLst/>
          </a:prstGeom>
          <a:noFill/>
        </p:spPr>
        <p:txBody>
          <a:bodyPr wrap="none" rtlCol="0">
            <a:spAutoFit/>
          </a:bodyPr>
          <a:lstStyle/>
          <a:p>
            <a:r>
              <a:rPr lang="ja-JP" altLang="en-US" sz="2000" dirty="0"/>
              <a:t>・　家庭用のコンセント（単相</a:t>
            </a:r>
            <a:r>
              <a:rPr lang="en-US" altLang="ja-JP" sz="2000" dirty="0"/>
              <a:t>100V</a:t>
            </a:r>
            <a:r>
              <a:rPr lang="ja-JP" altLang="en-US" sz="2000" dirty="0"/>
              <a:t>）</a:t>
            </a:r>
            <a:endParaRPr lang="en-US" altLang="ja-JP" sz="2000" dirty="0"/>
          </a:p>
          <a:p>
            <a:r>
              <a:rPr lang="ja-JP" altLang="en-US" sz="2000" dirty="0"/>
              <a:t>・　エアコンや電気コンロ（単相</a:t>
            </a:r>
            <a:r>
              <a:rPr lang="en-US" altLang="ja-JP" sz="2000" dirty="0"/>
              <a:t>200V</a:t>
            </a:r>
            <a:r>
              <a:rPr lang="ja-JP" altLang="en-US" sz="2000" dirty="0"/>
              <a:t>）</a:t>
            </a:r>
            <a:endParaRPr lang="en-US" altLang="ja-JP" sz="2000" dirty="0"/>
          </a:p>
          <a:p>
            <a:r>
              <a:rPr lang="ja-JP" altLang="en-US" sz="2000" dirty="0"/>
              <a:t>・　極性がない</a:t>
            </a:r>
            <a:endParaRPr lang="en-US" altLang="ja-JP" sz="2000" dirty="0"/>
          </a:p>
          <a:p>
            <a:r>
              <a:rPr lang="ja-JP" altLang="en-US" sz="2000" dirty="0"/>
              <a:t>・　東日本（</a:t>
            </a:r>
            <a:r>
              <a:rPr lang="en-US" altLang="ja-JP" sz="2000" dirty="0"/>
              <a:t>50Hz</a:t>
            </a:r>
            <a:r>
              <a:rPr lang="ja-JP" altLang="en-US" sz="2000" dirty="0"/>
              <a:t>）、西日本（</a:t>
            </a:r>
            <a:r>
              <a:rPr lang="en-US" altLang="ja-JP" sz="2000" dirty="0"/>
              <a:t>60Hz</a:t>
            </a:r>
            <a:r>
              <a:rPr lang="ja-JP" altLang="en-US" sz="2000" dirty="0"/>
              <a:t>）</a:t>
            </a:r>
            <a:endParaRPr lang="en-US" altLang="ja-JP" sz="2000" dirty="0"/>
          </a:p>
          <a:p>
            <a:r>
              <a:rPr lang="ja-JP" altLang="en-US" sz="2000" dirty="0"/>
              <a:t>・　コンセントは定電圧</a:t>
            </a:r>
          </a:p>
        </p:txBody>
      </p:sp>
      <p:grpSp>
        <p:nvGrpSpPr>
          <p:cNvPr id="22" name="グループ化 21"/>
          <p:cNvGrpSpPr/>
          <p:nvPr/>
        </p:nvGrpSpPr>
        <p:grpSpPr>
          <a:xfrm>
            <a:off x="1127450" y="476672"/>
            <a:ext cx="936105" cy="1008112"/>
            <a:chOff x="1187624" y="3789040"/>
            <a:chExt cx="936105" cy="1008112"/>
          </a:xfrm>
        </p:grpSpPr>
        <p:sp>
          <p:nvSpPr>
            <p:cNvPr id="19" name="正方形/長方形 18"/>
            <p:cNvSpPr/>
            <p:nvPr/>
          </p:nvSpPr>
          <p:spPr>
            <a:xfrm>
              <a:off x="1475655" y="3789040"/>
              <a:ext cx="504057" cy="432048"/>
            </a:xfrm>
            <a:prstGeom prst="rect">
              <a:avLst/>
            </a:prstGeom>
            <a:gradFill>
              <a:gsLst>
                <a:gs pos="37000">
                  <a:srgbClr val="0070C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1187624" y="4119032"/>
              <a:ext cx="504056" cy="678120"/>
            </a:xfrm>
            <a:prstGeom prst="rect">
              <a:avLst/>
            </a:prstGeom>
            <a:gradFill flip="none" rotWithShape="1">
              <a:gsLst>
                <a:gs pos="0">
                  <a:srgbClr val="FFFF00"/>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p:cNvSpPr/>
            <p:nvPr/>
          </p:nvSpPr>
          <p:spPr>
            <a:xfrm>
              <a:off x="1592663" y="4221088"/>
              <a:ext cx="531066" cy="432048"/>
            </a:xfrm>
            <a:prstGeom prst="rect">
              <a:avLst/>
            </a:prstGeom>
            <a:gradFill flip="none" rotWithShape="1">
              <a:gsLst>
                <a:gs pos="0">
                  <a:srgbClr val="FF0000"/>
                </a:gs>
                <a:gs pos="74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24" name="直線コネクタ 23"/>
          <p:cNvCxnSpPr/>
          <p:nvPr/>
        </p:nvCxnSpPr>
        <p:spPr>
          <a:xfrm>
            <a:off x="1631503" y="332656"/>
            <a:ext cx="0" cy="11521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271464" y="1057607"/>
            <a:ext cx="367240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7" name="グループ化 26"/>
          <p:cNvGrpSpPr/>
          <p:nvPr/>
        </p:nvGrpSpPr>
        <p:grpSpPr>
          <a:xfrm>
            <a:off x="6562963" y="476672"/>
            <a:ext cx="936105" cy="1008112"/>
            <a:chOff x="1187624" y="3789040"/>
            <a:chExt cx="936105" cy="1008112"/>
          </a:xfrm>
        </p:grpSpPr>
        <p:sp>
          <p:nvSpPr>
            <p:cNvPr id="28" name="正方形/長方形 27"/>
            <p:cNvSpPr/>
            <p:nvPr/>
          </p:nvSpPr>
          <p:spPr>
            <a:xfrm>
              <a:off x="1475655" y="3789040"/>
              <a:ext cx="504057" cy="432048"/>
            </a:xfrm>
            <a:prstGeom prst="rect">
              <a:avLst/>
            </a:prstGeom>
            <a:gradFill>
              <a:gsLst>
                <a:gs pos="37000">
                  <a:srgbClr val="0070C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1187624" y="4119032"/>
              <a:ext cx="504056" cy="678120"/>
            </a:xfrm>
            <a:prstGeom prst="rect">
              <a:avLst/>
            </a:prstGeom>
            <a:gradFill flip="none" rotWithShape="1">
              <a:gsLst>
                <a:gs pos="0">
                  <a:srgbClr val="FFFF00"/>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正方形/長方形 29"/>
            <p:cNvSpPr/>
            <p:nvPr/>
          </p:nvSpPr>
          <p:spPr>
            <a:xfrm>
              <a:off x="1592663" y="4221088"/>
              <a:ext cx="531066" cy="432048"/>
            </a:xfrm>
            <a:prstGeom prst="rect">
              <a:avLst/>
            </a:prstGeom>
            <a:gradFill flip="none" rotWithShape="1">
              <a:gsLst>
                <a:gs pos="0">
                  <a:srgbClr val="FF0000"/>
                </a:gs>
                <a:gs pos="74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cxnSp>
        <p:nvCxnSpPr>
          <p:cNvPr id="31" name="直線コネクタ 30"/>
          <p:cNvCxnSpPr/>
          <p:nvPr/>
        </p:nvCxnSpPr>
        <p:spPr>
          <a:xfrm>
            <a:off x="7067016" y="332656"/>
            <a:ext cx="0" cy="11521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706980" y="1057607"/>
            <a:ext cx="418246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33" name="図 32"/>
          <p:cNvPicPr>
            <a:picLocks noChangeAspect="1"/>
          </p:cNvPicPr>
          <p:nvPr/>
        </p:nvPicPr>
        <p:blipFill>
          <a:blip r:embed="rId3"/>
          <a:stretch>
            <a:fillRect/>
          </a:stretch>
        </p:blipFill>
        <p:spPr>
          <a:xfrm>
            <a:off x="1271464" y="3641826"/>
            <a:ext cx="4319554" cy="2637350"/>
          </a:xfrm>
          <a:prstGeom prst="rect">
            <a:avLst/>
          </a:prstGeom>
        </p:spPr>
      </p:pic>
      <p:pic>
        <p:nvPicPr>
          <p:cNvPr id="34" name="図 33"/>
          <p:cNvPicPr>
            <a:picLocks noChangeAspect="1"/>
          </p:cNvPicPr>
          <p:nvPr/>
        </p:nvPicPr>
        <p:blipFill>
          <a:blip r:embed="rId4"/>
          <a:stretch>
            <a:fillRect/>
          </a:stretch>
        </p:blipFill>
        <p:spPr>
          <a:xfrm>
            <a:off x="7103022" y="3735443"/>
            <a:ext cx="4291042" cy="2580326"/>
          </a:xfrm>
          <a:prstGeom prst="rect">
            <a:avLst/>
          </a:prstGeom>
        </p:spPr>
      </p:pic>
    </p:spTree>
    <p:extLst>
      <p:ext uri="{BB962C8B-B14F-4D97-AF65-F5344CB8AC3E}">
        <p14:creationId xmlns:p14="http://schemas.microsoft.com/office/powerpoint/2010/main" val="16829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25</a:t>
            </a:fld>
            <a:endParaRPr kumimoji="1" lang="ja-JP" altLang="en-US"/>
          </a:p>
        </p:txBody>
      </p:sp>
      <p:sp>
        <p:nvSpPr>
          <p:cNvPr id="4" name="テキスト ボックス 3"/>
          <p:cNvSpPr txBox="1"/>
          <p:nvPr/>
        </p:nvSpPr>
        <p:spPr>
          <a:xfrm>
            <a:off x="3194793" y="2564904"/>
            <a:ext cx="5804794" cy="707886"/>
          </a:xfrm>
          <a:prstGeom prst="rect">
            <a:avLst/>
          </a:prstGeom>
          <a:noFill/>
        </p:spPr>
        <p:txBody>
          <a:bodyPr wrap="none" rtlCol="0">
            <a:spAutoFit/>
          </a:bodyPr>
          <a:lstStyle/>
          <a:p>
            <a:r>
              <a:rPr lang="ja-JP" altLang="en-US" sz="4000" dirty="0"/>
              <a:t>③　</a:t>
            </a:r>
            <a:r>
              <a:rPr lang="en-US" altLang="ja-JP" sz="4000" dirty="0"/>
              <a:t>LED</a:t>
            </a:r>
            <a:r>
              <a:rPr lang="ja-JP" altLang="en-US" sz="4000" dirty="0"/>
              <a:t>の寿命と熱の関係</a:t>
            </a:r>
          </a:p>
        </p:txBody>
      </p:sp>
    </p:spTree>
    <p:extLst>
      <p:ext uri="{BB962C8B-B14F-4D97-AF65-F5344CB8AC3E}">
        <p14:creationId xmlns:p14="http://schemas.microsoft.com/office/powerpoint/2010/main" val="116490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4C5DB35-6985-491A-A60B-16651DA8D74C}"/>
              </a:ext>
            </a:extLst>
          </p:cNvPr>
          <p:cNvPicPr>
            <a:picLocks noChangeAspect="1"/>
          </p:cNvPicPr>
          <p:nvPr/>
        </p:nvPicPr>
        <p:blipFill rotWithShape="1">
          <a:blip r:embed="rId3"/>
          <a:srcRect t="10326" r="-1" b="14675"/>
          <a:stretch/>
        </p:blipFill>
        <p:spPr>
          <a:xfrm>
            <a:off x="1524014" y="857325"/>
            <a:ext cx="9143986" cy="5143358"/>
          </a:xfrm>
          <a:prstGeom prst="rect">
            <a:avLst/>
          </a:prstGeom>
          <a:noFill/>
        </p:spPr>
      </p:pic>
      <p:sp>
        <p:nvSpPr>
          <p:cNvPr id="5" name="日付プレースホルダー 4" hidden="1">
            <a:extLst>
              <a:ext uri="{FF2B5EF4-FFF2-40B4-BE49-F238E27FC236}">
                <a16:creationId xmlns:a16="http://schemas.microsoft.com/office/drawing/2014/main" id="{7291F45C-336D-4A35-9472-48ECD88743C5}"/>
              </a:ext>
            </a:extLst>
          </p:cNvPr>
          <p:cNvSpPr>
            <a:spLocks noGrp="1"/>
          </p:cNvSpPr>
          <p:nvPr>
            <p:ph type="dt" sz="half" idx="10"/>
          </p:nvPr>
        </p:nvSpPr>
        <p:spPr/>
        <p:txBody>
          <a:bodyPr/>
          <a:lstStyle/>
          <a:p>
            <a:pPr>
              <a:spcAft>
                <a:spcPts val="408"/>
              </a:spcAft>
            </a:pPr>
            <a:r>
              <a:rPr kumimoji="1" lang="en-US" altLang="ja-JP"/>
              <a:t>2015/12/10</a:t>
            </a:r>
            <a:endParaRPr kumimoji="1" lang="ja-JP" altLang="en-US"/>
          </a:p>
        </p:txBody>
      </p:sp>
      <p:sp>
        <p:nvSpPr>
          <p:cNvPr id="6" name="フッター プレースホルダー 5">
            <a:extLst>
              <a:ext uri="{FF2B5EF4-FFF2-40B4-BE49-F238E27FC236}">
                <a16:creationId xmlns:a16="http://schemas.microsoft.com/office/drawing/2014/main" id="{D050FAC1-8996-47B4-A056-9D1612E5F3BF}"/>
              </a:ext>
            </a:extLst>
          </p:cNvPr>
          <p:cNvSpPr>
            <a:spLocks noGrp="1"/>
          </p:cNvSpPr>
          <p:nvPr>
            <p:ph type="ftr" sz="quarter" idx="11"/>
          </p:nvPr>
        </p:nvSpPr>
        <p:spPr/>
        <p:txBody>
          <a:bodyPr/>
          <a:lstStyle/>
          <a:p>
            <a:pPr>
              <a:spcAft>
                <a:spcPts val="408"/>
              </a:spcAft>
            </a:pPr>
            <a:r>
              <a:rPr kumimoji="1" lang="en-US" altLang="ja-JP"/>
              <a:t>Copyright © akari lighting planning All Rights Reserved.</a:t>
            </a:r>
            <a:endParaRPr kumimoji="1" lang="ja-JP" altLang="en-US"/>
          </a:p>
        </p:txBody>
      </p:sp>
      <p:sp>
        <p:nvSpPr>
          <p:cNvPr id="8" name="テキスト ボックス 7">
            <a:extLst>
              <a:ext uri="{FF2B5EF4-FFF2-40B4-BE49-F238E27FC236}">
                <a16:creationId xmlns:a16="http://schemas.microsoft.com/office/drawing/2014/main" id="{76660D9A-7E2E-4DA1-B373-BA1B03DBAD65}"/>
              </a:ext>
            </a:extLst>
          </p:cNvPr>
          <p:cNvSpPr txBox="1"/>
          <p:nvPr/>
        </p:nvSpPr>
        <p:spPr>
          <a:xfrm>
            <a:off x="2473443" y="4421528"/>
            <a:ext cx="1635384" cy="740551"/>
          </a:xfrm>
          <a:prstGeom prst="rect">
            <a:avLst/>
          </a:prstGeom>
          <a:solidFill>
            <a:srgbClr val="F50A37"/>
          </a:solidFill>
        </p:spPr>
        <p:txBody>
          <a:bodyPr wrap="none" tIns="24493" bIns="24493" rtlCol="0">
            <a:spAutoFit/>
          </a:bodyPr>
          <a:lstStyle/>
          <a:p>
            <a:r>
              <a:rPr lang="en-US" altLang="ja-JP" sz="4491" dirty="0">
                <a:solidFill>
                  <a:schemeClr val="bg1"/>
                </a:solidFill>
              </a:rPr>
              <a:t>700</a:t>
            </a:r>
            <a:r>
              <a:rPr lang="ja-JP" altLang="en-US" sz="4491" dirty="0">
                <a:solidFill>
                  <a:schemeClr val="bg1"/>
                </a:solidFill>
              </a:rPr>
              <a:t>㏓</a:t>
            </a:r>
          </a:p>
        </p:txBody>
      </p:sp>
      <p:sp>
        <p:nvSpPr>
          <p:cNvPr id="9" name="テキスト ボックス 8">
            <a:extLst>
              <a:ext uri="{FF2B5EF4-FFF2-40B4-BE49-F238E27FC236}">
                <a16:creationId xmlns:a16="http://schemas.microsoft.com/office/drawing/2014/main" id="{FB9EED4A-A09D-4AB5-84E8-7BB3E63D646E}"/>
              </a:ext>
            </a:extLst>
          </p:cNvPr>
          <p:cNvSpPr txBox="1"/>
          <p:nvPr/>
        </p:nvSpPr>
        <p:spPr>
          <a:xfrm>
            <a:off x="7473129" y="4421528"/>
            <a:ext cx="1927131" cy="740551"/>
          </a:xfrm>
          <a:prstGeom prst="rect">
            <a:avLst/>
          </a:prstGeom>
          <a:solidFill>
            <a:srgbClr val="F50A37"/>
          </a:solidFill>
        </p:spPr>
        <p:txBody>
          <a:bodyPr wrap="none" tIns="24493" bIns="24493" rtlCol="0">
            <a:spAutoFit/>
          </a:bodyPr>
          <a:lstStyle/>
          <a:p>
            <a:r>
              <a:rPr lang="en-US" altLang="ja-JP" sz="4491" dirty="0">
                <a:solidFill>
                  <a:schemeClr val="bg1"/>
                </a:solidFill>
              </a:rPr>
              <a:t>9000</a:t>
            </a:r>
            <a:r>
              <a:rPr lang="ja-JP" altLang="en-US" sz="4491" dirty="0">
                <a:solidFill>
                  <a:schemeClr val="bg1"/>
                </a:solidFill>
              </a:rPr>
              <a:t>㏓</a:t>
            </a:r>
          </a:p>
        </p:txBody>
      </p:sp>
      <p:sp>
        <p:nvSpPr>
          <p:cNvPr id="10" name="テキスト ボックス 9">
            <a:extLst>
              <a:ext uri="{FF2B5EF4-FFF2-40B4-BE49-F238E27FC236}">
                <a16:creationId xmlns:a16="http://schemas.microsoft.com/office/drawing/2014/main" id="{0130790E-FFC9-47A8-A013-554D862AA86A}"/>
              </a:ext>
            </a:extLst>
          </p:cNvPr>
          <p:cNvSpPr txBox="1"/>
          <p:nvPr/>
        </p:nvSpPr>
        <p:spPr>
          <a:xfrm>
            <a:off x="1835068" y="3704286"/>
            <a:ext cx="3012363" cy="614876"/>
          </a:xfrm>
          <a:prstGeom prst="rect">
            <a:avLst/>
          </a:prstGeom>
          <a:noFill/>
        </p:spPr>
        <p:txBody>
          <a:bodyPr wrap="none" tIns="24493" bIns="24493" rtlCol="0">
            <a:spAutoFit/>
          </a:bodyPr>
          <a:lstStyle/>
          <a:p>
            <a:r>
              <a:rPr lang="ja-JP" altLang="en-US" sz="3674" dirty="0">
                <a:solidFill>
                  <a:srgbClr val="FF0000"/>
                </a:solidFill>
              </a:rPr>
              <a:t>通路基本照度</a:t>
            </a:r>
          </a:p>
        </p:txBody>
      </p:sp>
    </p:spTree>
    <p:extLst>
      <p:ext uri="{BB962C8B-B14F-4D97-AF65-F5344CB8AC3E}">
        <p14:creationId xmlns:p14="http://schemas.microsoft.com/office/powerpoint/2010/main" val="336142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プレースホルダー 1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486" r="3486"/>
          <a:stretch>
            <a:fillRect/>
          </a:stretch>
        </p:blipFill>
        <p:spPr/>
      </p:pic>
      <p:sp>
        <p:nvSpPr>
          <p:cNvPr id="62" name="テキスト ボックス 61"/>
          <p:cNvSpPr txBox="1"/>
          <p:nvPr/>
        </p:nvSpPr>
        <p:spPr bwMode="gray">
          <a:xfrm>
            <a:off x="5060777" y="4281415"/>
            <a:ext cx="7255512" cy="2678426"/>
          </a:xfrm>
          <a:prstGeom prst="rect">
            <a:avLst/>
          </a:prstGeom>
          <a:noFill/>
        </p:spPr>
        <p:txBody>
          <a:bodyPr wrap="none" bIns="0" rtlCol="0">
            <a:spAutoFit/>
          </a:bodyPr>
          <a:lstStyle/>
          <a:p>
            <a:r>
              <a:rPr lang="en-US" altLang="ja-JP" sz="17105" dirty="0">
                <a:solidFill>
                  <a:schemeClr val="bg1">
                    <a:lumMod val="50000"/>
                    <a:alpha val="15000"/>
                  </a:schemeClr>
                </a:solidFill>
                <a:latin typeface="UD デジタル 教科書体 NP-R" panose="02020400000000000000" pitchFamily="18" charset="-128"/>
                <a:ea typeface="UD デジタル 教科書体 NP-R" panose="02020400000000000000" pitchFamily="18" charset="-128"/>
              </a:rPr>
              <a:t>design</a:t>
            </a:r>
            <a:endParaRPr lang="ja-JP" altLang="en-US" sz="17105" dirty="0">
              <a:solidFill>
                <a:schemeClr val="bg1">
                  <a:lumMod val="50000"/>
                  <a:alpha val="15000"/>
                </a:schemeClr>
              </a:solidFill>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p:cNvSpPr txBox="1"/>
          <p:nvPr/>
        </p:nvSpPr>
        <p:spPr bwMode="gray">
          <a:xfrm>
            <a:off x="1972692" y="-103910"/>
            <a:ext cx="7390165" cy="1220510"/>
          </a:xfrm>
          <a:prstGeom prst="rect">
            <a:avLst/>
          </a:prstGeom>
          <a:noFill/>
        </p:spPr>
        <p:txBody>
          <a:bodyPr vert="horz" wrap="none" tIns="30789" bIns="30789" rtlCol="0">
            <a:spAutoFit/>
          </a:bodyPr>
          <a:lstStyle/>
          <a:p>
            <a:r>
              <a:rPr lang="en-US" altLang="ja-JP" sz="7527" b="1" dirty="0">
                <a:solidFill>
                  <a:schemeClr val="tx2"/>
                </a:solidFill>
                <a:latin typeface="+mj-ea"/>
                <a:ea typeface="+mj-ea"/>
              </a:rPr>
              <a:t>VMD</a:t>
            </a:r>
            <a:r>
              <a:rPr lang="ja-JP" altLang="en-US" sz="2737" b="1" dirty="0">
                <a:solidFill>
                  <a:schemeClr val="tx2"/>
                </a:solidFill>
                <a:latin typeface="+mj-ea"/>
                <a:ea typeface="+mj-ea"/>
              </a:rPr>
              <a:t>（ビジュアル・マーチャンダイジング）</a:t>
            </a:r>
          </a:p>
        </p:txBody>
      </p:sp>
      <p:cxnSp>
        <p:nvCxnSpPr>
          <p:cNvPr id="53" name="直線矢印コネクタ 52"/>
          <p:cNvCxnSpPr/>
          <p:nvPr/>
        </p:nvCxnSpPr>
        <p:spPr bwMode="gray">
          <a:xfrm>
            <a:off x="6699480" y="2789341"/>
            <a:ext cx="510740" cy="411670"/>
          </a:xfrm>
          <a:prstGeom prst="straightConnector1">
            <a:avLst/>
          </a:prstGeom>
          <a:noFill/>
          <a:ln w="28575">
            <a:solidFill>
              <a:schemeClr val="bg1"/>
            </a:solidFill>
            <a:headEnd type="arrow" w="med" len="med"/>
            <a:tailEnd type="arrow" w="med" len="med"/>
          </a:ln>
          <a:effectLst>
            <a:glow rad="101600">
              <a:schemeClr val="tx2">
                <a:alpha val="6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cxnSp>
      <p:sp>
        <p:nvSpPr>
          <p:cNvPr id="13" name="正方形/長方形 12"/>
          <p:cNvSpPr/>
          <p:nvPr/>
        </p:nvSpPr>
        <p:spPr>
          <a:xfrm>
            <a:off x="539929" y="4833126"/>
            <a:ext cx="6394108" cy="1198020"/>
          </a:xfrm>
          <a:prstGeom prst="rect">
            <a:avLst/>
          </a:prstGeom>
        </p:spPr>
        <p:txBody>
          <a:bodyPr wrap="square">
            <a:spAutoFit/>
          </a:bodyPr>
          <a:lstStyle/>
          <a:p>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①</a:t>
            </a:r>
            <a:r>
              <a:rPr lang="ja-JP" altLang="en-US" sz="2395" b="1" dirty="0">
                <a:latin typeface="UD デジタル 教科書体 NP-R" panose="02020400000000000000" pitchFamily="18" charset="-128"/>
                <a:ea typeface="UD デジタル 教科書体 NP-R" panose="02020400000000000000" pitchFamily="18" charset="-128"/>
              </a:rPr>
              <a:t>　ビジュアル・プレゼンテーション</a:t>
            </a:r>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FF0000"/>
                </a:solidFill>
                <a:latin typeface="UD デジタル 教科書体 NP-R" panose="02020400000000000000" pitchFamily="18" charset="-128"/>
                <a:ea typeface="UD デジタル 教科書体 NP-R" panose="02020400000000000000" pitchFamily="18" charset="-128"/>
              </a:rPr>
              <a:t>VP</a:t>
            </a:r>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a:t>
            </a:r>
            <a:b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b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②</a:t>
            </a:r>
            <a:r>
              <a:rPr lang="ja-JP" altLang="en-US" sz="2395" b="1" dirty="0">
                <a:latin typeface="UD デジタル 教科書体 NP-R" panose="02020400000000000000" pitchFamily="18" charset="-128"/>
                <a:ea typeface="UD デジタル 教科書体 NP-R" panose="02020400000000000000" pitchFamily="18" charset="-128"/>
              </a:rPr>
              <a:t>　ポイント・プレゼンテーション</a:t>
            </a: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00B0F0"/>
                </a:solidFill>
                <a:latin typeface="UD デジタル 教科書体 NP-R" panose="02020400000000000000" pitchFamily="18" charset="-128"/>
                <a:ea typeface="UD デジタル 教科書体 NP-R" panose="02020400000000000000" pitchFamily="18" charset="-128"/>
              </a:rPr>
              <a:t>PP</a:t>
            </a: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a:t>
            </a:r>
            <a:b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b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③</a:t>
            </a:r>
            <a:r>
              <a:rPr lang="ja-JP" altLang="en-US" sz="2395" b="1" dirty="0">
                <a:latin typeface="UD デジタル 教科書体 NP-R" panose="02020400000000000000" pitchFamily="18" charset="-128"/>
                <a:ea typeface="UD デジタル 教科書体 NP-R" panose="02020400000000000000" pitchFamily="18" charset="-128"/>
              </a:rPr>
              <a:t>　アイテム・プレゼンテーション</a:t>
            </a: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00B050"/>
                </a:solidFill>
                <a:latin typeface="UD デジタル 教科書体 NP-R" panose="02020400000000000000" pitchFamily="18" charset="-128"/>
                <a:ea typeface="UD デジタル 教科書体 NP-R" panose="02020400000000000000" pitchFamily="18" charset="-128"/>
              </a:rPr>
              <a:t>IP</a:t>
            </a: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a:t>
            </a:r>
            <a:endParaRPr lang="ja-JP" altLang="en-US" sz="2395"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p:cNvSpPr txBox="1"/>
          <p:nvPr/>
        </p:nvSpPr>
        <p:spPr>
          <a:xfrm>
            <a:off x="8970661" y="2401402"/>
            <a:ext cx="2441694" cy="739288"/>
          </a:xfrm>
          <a:prstGeom prst="rect">
            <a:avLst/>
          </a:prstGeom>
          <a:noFill/>
        </p:spPr>
        <p:txBody>
          <a:bodyPr wrap="none" tIns="30789" bIns="30789" rtlCol="0">
            <a:spAutoFit/>
          </a:bodyPr>
          <a:lstStyle/>
          <a:p>
            <a:r>
              <a:rPr lang="ja-JP" altLang="en-US" sz="4400" dirty="0">
                <a:solidFill>
                  <a:srgbClr val="44546A"/>
                </a:solidFill>
                <a:latin typeface="UD デジタル 教科書体 NP-R" panose="02020400000000000000" pitchFamily="18" charset="-128"/>
                <a:ea typeface="UD デジタル 教科書体 NP-R" panose="02020400000000000000" pitchFamily="18" charset="-128"/>
              </a:rPr>
              <a:t>見やすい</a:t>
            </a:r>
          </a:p>
        </p:txBody>
      </p:sp>
      <p:sp>
        <p:nvSpPr>
          <p:cNvPr id="35" name="テキスト ボックス 34"/>
          <p:cNvSpPr txBox="1"/>
          <p:nvPr/>
        </p:nvSpPr>
        <p:spPr>
          <a:xfrm>
            <a:off x="8688533" y="3596538"/>
            <a:ext cx="3005951" cy="739288"/>
          </a:xfrm>
          <a:prstGeom prst="rect">
            <a:avLst/>
          </a:prstGeom>
          <a:noFill/>
        </p:spPr>
        <p:txBody>
          <a:bodyPr wrap="none" tIns="30789" bIns="30789" rtlCol="0">
            <a:spAutoFit/>
          </a:bodyPr>
          <a:lstStyle/>
          <a:p>
            <a:r>
              <a:rPr lang="ja-JP" altLang="en-US" sz="4400" dirty="0">
                <a:solidFill>
                  <a:srgbClr val="44546A"/>
                </a:solidFill>
                <a:latin typeface="UD デジタル 教科書体 NP-R" panose="02020400000000000000" pitchFamily="18" charset="-128"/>
                <a:ea typeface="UD デジタル 教科書体 NP-R" panose="02020400000000000000" pitchFamily="18" charset="-128"/>
              </a:rPr>
              <a:t>買いやすい</a:t>
            </a:r>
          </a:p>
        </p:txBody>
      </p:sp>
      <p:sp>
        <p:nvSpPr>
          <p:cNvPr id="3" name="テキスト ボックス 2">
            <a:extLst>
              <a:ext uri="{FF2B5EF4-FFF2-40B4-BE49-F238E27FC236}">
                <a16:creationId xmlns:a16="http://schemas.microsoft.com/office/drawing/2014/main" id="{C6D76EA7-9C55-40F1-9F91-6E6A38A710C3}"/>
              </a:ext>
            </a:extLst>
          </p:cNvPr>
          <p:cNvSpPr txBox="1"/>
          <p:nvPr/>
        </p:nvSpPr>
        <p:spPr>
          <a:xfrm>
            <a:off x="4307583" y="1523362"/>
            <a:ext cx="986167" cy="641249"/>
          </a:xfrm>
          <a:prstGeom prst="rect">
            <a:avLst/>
          </a:prstGeom>
          <a:noFill/>
        </p:spPr>
        <p:txBody>
          <a:bodyPr wrap="none" tIns="30789" bIns="30789" rtlCol="0">
            <a:spAutoFit/>
          </a:bodyPr>
          <a:lstStyle/>
          <a:p>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5</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15" name="テキスト ボックス 14">
            <a:extLst>
              <a:ext uri="{FF2B5EF4-FFF2-40B4-BE49-F238E27FC236}">
                <a16:creationId xmlns:a16="http://schemas.microsoft.com/office/drawing/2014/main" id="{9FCDC9E6-5449-4142-83B6-70516B2C6AA8}"/>
              </a:ext>
            </a:extLst>
          </p:cNvPr>
          <p:cNvSpPr txBox="1"/>
          <p:nvPr/>
        </p:nvSpPr>
        <p:spPr>
          <a:xfrm>
            <a:off x="2618370" y="1295651"/>
            <a:ext cx="986167" cy="641249"/>
          </a:xfrm>
          <a:prstGeom prst="rect">
            <a:avLst/>
          </a:prstGeom>
          <a:noFill/>
        </p:spPr>
        <p:txBody>
          <a:bodyPr wrap="none" tIns="30789" bIns="30789" rtlCol="0">
            <a:spAutoFit/>
          </a:bodyPr>
          <a:lstStyle/>
          <a:p>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3</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16" name="テキスト ボックス 15">
            <a:extLst>
              <a:ext uri="{FF2B5EF4-FFF2-40B4-BE49-F238E27FC236}">
                <a16:creationId xmlns:a16="http://schemas.microsoft.com/office/drawing/2014/main" id="{A20FFD8B-A54B-4B42-9D85-8AB5538D90C1}"/>
              </a:ext>
            </a:extLst>
          </p:cNvPr>
          <p:cNvSpPr txBox="1"/>
          <p:nvPr/>
        </p:nvSpPr>
        <p:spPr>
          <a:xfrm>
            <a:off x="6174346" y="1356683"/>
            <a:ext cx="986167" cy="641249"/>
          </a:xfrm>
          <a:prstGeom prst="rect">
            <a:avLst/>
          </a:prstGeom>
          <a:noFill/>
        </p:spPr>
        <p:txBody>
          <a:bodyPr wrap="none" tIns="30789" bIns="30789" rtlCol="0">
            <a:spAutoFit/>
          </a:bodyPr>
          <a:lstStyle/>
          <a:p>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2</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4" name="正方形/長方形 3">
            <a:extLst>
              <a:ext uri="{FF2B5EF4-FFF2-40B4-BE49-F238E27FC236}">
                <a16:creationId xmlns:a16="http://schemas.microsoft.com/office/drawing/2014/main" id="{46DF1E18-4A8A-4F8D-B56B-FBCB60429F20}"/>
              </a:ext>
            </a:extLst>
          </p:cNvPr>
          <p:cNvSpPr/>
          <p:nvPr/>
        </p:nvSpPr>
        <p:spPr>
          <a:xfrm>
            <a:off x="2359099" y="1901871"/>
            <a:ext cx="1308696" cy="352751"/>
          </a:xfrm>
          <a:prstGeom prst="rect">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sp>
        <p:nvSpPr>
          <p:cNvPr id="17" name="正方形/長方形 16">
            <a:extLst>
              <a:ext uri="{FF2B5EF4-FFF2-40B4-BE49-F238E27FC236}">
                <a16:creationId xmlns:a16="http://schemas.microsoft.com/office/drawing/2014/main" id="{96B62CC8-3CDE-4EA5-87EA-B2EF2605EE9F}"/>
              </a:ext>
            </a:extLst>
          </p:cNvPr>
          <p:cNvSpPr/>
          <p:nvPr/>
        </p:nvSpPr>
        <p:spPr>
          <a:xfrm>
            <a:off x="4184014" y="2145381"/>
            <a:ext cx="1308696" cy="35275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sp>
        <p:nvSpPr>
          <p:cNvPr id="18" name="正方形/長方形 17">
            <a:extLst>
              <a:ext uri="{FF2B5EF4-FFF2-40B4-BE49-F238E27FC236}">
                <a16:creationId xmlns:a16="http://schemas.microsoft.com/office/drawing/2014/main" id="{44D65AAB-0DB0-42F3-91D9-1FD74E0687B0}"/>
              </a:ext>
            </a:extLst>
          </p:cNvPr>
          <p:cNvSpPr/>
          <p:nvPr/>
        </p:nvSpPr>
        <p:spPr>
          <a:xfrm>
            <a:off x="5958513" y="2004276"/>
            <a:ext cx="1308696" cy="352751"/>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sp>
        <p:nvSpPr>
          <p:cNvPr id="5" name="テキスト ボックス 4">
            <a:extLst>
              <a:ext uri="{FF2B5EF4-FFF2-40B4-BE49-F238E27FC236}">
                <a16:creationId xmlns:a16="http://schemas.microsoft.com/office/drawing/2014/main" id="{EA48D5EF-5A5A-450F-8EA9-714966F98A31}"/>
              </a:ext>
            </a:extLst>
          </p:cNvPr>
          <p:cNvSpPr txBox="1"/>
          <p:nvPr/>
        </p:nvSpPr>
        <p:spPr>
          <a:xfrm>
            <a:off x="2452166" y="1889221"/>
            <a:ext cx="1122423" cy="378100"/>
          </a:xfrm>
          <a:prstGeom prst="rect">
            <a:avLst/>
          </a:prstGeom>
          <a:noFill/>
        </p:spPr>
        <p:txBody>
          <a:bodyPr wrap="none" tIns="30789" bIns="30789" rtlCol="0">
            <a:spAutoFit/>
          </a:bodyPr>
          <a:lstStyle/>
          <a:p>
            <a:r>
              <a:rPr lang="en-US" altLang="ja-JP" sz="2053" dirty="0">
                <a:solidFill>
                  <a:schemeClr val="bg1"/>
                </a:solidFill>
              </a:rPr>
              <a:t>POINT</a:t>
            </a:r>
            <a:r>
              <a:rPr lang="ja-JP" altLang="en-US" sz="2053" dirty="0">
                <a:solidFill>
                  <a:schemeClr val="bg1"/>
                </a:solidFill>
              </a:rPr>
              <a:t>②</a:t>
            </a:r>
          </a:p>
        </p:txBody>
      </p:sp>
      <p:sp>
        <p:nvSpPr>
          <p:cNvPr id="19" name="テキスト ボックス 18">
            <a:extLst>
              <a:ext uri="{FF2B5EF4-FFF2-40B4-BE49-F238E27FC236}">
                <a16:creationId xmlns:a16="http://schemas.microsoft.com/office/drawing/2014/main" id="{DA8DFE86-3F49-4CD5-9498-6ADA6532F7EF}"/>
              </a:ext>
            </a:extLst>
          </p:cNvPr>
          <p:cNvSpPr txBox="1"/>
          <p:nvPr/>
        </p:nvSpPr>
        <p:spPr>
          <a:xfrm>
            <a:off x="4255773" y="2140157"/>
            <a:ext cx="1122423" cy="378100"/>
          </a:xfrm>
          <a:prstGeom prst="rect">
            <a:avLst/>
          </a:prstGeom>
          <a:noFill/>
        </p:spPr>
        <p:txBody>
          <a:bodyPr wrap="none" tIns="30789" bIns="30789" rtlCol="0">
            <a:spAutoFit/>
          </a:bodyPr>
          <a:lstStyle/>
          <a:p>
            <a:r>
              <a:rPr lang="en-US" altLang="ja-JP" sz="2053" dirty="0">
                <a:solidFill>
                  <a:schemeClr val="bg1"/>
                </a:solidFill>
              </a:rPr>
              <a:t>POINT</a:t>
            </a:r>
            <a:r>
              <a:rPr lang="ja-JP" altLang="en-US" sz="2053" dirty="0">
                <a:solidFill>
                  <a:schemeClr val="bg1"/>
                </a:solidFill>
              </a:rPr>
              <a:t>①</a:t>
            </a:r>
          </a:p>
        </p:txBody>
      </p:sp>
      <p:sp>
        <p:nvSpPr>
          <p:cNvPr id="20" name="テキスト ボックス 19">
            <a:extLst>
              <a:ext uri="{FF2B5EF4-FFF2-40B4-BE49-F238E27FC236}">
                <a16:creationId xmlns:a16="http://schemas.microsoft.com/office/drawing/2014/main" id="{70060A3E-A6B9-438A-9677-B653ED3ACC39}"/>
              </a:ext>
            </a:extLst>
          </p:cNvPr>
          <p:cNvSpPr txBox="1"/>
          <p:nvPr/>
        </p:nvSpPr>
        <p:spPr>
          <a:xfrm>
            <a:off x="5998351" y="2000047"/>
            <a:ext cx="1122423" cy="378100"/>
          </a:xfrm>
          <a:prstGeom prst="rect">
            <a:avLst/>
          </a:prstGeom>
          <a:noFill/>
        </p:spPr>
        <p:txBody>
          <a:bodyPr wrap="square" tIns="30789" bIns="30789" rtlCol="0">
            <a:spAutoFit/>
          </a:bodyPr>
          <a:lstStyle/>
          <a:p>
            <a:r>
              <a:rPr lang="en-US" altLang="ja-JP" sz="2053" dirty="0">
                <a:solidFill>
                  <a:schemeClr val="bg1"/>
                </a:solidFill>
              </a:rPr>
              <a:t>POINT</a:t>
            </a:r>
            <a:r>
              <a:rPr lang="ja-JP" altLang="en-US" sz="2053" dirty="0">
                <a:solidFill>
                  <a:schemeClr val="bg1"/>
                </a:solidFill>
              </a:rPr>
              <a:t>③</a:t>
            </a:r>
          </a:p>
        </p:txBody>
      </p:sp>
    </p:spTree>
    <p:extLst>
      <p:ext uri="{BB962C8B-B14F-4D97-AF65-F5344CB8AC3E}">
        <p14:creationId xmlns:p14="http://schemas.microsoft.com/office/powerpoint/2010/main" val="132110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D3131E6-3787-4399-A354-975C8C6D968B}"/>
              </a:ext>
            </a:extLst>
          </p:cNvPr>
          <p:cNvPicPr>
            <a:picLocks noChangeAspect="1"/>
          </p:cNvPicPr>
          <p:nvPr/>
        </p:nvPicPr>
        <p:blipFill rotWithShape="1">
          <a:blip r:embed="rId3"/>
          <a:srcRect t="13130" r="-1" b="-1"/>
          <a:stretch/>
        </p:blipFill>
        <p:spPr>
          <a:xfrm>
            <a:off x="1524014" y="857325"/>
            <a:ext cx="9143986" cy="5143358"/>
          </a:xfrm>
          <a:prstGeom prst="rect">
            <a:avLst/>
          </a:prstGeom>
          <a:noFill/>
        </p:spPr>
      </p:pic>
      <p:sp>
        <p:nvSpPr>
          <p:cNvPr id="5" name="日付プレースホルダー 4" hidden="1">
            <a:extLst>
              <a:ext uri="{FF2B5EF4-FFF2-40B4-BE49-F238E27FC236}">
                <a16:creationId xmlns:a16="http://schemas.microsoft.com/office/drawing/2014/main" id="{B92251B8-A200-4318-BA87-0771A226436D}"/>
              </a:ext>
            </a:extLst>
          </p:cNvPr>
          <p:cNvSpPr>
            <a:spLocks noGrp="1"/>
          </p:cNvSpPr>
          <p:nvPr>
            <p:ph type="dt" sz="half" idx="10"/>
          </p:nvPr>
        </p:nvSpPr>
        <p:spPr/>
        <p:txBody>
          <a:bodyPr/>
          <a:lstStyle/>
          <a:p>
            <a:pPr>
              <a:spcAft>
                <a:spcPts val="408"/>
              </a:spcAft>
            </a:pPr>
            <a:r>
              <a:rPr kumimoji="1" lang="en-US" altLang="ja-JP"/>
              <a:t>2015/12/10</a:t>
            </a:r>
            <a:endParaRPr kumimoji="1" lang="ja-JP" altLang="en-US"/>
          </a:p>
        </p:txBody>
      </p:sp>
      <p:sp>
        <p:nvSpPr>
          <p:cNvPr id="6" name="フッター プレースホルダー 5">
            <a:extLst>
              <a:ext uri="{FF2B5EF4-FFF2-40B4-BE49-F238E27FC236}">
                <a16:creationId xmlns:a16="http://schemas.microsoft.com/office/drawing/2014/main" id="{8BFDB0E2-1975-496F-A1BD-9725A63C44D3}"/>
              </a:ext>
            </a:extLst>
          </p:cNvPr>
          <p:cNvSpPr>
            <a:spLocks noGrp="1"/>
          </p:cNvSpPr>
          <p:nvPr>
            <p:ph type="ftr" sz="quarter" idx="11"/>
          </p:nvPr>
        </p:nvSpPr>
        <p:spPr>
          <a:xfrm>
            <a:off x="4347611" y="5644314"/>
            <a:ext cx="3496785" cy="273837"/>
          </a:xfrm>
        </p:spPr>
        <p:txBody>
          <a:bodyPr/>
          <a:lstStyle/>
          <a:p>
            <a:pPr>
              <a:spcAft>
                <a:spcPts val="408"/>
              </a:spcAft>
            </a:pPr>
            <a:r>
              <a:rPr kumimoji="1" lang="en-US" altLang="ja-JP" dirty="0"/>
              <a:t>Copyright © </a:t>
            </a:r>
            <a:r>
              <a:rPr kumimoji="1" lang="en-US" altLang="ja-JP" dirty="0" err="1"/>
              <a:t>akari</a:t>
            </a:r>
            <a:r>
              <a:rPr kumimoji="1" lang="en-US" altLang="ja-JP" dirty="0"/>
              <a:t> lighting planning All Rights Reserved.</a:t>
            </a:r>
            <a:endParaRPr kumimoji="1" lang="ja-JP" altLang="en-US" dirty="0"/>
          </a:p>
        </p:txBody>
      </p:sp>
    </p:spTree>
    <p:extLst>
      <p:ext uri="{BB962C8B-B14F-4D97-AF65-F5344CB8AC3E}">
        <p14:creationId xmlns:p14="http://schemas.microsoft.com/office/powerpoint/2010/main" val="392394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829"/>
          <a:stretch/>
        </p:blipFill>
        <p:spPr bwMode="auto">
          <a:xfrm>
            <a:off x="1067710" y="1286127"/>
            <a:ext cx="2733480" cy="327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479376" y="4707020"/>
            <a:ext cx="6394108" cy="1516313"/>
          </a:xfrm>
          <a:prstGeom prst="rect">
            <a:avLst/>
          </a:prstGeom>
        </p:spPr>
        <p:txBody>
          <a:bodyPr wrap="square">
            <a:spAutoFit/>
          </a:bodyPr>
          <a:lstStyle/>
          <a:p>
            <a:r>
              <a:rPr lang="ja-JP" altLang="en-US" sz="2177" b="1" dirty="0"/>
              <a:t>①　照明の広がり方</a:t>
            </a:r>
            <a:br>
              <a:rPr lang="ja-JP" altLang="en-US" sz="2177" b="1" dirty="0"/>
            </a:br>
            <a:r>
              <a:rPr lang="ja-JP" altLang="en-US" sz="2177" b="1" dirty="0"/>
              <a:t>②　照明の強さ</a:t>
            </a:r>
            <a:br>
              <a:rPr lang="ja-JP" altLang="en-US" sz="2177" b="1" dirty="0"/>
            </a:br>
            <a:r>
              <a:rPr lang="ja-JP" altLang="en-US" sz="2177" b="1" dirty="0"/>
              <a:t>③　照明の色</a:t>
            </a:r>
            <a:endParaRPr lang="en-US" altLang="ja-JP" sz="2177" b="1" dirty="0"/>
          </a:p>
          <a:p>
            <a:r>
              <a:rPr lang="ja-JP" altLang="en-US" sz="2722" b="1" dirty="0">
                <a:solidFill>
                  <a:srgbClr val="FF0000"/>
                </a:solidFill>
              </a:rPr>
              <a:t>④　照明の向き</a:t>
            </a:r>
            <a:endParaRPr lang="ja-JP" altLang="en-US" sz="2722" dirty="0">
              <a:solidFill>
                <a:srgbClr val="FF0000"/>
              </a:solidFill>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113" y="1240365"/>
            <a:ext cx="5567891" cy="4182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円/楕円 18"/>
          <p:cNvSpPr/>
          <p:nvPr/>
        </p:nvSpPr>
        <p:spPr>
          <a:xfrm>
            <a:off x="7866702" y="1242204"/>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cxnSp>
        <p:nvCxnSpPr>
          <p:cNvPr id="21" name="直線矢印コネクタ 20"/>
          <p:cNvCxnSpPr>
            <a:cxnSpLocks/>
          </p:cNvCxnSpPr>
          <p:nvPr/>
        </p:nvCxnSpPr>
        <p:spPr>
          <a:xfrm flipH="1">
            <a:off x="7652936" y="1361298"/>
            <a:ext cx="312671" cy="1970344"/>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9266370" y="1551726"/>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cxnSp>
        <p:nvCxnSpPr>
          <p:cNvPr id="24" name="直線矢印コネクタ 23"/>
          <p:cNvCxnSpPr>
            <a:cxnSpLocks/>
          </p:cNvCxnSpPr>
          <p:nvPr/>
        </p:nvCxnSpPr>
        <p:spPr>
          <a:xfrm flipH="1">
            <a:off x="8509203" y="1551722"/>
            <a:ext cx="305970" cy="144454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8672923" y="1383805"/>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40"/>
          </a:p>
        </p:txBody>
      </p:sp>
      <p:cxnSp>
        <p:nvCxnSpPr>
          <p:cNvPr id="27" name="直線矢印コネクタ 26"/>
          <p:cNvCxnSpPr>
            <a:cxnSpLocks/>
          </p:cNvCxnSpPr>
          <p:nvPr/>
        </p:nvCxnSpPr>
        <p:spPr>
          <a:xfrm flipH="1">
            <a:off x="8916003" y="1687771"/>
            <a:ext cx="488933" cy="123757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bwMode="gray">
          <a:xfrm>
            <a:off x="37475" y="-80644"/>
            <a:ext cx="3868367" cy="1416396"/>
          </a:xfrm>
          <a:prstGeom prst="rect">
            <a:avLst/>
          </a:prstGeom>
          <a:noFill/>
        </p:spPr>
        <p:txBody>
          <a:bodyPr vert="horz" wrap="none" tIns="30789" bIns="30789" rtlCol="0">
            <a:spAutoFit/>
          </a:bodyPr>
          <a:lstStyle/>
          <a:p>
            <a:r>
              <a:rPr lang="en-US" altLang="ja-JP" sz="8800" b="1" dirty="0">
                <a:solidFill>
                  <a:schemeClr val="bg1">
                    <a:lumMod val="95000"/>
                  </a:schemeClr>
                </a:solidFill>
                <a:latin typeface="+mj-ea"/>
                <a:ea typeface="+mj-ea"/>
              </a:rPr>
              <a:t>Lighting</a:t>
            </a:r>
            <a:endParaRPr lang="ja-JP" altLang="en-US" sz="8800" b="1" dirty="0">
              <a:solidFill>
                <a:schemeClr val="bg1">
                  <a:lumMod val="95000"/>
                </a:schemeClr>
              </a:solidFill>
              <a:latin typeface="+mj-ea"/>
              <a:ea typeface="+mj-ea"/>
            </a:endParaRPr>
          </a:p>
        </p:txBody>
      </p:sp>
      <p:cxnSp>
        <p:nvCxnSpPr>
          <p:cNvPr id="28" name="直線矢印コネクタ 27">
            <a:extLst>
              <a:ext uri="{FF2B5EF4-FFF2-40B4-BE49-F238E27FC236}">
                <a16:creationId xmlns:a16="http://schemas.microsoft.com/office/drawing/2014/main" id="{14C54A71-3D47-4CDA-904C-3445A972DFC0}"/>
              </a:ext>
            </a:extLst>
          </p:cNvPr>
          <p:cNvCxnSpPr>
            <a:cxnSpLocks/>
          </p:cNvCxnSpPr>
          <p:nvPr/>
        </p:nvCxnSpPr>
        <p:spPr>
          <a:xfrm>
            <a:off x="3157218" y="1974810"/>
            <a:ext cx="180128" cy="1335554"/>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9998965">
            <a:off x="8903472" y="4957487"/>
            <a:ext cx="3014993" cy="930879"/>
          </a:xfrm>
          <a:prstGeom prst="rect">
            <a:avLst/>
          </a:prstGeom>
          <a:noFill/>
        </p:spPr>
        <p:txBody>
          <a:bodyPr wrap="none" tIns="30789" bIns="30789" rtlCol="0">
            <a:spAutoFit/>
          </a:bodyPr>
          <a:lstStyle/>
          <a:p>
            <a:r>
              <a:rPr lang="en-US" altLang="ja-JP" sz="5645" dirty="0">
                <a:solidFill>
                  <a:schemeClr val="bg1">
                    <a:lumMod val="85000"/>
                  </a:schemeClr>
                </a:solidFill>
                <a:latin typeface="+mj-lt"/>
              </a:rPr>
              <a:t>Value</a:t>
            </a:r>
            <a:r>
              <a:rPr lang="ja-JP" altLang="en-US" sz="5645" dirty="0">
                <a:solidFill>
                  <a:schemeClr val="bg1">
                    <a:lumMod val="85000"/>
                  </a:schemeClr>
                </a:solidFill>
                <a:latin typeface="+mj-lt"/>
              </a:rPr>
              <a:t>　</a:t>
            </a:r>
            <a:r>
              <a:rPr lang="en-US" altLang="ja-JP" sz="5645" dirty="0">
                <a:solidFill>
                  <a:schemeClr val="bg1">
                    <a:lumMod val="85000"/>
                  </a:schemeClr>
                </a:solidFill>
                <a:latin typeface="+mj-lt"/>
              </a:rPr>
              <a:t>up</a:t>
            </a:r>
            <a:endParaRPr lang="ja-JP" altLang="en-US" sz="5645" dirty="0">
              <a:solidFill>
                <a:schemeClr val="bg1">
                  <a:lumMod val="85000"/>
                </a:schemeClr>
              </a:solidFill>
              <a:latin typeface="+mj-lt"/>
            </a:endParaRPr>
          </a:p>
        </p:txBody>
      </p:sp>
    </p:spTree>
    <p:extLst>
      <p:ext uri="{BB962C8B-B14F-4D97-AF65-F5344CB8AC3E}">
        <p14:creationId xmlns:p14="http://schemas.microsoft.com/office/powerpoint/2010/main" val="5530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1127448" y="289528"/>
            <a:ext cx="7543800" cy="1450757"/>
          </a:xfrm>
        </p:spPr>
        <p:txBody>
          <a:bodyPr/>
          <a:lstStyle/>
          <a:p>
            <a:r>
              <a:rPr lang="ja-JP" altLang="en-US" dirty="0">
                <a:latin typeface="ＭＳ Ｐゴシック" panose="020B0600070205080204" pitchFamily="50" charset="-128"/>
              </a:rPr>
              <a:t>レジュメ</a:t>
            </a:r>
            <a:endParaRPr kumimoji="1" lang="ja-JP" altLang="en-US" dirty="0"/>
          </a:p>
        </p:txBody>
      </p: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3</a:t>
            </a:fld>
            <a:endParaRPr kumimoji="1" lang="ja-JP" altLang="en-US"/>
          </a:p>
        </p:txBody>
      </p:sp>
      <p:sp>
        <p:nvSpPr>
          <p:cNvPr id="6" name="テキスト ボックス 5"/>
          <p:cNvSpPr txBox="1"/>
          <p:nvPr/>
        </p:nvSpPr>
        <p:spPr>
          <a:xfrm>
            <a:off x="2963647" y="2916233"/>
            <a:ext cx="4459875"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②　</a:t>
            </a:r>
            <a:r>
              <a:rPr lang="en-US" altLang="ja-JP" sz="3200" dirty="0">
                <a:latin typeface="ＭＳ Ｐゴシック" panose="020B0600070205080204" pitchFamily="50" charset="-128"/>
                <a:ea typeface="ＭＳ Ｐゴシック" panose="020B0600070205080204" pitchFamily="50" charset="-128"/>
              </a:rPr>
              <a:t>LED</a:t>
            </a:r>
            <a:r>
              <a:rPr lang="ja-JP" altLang="en-US" sz="3200" dirty="0">
                <a:latin typeface="ＭＳ Ｐゴシック" panose="020B0600070205080204" pitchFamily="50" charset="-128"/>
                <a:ea typeface="ＭＳ Ｐゴシック" panose="020B0600070205080204" pitchFamily="50" charset="-128"/>
              </a:rPr>
              <a:t>照明の発光原理</a:t>
            </a:r>
          </a:p>
        </p:txBody>
      </p:sp>
      <p:sp>
        <p:nvSpPr>
          <p:cNvPr id="7" name="テキスト ボックス 6"/>
          <p:cNvSpPr txBox="1"/>
          <p:nvPr/>
        </p:nvSpPr>
        <p:spPr>
          <a:xfrm>
            <a:off x="2963647" y="3564305"/>
            <a:ext cx="3643946"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③　寿命と熱の関係</a:t>
            </a:r>
          </a:p>
        </p:txBody>
      </p:sp>
      <p:sp>
        <p:nvSpPr>
          <p:cNvPr id="8" name="テキスト ボックス 7"/>
          <p:cNvSpPr txBox="1"/>
          <p:nvPr/>
        </p:nvSpPr>
        <p:spPr>
          <a:xfrm>
            <a:off x="2963647" y="4212377"/>
            <a:ext cx="3113353"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④　眩しさに注意</a:t>
            </a:r>
          </a:p>
        </p:txBody>
      </p:sp>
      <p:sp>
        <p:nvSpPr>
          <p:cNvPr id="9" name="テキスト ボックス 8"/>
          <p:cNvSpPr txBox="1"/>
          <p:nvPr/>
        </p:nvSpPr>
        <p:spPr>
          <a:xfrm>
            <a:off x="2963644" y="4860449"/>
            <a:ext cx="5724644"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⑤　器具を選ぶ・決める</a:t>
            </a:r>
            <a:r>
              <a:rPr lang="en-US" altLang="ja-JP" sz="3200" dirty="0">
                <a:latin typeface="ＭＳ Ｐゴシック" panose="020B0600070205080204" pitchFamily="50" charset="-128"/>
                <a:ea typeface="ＭＳ Ｐゴシック" panose="020B0600070205080204" pitchFamily="50" charset="-128"/>
              </a:rPr>
              <a:t>		</a:t>
            </a:r>
            <a:endParaRPr lang="ja-JP" altLang="en-US" sz="32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963644" y="2268161"/>
            <a:ext cx="2919389"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①　照明の変遷</a:t>
            </a:r>
          </a:p>
        </p:txBody>
      </p:sp>
      <p:sp>
        <p:nvSpPr>
          <p:cNvPr id="11" name="テキスト ボックス 10">
            <a:extLst>
              <a:ext uri="{FF2B5EF4-FFF2-40B4-BE49-F238E27FC236}">
                <a16:creationId xmlns:a16="http://schemas.microsoft.com/office/drawing/2014/main" id="{52F217B5-109A-4CA4-AF72-35D28FBF2B5E}"/>
              </a:ext>
            </a:extLst>
          </p:cNvPr>
          <p:cNvSpPr txBox="1"/>
          <p:nvPr/>
        </p:nvSpPr>
        <p:spPr>
          <a:xfrm>
            <a:off x="2970641" y="5491645"/>
            <a:ext cx="3608680" cy="584775"/>
          </a:xfrm>
          <a:prstGeom prst="rect">
            <a:avLst/>
          </a:prstGeom>
          <a:noFill/>
        </p:spPr>
        <p:txBody>
          <a:bodyPr wrap="none" rtlCol="0">
            <a:spAutoFit/>
          </a:bodyPr>
          <a:lstStyle/>
          <a:p>
            <a:r>
              <a:rPr lang="ja-JP" altLang="en-US" sz="3200" dirty="0">
                <a:latin typeface="ＭＳ Ｐゴシック" panose="020B0600070205080204" pitchFamily="50" charset="-128"/>
                <a:ea typeface="ＭＳ Ｐゴシック" panose="020B0600070205080204" pitchFamily="50" charset="-128"/>
              </a:rPr>
              <a:t>⑥　心理を活用する</a:t>
            </a:r>
          </a:p>
        </p:txBody>
      </p:sp>
    </p:spTree>
    <p:extLst>
      <p:ext uri="{BB962C8B-B14F-4D97-AF65-F5344CB8AC3E}">
        <p14:creationId xmlns:p14="http://schemas.microsoft.com/office/powerpoint/2010/main" val="3042156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30</a:t>
            </a:fld>
            <a:endParaRPr kumimoji="1" lang="ja-JP" altLang="en-US"/>
          </a:p>
        </p:txBody>
      </p:sp>
      <p:sp>
        <p:nvSpPr>
          <p:cNvPr id="5" name="テキスト ボックス 4"/>
          <p:cNvSpPr txBox="1"/>
          <p:nvPr/>
        </p:nvSpPr>
        <p:spPr>
          <a:xfrm>
            <a:off x="235641" y="3868181"/>
            <a:ext cx="2351926" cy="461665"/>
          </a:xfrm>
          <a:prstGeom prst="rect">
            <a:avLst/>
          </a:prstGeom>
          <a:noFill/>
        </p:spPr>
        <p:txBody>
          <a:bodyPr wrap="none" rtlCol="0">
            <a:spAutoFit/>
          </a:bodyPr>
          <a:lstStyle/>
          <a:p>
            <a:r>
              <a:rPr lang="en-US" altLang="ja-JP" sz="2400" dirty="0">
                <a:solidFill>
                  <a:srgbClr val="FF0000"/>
                </a:solidFill>
              </a:rPr>
              <a:t>1000</a:t>
            </a:r>
            <a:r>
              <a:rPr lang="en-US" altLang="ja-JP" sz="2400" dirty="0"/>
              <a:t>〜2000</a:t>
            </a:r>
            <a:r>
              <a:rPr lang="ja-JP" altLang="en-US" sz="2400" dirty="0"/>
              <a:t>時間</a:t>
            </a:r>
          </a:p>
        </p:txBody>
      </p:sp>
      <p:pic>
        <p:nvPicPr>
          <p:cNvPr id="6" name="図 5"/>
          <p:cNvPicPr>
            <a:picLocks noChangeAspect="1"/>
          </p:cNvPicPr>
          <p:nvPr/>
        </p:nvPicPr>
        <p:blipFill>
          <a:blip r:embed="rId2"/>
          <a:stretch>
            <a:fillRect/>
          </a:stretch>
        </p:blipFill>
        <p:spPr>
          <a:xfrm>
            <a:off x="469028" y="675844"/>
            <a:ext cx="1762125" cy="3276600"/>
          </a:xfrm>
          <a:prstGeom prst="rect">
            <a:avLst/>
          </a:prstGeom>
        </p:spPr>
      </p:pic>
      <p:pic>
        <p:nvPicPr>
          <p:cNvPr id="7" name="図 6"/>
          <p:cNvPicPr>
            <a:picLocks noChangeAspect="1"/>
          </p:cNvPicPr>
          <p:nvPr/>
        </p:nvPicPr>
        <p:blipFill>
          <a:blip r:embed="rId3"/>
          <a:stretch>
            <a:fillRect/>
          </a:stretch>
        </p:blipFill>
        <p:spPr>
          <a:xfrm>
            <a:off x="3459442" y="742522"/>
            <a:ext cx="1428750" cy="3209925"/>
          </a:xfrm>
          <a:prstGeom prst="rect">
            <a:avLst/>
          </a:prstGeom>
        </p:spPr>
      </p:pic>
      <p:pic>
        <p:nvPicPr>
          <p:cNvPr id="8" name="図 7"/>
          <p:cNvPicPr>
            <a:picLocks noChangeAspect="1"/>
          </p:cNvPicPr>
          <p:nvPr/>
        </p:nvPicPr>
        <p:blipFill>
          <a:blip r:embed="rId4"/>
          <a:stretch>
            <a:fillRect/>
          </a:stretch>
        </p:blipFill>
        <p:spPr>
          <a:xfrm>
            <a:off x="6116484" y="675844"/>
            <a:ext cx="1790700" cy="3371850"/>
          </a:xfrm>
          <a:prstGeom prst="rect">
            <a:avLst/>
          </a:prstGeom>
        </p:spPr>
      </p:pic>
      <p:sp>
        <p:nvSpPr>
          <p:cNvPr id="9" name="テキスト ボックス 8"/>
          <p:cNvSpPr txBox="1"/>
          <p:nvPr/>
        </p:nvSpPr>
        <p:spPr>
          <a:xfrm>
            <a:off x="2920108" y="3868180"/>
            <a:ext cx="2507418" cy="461665"/>
          </a:xfrm>
          <a:prstGeom prst="rect">
            <a:avLst/>
          </a:prstGeom>
          <a:noFill/>
        </p:spPr>
        <p:txBody>
          <a:bodyPr wrap="none" rtlCol="0">
            <a:spAutoFit/>
          </a:bodyPr>
          <a:lstStyle/>
          <a:p>
            <a:r>
              <a:rPr lang="en-US" altLang="ja-JP" sz="2400" dirty="0">
                <a:solidFill>
                  <a:srgbClr val="FF0000"/>
                </a:solidFill>
              </a:rPr>
              <a:t>6000</a:t>
            </a:r>
            <a:r>
              <a:rPr lang="en-US" altLang="ja-JP" sz="2400" dirty="0"/>
              <a:t>〜12000</a:t>
            </a:r>
            <a:r>
              <a:rPr lang="ja-JP" altLang="en-US" sz="2400" dirty="0"/>
              <a:t>時間</a:t>
            </a:r>
          </a:p>
        </p:txBody>
      </p:sp>
      <p:sp>
        <p:nvSpPr>
          <p:cNvPr id="10" name="テキスト ボックス 9"/>
          <p:cNvSpPr txBox="1"/>
          <p:nvPr/>
        </p:nvSpPr>
        <p:spPr>
          <a:xfrm>
            <a:off x="6222996" y="3848525"/>
            <a:ext cx="1577676" cy="461665"/>
          </a:xfrm>
          <a:prstGeom prst="rect">
            <a:avLst/>
          </a:prstGeom>
          <a:noFill/>
        </p:spPr>
        <p:txBody>
          <a:bodyPr wrap="none" rtlCol="0">
            <a:spAutoFit/>
          </a:bodyPr>
          <a:lstStyle/>
          <a:p>
            <a:r>
              <a:rPr lang="en-US" altLang="ja-JP" sz="2400" dirty="0">
                <a:solidFill>
                  <a:srgbClr val="FF0000"/>
                </a:solidFill>
              </a:rPr>
              <a:t>20000</a:t>
            </a:r>
            <a:r>
              <a:rPr lang="ja-JP" altLang="en-US" sz="2400" dirty="0">
                <a:solidFill>
                  <a:srgbClr val="FF0000"/>
                </a:solidFill>
              </a:rPr>
              <a:t>時間</a:t>
            </a:r>
          </a:p>
        </p:txBody>
      </p:sp>
      <p:sp>
        <p:nvSpPr>
          <p:cNvPr id="11" name="テキスト ボックス 10"/>
          <p:cNvSpPr txBox="1"/>
          <p:nvPr/>
        </p:nvSpPr>
        <p:spPr>
          <a:xfrm>
            <a:off x="15104" y="4475651"/>
            <a:ext cx="2311851" cy="830997"/>
          </a:xfrm>
          <a:prstGeom prst="rect">
            <a:avLst/>
          </a:prstGeom>
          <a:noFill/>
        </p:spPr>
        <p:txBody>
          <a:bodyPr wrap="none" rtlCol="0">
            <a:spAutoFit/>
          </a:bodyPr>
          <a:lstStyle/>
          <a:p>
            <a:pPr algn="ctr"/>
            <a:r>
              <a:rPr lang="en-US" altLang="ja-JP" sz="2400" dirty="0"/>
              <a:t>1</a:t>
            </a:r>
            <a:r>
              <a:rPr lang="ja-JP" altLang="en-US" sz="2400" dirty="0"/>
              <a:t>日</a:t>
            </a:r>
            <a:r>
              <a:rPr lang="en-US" altLang="ja-JP" sz="2400" dirty="0"/>
              <a:t>5</a:t>
            </a:r>
            <a:r>
              <a:rPr lang="ja-JP" altLang="en-US" sz="2400" dirty="0"/>
              <a:t>時間点灯で</a:t>
            </a:r>
            <a:endParaRPr lang="en-US" altLang="ja-JP" sz="2400" dirty="0"/>
          </a:p>
          <a:p>
            <a:pPr algn="ctr"/>
            <a:r>
              <a:rPr lang="en-US" altLang="ja-JP" sz="2400" dirty="0"/>
              <a:t>200</a:t>
            </a:r>
            <a:r>
              <a:rPr lang="ja-JP" altLang="en-US" sz="2400" dirty="0"/>
              <a:t>日</a:t>
            </a:r>
          </a:p>
        </p:txBody>
      </p:sp>
      <p:sp>
        <p:nvSpPr>
          <p:cNvPr id="12" name="テキスト ボックス 11"/>
          <p:cNvSpPr txBox="1"/>
          <p:nvPr/>
        </p:nvSpPr>
        <p:spPr>
          <a:xfrm>
            <a:off x="2897568" y="4475651"/>
            <a:ext cx="2311851" cy="830997"/>
          </a:xfrm>
          <a:prstGeom prst="rect">
            <a:avLst/>
          </a:prstGeom>
          <a:noFill/>
        </p:spPr>
        <p:txBody>
          <a:bodyPr wrap="none" rtlCol="0">
            <a:spAutoFit/>
          </a:bodyPr>
          <a:lstStyle/>
          <a:p>
            <a:pPr algn="ctr"/>
            <a:r>
              <a:rPr lang="en-US" altLang="ja-JP" sz="2400" dirty="0"/>
              <a:t>1</a:t>
            </a:r>
            <a:r>
              <a:rPr lang="ja-JP" altLang="en-US" sz="2400" dirty="0"/>
              <a:t>日</a:t>
            </a:r>
            <a:r>
              <a:rPr lang="en-US" altLang="ja-JP" sz="2400" dirty="0"/>
              <a:t>5</a:t>
            </a:r>
            <a:r>
              <a:rPr lang="ja-JP" altLang="en-US" sz="2400" dirty="0"/>
              <a:t>時間点灯で</a:t>
            </a:r>
            <a:endParaRPr lang="en-US" altLang="ja-JP" sz="2400" dirty="0"/>
          </a:p>
          <a:p>
            <a:pPr algn="ctr"/>
            <a:r>
              <a:rPr lang="en-US" altLang="ja-JP" sz="2400" dirty="0"/>
              <a:t>1200</a:t>
            </a:r>
            <a:r>
              <a:rPr lang="ja-JP" altLang="en-US" sz="2400" dirty="0"/>
              <a:t>日</a:t>
            </a:r>
          </a:p>
        </p:txBody>
      </p:sp>
      <p:sp>
        <p:nvSpPr>
          <p:cNvPr id="13" name="テキスト ボックス 12"/>
          <p:cNvSpPr txBox="1"/>
          <p:nvPr/>
        </p:nvSpPr>
        <p:spPr>
          <a:xfrm>
            <a:off x="663173" y="5652385"/>
            <a:ext cx="1188146" cy="461665"/>
          </a:xfrm>
          <a:prstGeom prst="rect">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altLang="ja-JP" sz="2400" dirty="0"/>
              <a:t>6.6</a:t>
            </a:r>
            <a:r>
              <a:rPr lang="ja-JP" altLang="en-US" sz="2400" dirty="0"/>
              <a:t>か月</a:t>
            </a:r>
          </a:p>
        </p:txBody>
      </p:sp>
      <p:sp>
        <p:nvSpPr>
          <p:cNvPr id="14" name="テキスト ボックス 13"/>
          <p:cNvSpPr txBox="1"/>
          <p:nvPr/>
        </p:nvSpPr>
        <p:spPr>
          <a:xfrm>
            <a:off x="3344001" y="5652384"/>
            <a:ext cx="1418978" cy="461665"/>
          </a:xfrm>
          <a:prstGeom prst="rect">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altLang="ja-JP" sz="2400" dirty="0"/>
              <a:t>3</a:t>
            </a:r>
            <a:r>
              <a:rPr lang="ja-JP" altLang="en-US" sz="2400" dirty="0"/>
              <a:t>年</a:t>
            </a:r>
            <a:r>
              <a:rPr lang="en-US" altLang="ja-JP" sz="2400" dirty="0"/>
              <a:t>3</a:t>
            </a:r>
            <a:r>
              <a:rPr lang="ja-JP" altLang="en-US" sz="2400" dirty="0"/>
              <a:t>か月</a:t>
            </a:r>
          </a:p>
        </p:txBody>
      </p:sp>
      <p:sp>
        <p:nvSpPr>
          <p:cNvPr id="15" name="テキスト ボックス 14"/>
          <p:cNvSpPr txBox="1"/>
          <p:nvPr/>
        </p:nvSpPr>
        <p:spPr>
          <a:xfrm>
            <a:off x="6435490" y="5652382"/>
            <a:ext cx="1111202" cy="461665"/>
          </a:xfrm>
          <a:prstGeom prst="rect">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ja-JP" altLang="en-US" sz="2400" dirty="0"/>
              <a:t>約</a:t>
            </a:r>
            <a:r>
              <a:rPr lang="en-US" altLang="ja-JP" sz="2400" dirty="0"/>
              <a:t>11</a:t>
            </a:r>
            <a:r>
              <a:rPr lang="ja-JP" altLang="en-US" sz="2400" dirty="0"/>
              <a:t>年</a:t>
            </a:r>
          </a:p>
        </p:txBody>
      </p:sp>
      <p:sp>
        <p:nvSpPr>
          <p:cNvPr id="16" name="テキスト ボックス 15"/>
          <p:cNvSpPr txBox="1"/>
          <p:nvPr/>
        </p:nvSpPr>
        <p:spPr>
          <a:xfrm>
            <a:off x="5872381" y="4475651"/>
            <a:ext cx="2311851" cy="830997"/>
          </a:xfrm>
          <a:prstGeom prst="rect">
            <a:avLst/>
          </a:prstGeom>
          <a:noFill/>
        </p:spPr>
        <p:txBody>
          <a:bodyPr wrap="none" rtlCol="0">
            <a:spAutoFit/>
          </a:bodyPr>
          <a:lstStyle/>
          <a:p>
            <a:pPr algn="ctr"/>
            <a:r>
              <a:rPr lang="en-US" altLang="ja-JP" sz="2400" dirty="0"/>
              <a:t>1</a:t>
            </a:r>
            <a:r>
              <a:rPr lang="ja-JP" altLang="en-US" sz="2400" dirty="0"/>
              <a:t>日</a:t>
            </a:r>
            <a:r>
              <a:rPr lang="en-US" altLang="ja-JP" sz="2400" dirty="0"/>
              <a:t>5</a:t>
            </a:r>
            <a:r>
              <a:rPr lang="ja-JP" altLang="en-US" sz="2400" dirty="0"/>
              <a:t>時間点灯で</a:t>
            </a:r>
            <a:endParaRPr lang="en-US" altLang="ja-JP" sz="2400" dirty="0"/>
          </a:p>
          <a:p>
            <a:pPr algn="ctr"/>
            <a:r>
              <a:rPr lang="en-US" altLang="ja-JP" sz="2400" dirty="0"/>
              <a:t>4000</a:t>
            </a:r>
            <a:r>
              <a:rPr lang="ja-JP" altLang="en-US" sz="2400" dirty="0"/>
              <a:t>日</a:t>
            </a:r>
          </a:p>
        </p:txBody>
      </p:sp>
      <p:sp>
        <p:nvSpPr>
          <p:cNvPr id="17" name="テキスト ボックス 16"/>
          <p:cNvSpPr txBox="1"/>
          <p:nvPr/>
        </p:nvSpPr>
        <p:spPr>
          <a:xfrm>
            <a:off x="573877" y="208957"/>
            <a:ext cx="1675459" cy="369332"/>
          </a:xfrm>
          <a:prstGeom prst="rect">
            <a:avLst/>
          </a:prstGeom>
          <a:noFill/>
        </p:spPr>
        <p:txBody>
          <a:bodyPr wrap="none" rtlCol="0">
            <a:spAutoFit/>
          </a:bodyPr>
          <a:lstStyle/>
          <a:p>
            <a:r>
              <a:rPr lang="en-US" altLang="ja-JP" dirty="0"/>
              <a:t>60W</a:t>
            </a:r>
            <a:r>
              <a:rPr lang="ja-JP" altLang="en-US" dirty="0"/>
              <a:t>　</a:t>
            </a:r>
            <a:r>
              <a:rPr lang="en-US" altLang="ja-JP" dirty="0"/>
              <a:t>810</a:t>
            </a:r>
            <a:r>
              <a:rPr lang="ja-JP" altLang="en-US" dirty="0"/>
              <a:t>ﾙｰﾒﾝ</a:t>
            </a:r>
          </a:p>
        </p:txBody>
      </p:sp>
      <p:sp>
        <p:nvSpPr>
          <p:cNvPr id="18" name="テキスト ボックス 17"/>
          <p:cNvSpPr txBox="1"/>
          <p:nvPr/>
        </p:nvSpPr>
        <p:spPr>
          <a:xfrm>
            <a:off x="3459445" y="208957"/>
            <a:ext cx="1675459" cy="369332"/>
          </a:xfrm>
          <a:prstGeom prst="rect">
            <a:avLst/>
          </a:prstGeom>
          <a:noFill/>
        </p:spPr>
        <p:txBody>
          <a:bodyPr wrap="none" rtlCol="0">
            <a:spAutoFit/>
          </a:bodyPr>
          <a:lstStyle/>
          <a:p>
            <a:r>
              <a:rPr lang="en-US" altLang="ja-JP" dirty="0"/>
              <a:t>11W</a:t>
            </a:r>
            <a:r>
              <a:rPr lang="ja-JP" altLang="en-US" dirty="0"/>
              <a:t>　</a:t>
            </a:r>
            <a:r>
              <a:rPr lang="en-US" altLang="ja-JP" dirty="0"/>
              <a:t>760</a:t>
            </a:r>
            <a:r>
              <a:rPr lang="ja-JP" altLang="en-US" dirty="0"/>
              <a:t>ﾙｰﾒﾝ</a:t>
            </a:r>
          </a:p>
        </p:txBody>
      </p:sp>
      <p:sp>
        <p:nvSpPr>
          <p:cNvPr id="19" name="テキスト ボックス 18"/>
          <p:cNvSpPr txBox="1"/>
          <p:nvPr/>
        </p:nvSpPr>
        <p:spPr>
          <a:xfrm>
            <a:off x="6211871" y="208957"/>
            <a:ext cx="1558440" cy="369332"/>
          </a:xfrm>
          <a:prstGeom prst="rect">
            <a:avLst/>
          </a:prstGeom>
          <a:noFill/>
        </p:spPr>
        <p:txBody>
          <a:bodyPr wrap="none" rtlCol="0">
            <a:spAutoFit/>
          </a:bodyPr>
          <a:lstStyle/>
          <a:p>
            <a:r>
              <a:rPr lang="en-US" altLang="ja-JP" dirty="0"/>
              <a:t>7W</a:t>
            </a:r>
            <a:r>
              <a:rPr lang="ja-JP" altLang="en-US" dirty="0"/>
              <a:t>　</a:t>
            </a:r>
            <a:r>
              <a:rPr lang="en-US" altLang="ja-JP" dirty="0"/>
              <a:t>790</a:t>
            </a:r>
            <a:r>
              <a:rPr lang="ja-JP" altLang="en-US" dirty="0"/>
              <a:t>ﾙｰﾒﾝ</a:t>
            </a:r>
          </a:p>
        </p:txBody>
      </p:sp>
      <p:pic>
        <p:nvPicPr>
          <p:cNvPr id="4" name="図 3">
            <a:extLst>
              <a:ext uri="{FF2B5EF4-FFF2-40B4-BE49-F238E27FC236}">
                <a16:creationId xmlns:a16="http://schemas.microsoft.com/office/drawing/2014/main" id="{3EA17F52-8DA0-41AF-9952-D4084EA8261E}"/>
              </a:ext>
            </a:extLst>
          </p:cNvPr>
          <p:cNvPicPr>
            <a:picLocks noChangeAspect="1"/>
          </p:cNvPicPr>
          <p:nvPr/>
        </p:nvPicPr>
        <p:blipFill>
          <a:blip r:embed="rId5"/>
          <a:stretch>
            <a:fillRect/>
          </a:stretch>
        </p:blipFill>
        <p:spPr>
          <a:xfrm>
            <a:off x="8623239" y="685344"/>
            <a:ext cx="3182836" cy="3182836"/>
          </a:xfrm>
          <a:prstGeom prst="rect">
            <a:avLst/>
          </a:prstGeom>
        </p:spPr>
      </p:pic>
      <p:sp>
        <p:nvSpPr>
          <p:cNvPr id="21" name="テキスト ボックス 20">
            <a:extLst>
              <a:ext uri="{FF2B5EF4-FFF2-40B4-BE49-F238E27FC236}">
                <a16:creationId xmlns:a16="http://schemas.microsoft.com/office/drawing/2014/main" id="{5912958B-321B-44AD-A2B9-6ACF449A508C}"/>
              </a:ext>
            </a:extLst>
          </p:cNvPr>
          <p:cNvSpPr txBox="1"/>
          <p:nvPr/>
        </p:nvSpPr>
        <p:spPr>
          <a:xfrm>
            <a:off x="9460554" y="3848525"/>
            <a:ext cx="1577676" cy="461665"/>
          </a:xfrm>
          <a:prstGeom prst="rect">
            <a:avLst/>
          </a:prstGeom>
          <a:noFill/>
        </p:spPr>
        <p:txBody>
          <a:bodyPr wrap="none" rtlCol="0">
            <a:spAutoFit/>
          </a:bodyPr>
          <a:lstStyle/>
          <a:p>
            <a:r>
              <a:rPr lang="en-US" altLang="ja-JP" sz="2400" dirty="0">
                <a:solidFill>
                  <a:srgbClr val="FF0000"/>
                </a:solidFill>
              </a:rPr>
              <a:t>40000</a:t>
            </a:r>
            <a:r>
              <a:rPr lang="ja-JP" altLang="en-US" sz="2400" dirty="0">
                <a:solidFill>
                  <a:srgbClr val="FF0000"/>
                </a:solidFill>
              </a:rPr>
              <a:t>時間</a:t>
            </a:r>
          </a:p>
        </p:txBody>
      </p:sp>
      <p:sp>
        <p:nvSpPr>
          <p:cNvPr id="22" name="テキスト ボックス 21">
            <a:extLst>
              <a:ext uri="{FF2B5EF4-FFF2-40B4-BE49-F238E27FC236}">
                <a16:creationId xmlns:a16="http://schemas.microsoft.com/office/drawing/2014/main" id="{840B090B-1190-4588-85AB-B29CE72C4272}"/>
              </a:ext>
            </a:extLst>
          </p:cNvPr>
          <p:cNvSpPr txBox="1"/>
          <p:nvPr/>
        </p:nvSpPr>
        <p:spPr>
          <a:xfrm>
            <a:off x="9768408" y="5652381"/>
            <a:ext cx="1111202" cy="461665"/>
          </a:xfrm>
          <a:prstGeom prst="rect">
            <a:avLst/>
          </a:prstGeom>
          <a:solidFill>
            <a:srgbClr val="92D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ja-JP" altLang="en-US" sz="2400" dirty="0"/>
              <a:t>約</a:t>
            </a:r>
            <a:r>
              <a:rPr lang="en-US" altLang="ja-JP" sz="2400" dirty="0"/>
              <a:t>22</a:t>
            </a:r>
            <a:r>
              <a:rPr lang="ja-JP" altLang="en-US" sz="2400" dirty="0"/>
              <a:t>年</a:t>
            </a:r>
          </a:p>
        </p:txBody>
      </p:sp>
      <p:sp>
        <p:nvSpPr>
          <p:cNvPr id="23" name="テキスト ボックス 22">
            <a:extLst>
              <a:ext uri="{FF2B5EF4-FFF2-40B4-BE49-F238E27FC236}">
                <a16:creationId xmlns:a16="http://schemas.microsoft.com/office/drawing/2014/main" id="{466ADB68-BDF1-4334-9A45-DFEF045E74A8}"/>
              </a:ext>
            </a:extLst>
          </p:cNvPr>
          <p:cNvSpPr txBox="1"/>
          <p:nvPr/>
        </p:nvSpPr>
        <p:spPr>
          <a:xfrm>
            <a:off x="9109939" y="4475651"/>
            <a:ext cx="2311851" cy="830997"/>
          </a:xfrm>
          <a:prstGeom prst="rect">
            <a:avLst/>
          </a:prstGeom>
          <a:noFill/>
        </p:spPr>
        <p:txBody>
          <a:bodyPr wrap="none" rtlCol="0">
            <a:spAutoFit/>
          </a:bodyPr>
          <a:lstStyle/>
          <a:p>
            <a:pPr algn="ctr"/>
            <a:r>
              <a:rPr lang="en-US" altLang="ja-JP" sz="2400" dirty="0"/>
              <a:t>1</a:t>
            </a:r>
            <a:r>
              <a:rPr lang="ja-JP" altLang="en-US" sz="2400" dirty="0"/>
              <a:t>日</a:t>
            </a:r>
            <a:r>
              <a:rPr lang="en-US" altLang="ja-JP" sz="2400" dirty="0"/>
              <a:t>5</a:t>
            </a:r>
            <a:r>
              <a:rPr lang="ja-JP" altLang="en-US" sz="2400" dirty="0"/>
              <a:t>時間点灯で</a:t>
            </a:r>
            <a:endParaRPr lang="en-US" altLang="ja-JP" sz="2400" dirty="0"/>
          </a:p>
          <a:p>
            <a:pPr algn="ctr"/>
            <a:r>
              <a:rPr lang="en-US" altLang="ja-JP" sz="2400" dirty="0"/>
              <a:t>8000</a:t>
            </a:r>
            <a:r>
              <a:rPr lang="ja-JP" altLang="en-US" sz="2400" dirty="0"/>
              <a:t>日</a:t>
            </a:r>
          </a:p>
        </p:txBody>
      </p:sp>
      <p:sp>
        <p:nvSpPr>
          <p:cNvPr id="24" name="テキスト ボックス 23">
            <a:extLst>
              <a:ext uri="{FF2B5EF4-FFF2-40B4-BE49-F238E27FC236}">
                <a16:creationId xmlns:a16="http://schemas.microsoft.com/office/drawing/2014/main" id="{DFFAF869-816D-4E34-BCAE-D3816EE264C9}"/>
              </a:ext>
            </a:extLst>
          </p:cNvPr>
          <p:cNvSpPr txBox="1"/>
          <p:nvPr/>
        </p:nvSpPr>
        <p:spPr>
          <a:xfrm>
            <a:off x="9321170" y="233187"/>
            <a:ext cx="1558440" cy="369332"/>
          </a:xfrm>
          <a:prstGeom prst="rect">
            <a:avLst/>
          </a:prstGeom>
          <a:noFill/>
        </p:spPr>
        <p:txBody>
          <a:bodyPr wrap="none" rtlCol="0">
            <a:spAutoFit/>
          </a:bodyPr>
          <a:lstStyle/>
          <a:p>
            <a:r>
              <a:rPr lang="en-US" altLang="ja-JP" dirty="0"/>
              <a:t>9W</a:t>
            </a:r>
            <a:r>
              <a:rPr lang="ja-JP" altLang="en-US" dirty="0"/>
              <a:t>　</a:t>
            </a:r>
            <a:r>
              <a:rPr lang="en-US" altLang="ja-JP" dirty="0"/>
              <a:t>660</a:t>
            </a:r>
            <a:r>
              <a:rPr lang="ja-JP" altLang="en-US" dirty="0"/>
              <a:t>ﾙｰﾒﾝ</a:t>
            </a:r>
          </a:p>
        </p:txBody>
      </p:sp>
    </p:spTree>
    <p:extLst>
      <p:ext uri="{BB962C8B-B14F-4D97-AF65-F5344CB8AC3E}">
        <p14:creationId xmlns:p14="http://schemas.microsoft.com/office/powerpoint/2010/main" val="2585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10" presetClass="entr" presetSubtype="0" fill="hold" grpId="0" nodeType="afterEffect">
                                  <p:stCondLst>
                                    <p:cond delay="1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2000"/>
                            </p:stCondLst>
                            <p:childTnLst>
                              <p:par>
                                <p:cTn id="39" presetID="10" presetClass="entr" presetSubtype="0" fill="hold" grpId="0" nodeType="after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3500"/>
                            </p:stCondLst>
                            <p:childTnLst>
                              <p:par>
                                <p:cTn id="43" presetID="10" presetClass="entr" presetSubtype="0" fill="hold" grpId="0" nodeType="afterEffect">
                                  <p:stCondLst>
                                    <p:cond delay="1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par>
                          <p:cTn id="55" fill="hold">
                            <p:stCondLst>
                              <p:cond delay="5000"/>
                            </p:stCondLst>
                            <p:childTnLst>
                              <p:par>
                                <p:cTn id="56" presetID="10"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animBg="1"/>
      <p:bldP spid="14" grpId="0" animBg="1"/>
      <p:bldP spid="15" grpId="0" animBg="1"/>
      <p:bldP spid="16" grpId="0"/>
      <p:bldP spid="17" grpId="0"/>
      <p:bldP spid="18" grpId="0"/>
      <p:bldP spid="19" grpId="0"/>
      <p:bldP spid="21" grpId="0"/>
      <p:bldP spid="22" grpId="0" animBg="1"/>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31</a:t>
            </a:fld>
            <a:endParaRPr kumimoji="1" lang="ja-JP" altLang="en-US"/>
          </a:p>
        </p:txBody>
      </p:sp>
      <p:sp>
        <p:nvSpPr>
          <p:cNvPr id="4" name="テキスト ボックス 3"/>
          <p:cNvSpPr txBox="1"/>
          <p:nvPr/>
        </p:nvSpPr>
        <p:spPr>
          <a:xfrm>
            <a:off x="2810691" y="391439"/>
            <a:ext cx="7092006" cy="584775"/>
          </a:xfrm>
          <a:prstGeom prst="rect">
            <a:avLst/>
          </a:prstGeom>
          <a:noFill/>
        </p:spPr>
        <p:txBody>
          <a:bodyPr wrap="none" rtlCol="0">
            <a:spAutoFit/>
          </a:bodyPr>
          <a:lstStyle/>
          <a:p>
            <a:r>
              <a:rPr lang="ja-JP" altLang="en-US" sz="3200" dirty="0"/>
              <a:t>寿命は電源ドライバーと放熱に起因する</a:t>
            </a:r>
          </a:p>
        </p:txBody>
      </p:sp>
      <p:cxnSp>
        <p:nvCxnSpPr>
          <p:cNvPr id="5" name="直線コネクタ 4"/>
          <p:cNvCxnSpPr/>
          <p:nvPr/>
        </p:nvCxnSpPr>
        <p:spPr>
          <a:xfrm>
            <a:off x="1721618" y="1039862"/>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a:stretch>
            <a:fillRect/>
          </a:stretch>
        </p:blipFill>
        <p:spPr>
          <a:xfrm>
            <a:off x="1991544" y="1406222"/>
            <a:ext cx="1790700" cy="3371850"/>
          </a:xfrm>
          <a:prstGeom prst="rect">
            <a:avLst/>
          </a:prstGeom>
        </p:spPr>
      </p:pic>
      <p:sp>
        <p:nvSpPr>
          <p:cNvPr id="11" name="テキスト ボックス 10"/>
          <p:cNvSpPr txBox="1"/>
          <p:nvPr/>
        </p:nvSpPr>
        <p:spPr>
          <a:xfrm>
            <a:off x="2037136" y="4716128"/>
            <a:ext cx="1638590" cy="369332"/>
          </a:xfrm>
          <a:prstGeom prst="rect">
            <a:avLst/>
          </a:prstGeom>
          <a:noFill/>
        </p:spPr>
        <p:txBody>
          <a:bodyPr wrap="none" rtlCol="0">
            <a:spAutoFit/>
          </a:bodyPr>
          <a:lstStyle/>
          <a:p>
            <a:pPr algn="ctr"/>
            <a:r>
              <a:rPr lang="ja-JP" altLang="en-US" dirty="0">
                <a:solidFill>
                  <a:srgbClr val="0066FF"/>
                </a:solidFill>
              </a:rPr>
              <a:t>ドライバー内蔵</a:t>
            </a:r>
          </a:p>
        </p:txBody>
      </p:sp>
      <p:sp>
        <p:nvSpPr>
          <p:cNvPr id="12" name="テキスト ボックス 11"/>
          <p:cNvSpPr txBox="1"/>
          <p:nvPr/>
        </p:nvSpPr>
        <p:spPr>
          <a:xfrm>
            <a:off x="5585625" y="1273951"/>
            <a:ext cx="1638590" cy="369332"/>
          </a:xfrm>
          <a:prstGeom prst="rect">
            <a:avLst/>
          </a:prstGeom>
          <a:noFill/>
        </p:spPr>
        <p:txBody>
          <a:bodyPr wrap="none" rtlCol="0">
            <a:spAutoFit/>
          </a:bodyPr>
          <a:lstStyle/>
          <a:p>
            <a:r>
              <a:rPr lang="ja-JP" altLang="en-US" dirty="0">
                <a:solidFill>
                  <a:srgbClr val="0066FF"/>
                </a:solidFill>
              </a:rPr>
              <a:t>ドライバー別置</a:t>
            </a:r>
          </a:p>
        </p:txBody>
      </p:sp>
      <p:cxnSp>
        <p:nvCxnSpPr>
          <p:cNvPr id="17" name="直線矢印コネクタ 16"/>
          <p:cNvCxnSpPr/>
          <p:nvPr/>
        </p:nvCxnSpPr>
        <p:spPr>
          <a:xfrm flipH="1" flipV="1">
            <a:off x="8940712" y="4527862"/>
            <a:ext cx="504056" cy="86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図 17"/>
          <p:cNvPicPr>
            <a:picLocks noChangeAspect="1"/>
          </p:cNvPicPr>
          <p:nvPr/>
        </p:nvPicPr>
        <p:blipFill>
          <a:blip r:embed="rId3"/>
          <a:stretch>
            <a:fillRect/>
          </a:stretch>
        </p:blipFill>
        <p:spPr>
          <a:xfrm>
            <a:off x="5029636" y="2703685"/>
            <a:ext cx="5130674" cy="2606560"/>
          </a:xfrm>
          <a:prstGeom prst="rect">
            <a:avLst/>
          </a:prstGeom>
        </p:spPr>
      </p:pic>
      <p:pic>
        <p:nvPicPr>
          <p:cNvPr id="19" name="図 18"/>
          <p:cNvPicPr>
            <a:picLocks noChangeAspect="1"/>
          </p:cNvPicPr>
          <p:nvPr/>
        </p:nvPicPr>
        <p:blipFill>
          <a:blip r:embed="rId4"/>
          <a:stretch>
            <a:fillRect/>
          </a:stretch>
        </p:blipFill>
        <p:spPr>
          <a:xfrm>
            <a:off x="4727848" y="1686305"/>
            <a:ext cx="3524250" cy="1257300"/>
          </a:xfrm>
          <a:prstGeom prst="rect">
            <a:avLst/>
          </a:prstGeom>
        </p:spPr>
      </p:pic>
      <p:sp>
        <p:nvSpPr>
          <p:cNvPr id="20" name="テキスト ボックス 19"/>
          <p:cNvSpPr txBox="1"/>
          <p:nvPr/>
        </p:nvSpPr>
        <p:spPr>
          <a:xfrm>
            <a:off x="5965444" y="5125579"/>
            <a:ext cx="439479"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ja-JP" dirty="0">
                <a:solidFill>
                  <a:srgbClr val="FF0000"/>
                </a:solidFill>
              </a:rPr>
              <a:t>AC</a:t>
            </a:r>
            <a:endParaRPr lang="ja-JP" altLang="en-US" dirty="0">
              <a:solidFill>
                <a:srgbClr val="FF0000"/>
              </a:solidFill>
            </a:endParaRPr>
          </a:p>
        </p:txBody>
      </p:sp>
      <p:sp>
        <p:nvSpPr>
          <p:cNvPr id="21" name="テキスト ボックス 20"/>
          <p:cNvSpPr txBox="1"/>
          <p:nvPr/>
        </p:nvSpPr>
        <p:spPr>
          <a:xfrm>
            <a:off x="8252098" y="2562718"/>
            <a:ext cx="450764"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ja-JP" dirty="0">
                <a:solidFill>
                  <a:srgbClr val="FF0000"/>
                </a:solidFill>
              </a:rPr>
              <a:t>DC</a:t>
            </a:r>
            <a:endParaRPr lang="ja-JP" altLang="en-US" dirty="0">
              <a:solidFill>
                <a:srgbClr val="FF0000"/>
              </a:solidFill>
            </a:endParaRPr>
          </a:p>
        </p:txBody>
      </p:sp>
      <p:sp>
        <p:nvSpPr>
          <p:cNvPr id="22" name="テキスト ボックス 21"/>
          <p:cNvSpPr txBox="1"/>
          <p:nvPr/>
        </p:nvSpPr>
        <p:spPr>
          <a:xfrm>
            <a:off x="1932101" y="5306011"/>
            <a:ext cx="2278188" cy="646331"/>
          </a:xfrm>
          <a:prstGeom prst="rect">
            <a:avLst/>
          </a:prstGeom>
          <a:noFill/>
        </p:spPr>
        <p:txBody>
          <a:bodyPr wrap="none" rtlCol="0">
            <a:spAutoFit/>
          </a:bodyPr>
          <a:lstStyle/>
          <a:p>
            <a:r>
              <a:rPr lang="en-US" altLang="ja-JP" sz="3600" dirty="0">
                <a:solidFill>
                  <a:srgbClr val="FF0000"/>
                </a:solidFill>
              </a:rPr>
              <a:t>20000</a:t>
            </a:r>
            <a:r>
              <a:rPr lang="ja-JP" altLang="en-US" sz="3600" dirty="0">
                <a:solidFill>
                  <a:srgbClr val="FF0000"/>
                </a:solidFill>
              </a:rPr>
              <a:t>時間</a:t>
            </a:r>
          </a:p>
        </p:txBody>
      </p:sp>
      <p:sp>
        <p:nvSpPr>
          <p:cNvPr id="23" name="テキスト ボックス 22"/>
          <p:cNvSpPr txBox="1"/>
          <p:nvPr/>
        </p:nvSpPr>
        <p:spPr>
          <a:xfrm>
            <a:off x="7614257" y="5306010"/>
            <a:ext cx="2278188" cy="646331"/>
          </a:xfrm>
          <a:prstGeom prst="rect">
            <a:avLst/>
          </a:prstGeom>
          <a:noFill/>
        </p:spPr>
        <p:txBody>
          <a:bodyPr wrap="none" rtlCol="0">
            <a:spAutoFit/>
          </a:bodyPr>
          <a:lstStyle/>
          <a:p>
            <a:r>
              <a:rPr lang="en-US" altLang="ja-JP" sz="3600" dirty="0">
                <a:solidFill>
                  <a:srgbClr val="FF0000"/>
                </a:solidFill>
              </a:rPr>
              <a:t>40000</a:t>
            </a:r>
            <a:r>
              <a:rPr lang="ja-JP" altLang="en-US" sz="3600" dirty="0">
                <a:solidFill>
                  <a:srgbClr val="FF0000"/>
                </a:solidFill>
              </a:rPr>
              <a:t>時間</a:t>
            </a:r>
          </a:p>
        </p:txBody>
      </p:sp>
    </p:spTree>
    <p:extLst>
      <p:ext uri="{BB962C8B-B14F-4D97-AF65-F5344CB8AC3E}">
        <p14:creationId xmlns:p14="http://schemas.microsoft.com/office/powerpoint/2010/main" val="213680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endParaRPr kumimoji="1" lang="ja-JP" altLang="en-US" dirty="0"/>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32</a:t>
            </a:fld>
            <a:endParaRPr kumimoji="1" lang="ja-JP" altLang="en-US"/>
          </a:p>
        </p:txBody>
      </p:sp>
      <p:pic>
        <p:nvPicPr>
          <p:cNvPr id="5" name="図 4"/>
          <p:cNvPicPr>
            <a:picLocks noChangeAspect="1"/>
          </p:cNvPicPr>
          <p:nvPr/>
        </p:nvPicPr>
        <p:blipFill>
          <a:blip r:embed="rId2"/>
          <a:stretch>
            <a:fillRect/>
          </a:stretch>
        </p:blipFill>
        <p:spPr>
          <a:xfrm>
            <a:off x="2258637" y="1393803"/>
            <a:ext cx="7674726" cy="4013506"/>
          </a:xfrm>
          <a:prstGeom prst="rect">
            <a:avLst/>
          </a:prstGeom>
        </p:spPr>
      </p:pic>
      <p:sp>
        <p:nvSpPr>
          <p:cNvPr id="7" name="テキスト ボックス 6"/>
          <p:cNvSpPr txBox="1"/>
          <p:nvPr/>
        </p:nvSpPr>
        <p:spPr>
          <a:xfrm>
            <a:off x="4367811" y="455090"/>
            <a:ext cx="3227165" cy="584775"/>
          </a:xfrm>
          <a:prstGeom prst="rect">
            <a:avLst/>
          </a:prstGeom>
          <a:noFill/>
        </p:spPr>
        <p:txBody>
          <a:bodyPr wrap="none" rtlCol="0">
            <a:spAutoFit/>
          </a:bodyPr>
          <a:lstStyle/>
          <a:p>
            <a:r>
              <a:rPr lang="ja-JP" altLang="en-US" sz="3200" dirty="0"/>
              <a:t>熱に弱い</a:t>
            </a:r>
            <a:r>
              <a:rPr lang="en-US" altLang="ja-JP" sz="3200" dirty="0"/>
              <a:t>LED</a:t>
            </a:r>
            <a:r>
              <a:rPr lang="ja-JP" altLang="en-US" sz="3200" dirty="0"/>
              <a:t>照明</a:t>
            </a:r>
          </a:p>
        </p:txBody>
      </p:sp>
      <p:cxnSp>
        <p:nvCxnSpPr>
          <p:cNvPr id="8" name="直線コネクタ 7"/>
          <p:cNvCxnSpPr/>
          <p:nvPr/>
        </p:nvCxnSpPr>
        <p:spPr>
          <a:xfrm>
            <a:off x="1721618" y="1039862"/>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89653" y="5589243"/>
            <a:ext cx="6383479" cy="46166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altLang="ja-JP" sz="2400" dirty="0"/>
              <a:t>145</a:t>
            </a:r>
            <a:r>
              <a:rPr lang="ja-JP" altLang="en-US" sz="2400" dirty="0"/>
              <a:t>℃　以下にすることが必要　理想は</a:t>
            </a:r>
            <a:r>
              <a:rPr lang="en-US" altLang="ja-JP" sz="2400" dirty="0"/>
              <a:t>80</a:t>
            </a:r>
            <a:r>
              <a:rPr lang="ja-JP" altLang="en-US" sz="2400" dirty="0"/>
              <a:t>℃以下</a:t>
            </a:r>
          </a:p>
        </p:txBody>
      </p:sp>
    </p:spTree>
    <p:extLst>
      <p:ext uri="{BB962C8B-B14F-4D97-AF65-F5344CB8AC3E}">
        <p14:creationId xmlns:p14="http://schemas.microsoft.com/office/powerpoint/2010/main" val="4205441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descr="LED管球不具合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2348883"/>
            <a:ext cx="217805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不具合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13" y="2348883"/>
            <a:ext cx="217646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不具合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778" y="2348883"/>
            <a:ext cx="21764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11"/>
          <p:cNvSpPr>
            <a:spLocks noChangeArrowheads="1"/>
          </p:cNvSpPr>
          <p:nvPr/>
        </p:nvSpPr>
        <p:spPr bwMode="auto">
          <a:xfrm>
            <a:off x="2423740" y="1196804"/>
            <a:ext cx="76327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buClr>
                <a:srgbClr val="000000"/>
              </a:buClr>
              <a:buSzPct val="100000"/>
              <a:buFont typeface="Times" panose="02020603050405020304" pitchFamily="18" charset="0"/>
              <a:buNone/>
            </a:pPr>
            <a:r>
              <a:rPr kumimoji="0" lang="ja-JP" altLang="en-US" sz="2000" b="0" dirty="0">
                <a:latin typeface="+mn-ea"/>
                <a:ea typeface="+mn-ea"/>
              </a:rPr>
              <a:t>全体を制御している</a:t>
            </a:r>
            <a:r>
              <a:rPr kumimoji="0" lang="en-US" altLang="ja-JP" sz="2000" b="0" dirty="0">
                <a:latin typeface="+mn-ea"/>
                <a:ea typeface="+mn-ea"/>
              </a:rPr>
              <a:t>IC</a:t>
            </a:r>
            <a:r>
              <a:rPr kumimoji="0" lang="ja-JP" altLang="en-US" sz="2000" b="0" dirty="0">
                <a:latin typeface="+mn-ea"/>
                <a:ea typeface="+mn-ea"/>
              </a:rPr>
              <a:t>の異常により、</a:t>
            </a:r>
            <a:r>
              <a:rPr kumimoji="0" lang="en-US" altLang="ja-JP" sz="2000" b="0" dirty="0">
                <a:latin typeface="+mn-ea"/>
                <a:ea typeface="+mn-ea"/>
              </a:rPr>
              <a:t>LED</a:t>
            </a:r>
            <a:r>
              <a:rPr kumimoji="0" lang="ja-JP" altLang="en-US" sz="2000" b="0" dirty="0">
                <a:latin typeface="+mn-ea"/>
                <a:ea typeface="+mn-ea"/>
              </a:rPr>
              <a:t>発光部分と</a:t>
            </a:r>
            <a:r>
              <a:rPr kumimoji="0" lang="en-US" altLang="ja-JP" sz="2000" b="0" dirty="0">
                <a:latin typeface="+mn-ea"/>
                <a:ea typeface="+mn-ea"/>
              </a:rPr>
              <a:t>IC</a:t>
            </a:r>
            <a:r>
              <a:rPr kumimoji="0" lang="ja-JP" altLang="en-US" sz="2000" b="0" dirty="0">
                <a:latin typeface="+mn-ea"/>
                <a:ea typeface="+mn-ea"/>
              </a:rPr>
              <a:t>部分が焼損。</a:t>
            </a:r>
            <a:endParaRPr kumimoji="0" lang="en-US" altLang="ja-JP" sz="2000" b="0" dirty="0">
              <a:latin typeface="+mn-ea"/>
              <a:ea typeface="+mn-ea"/>
            </a:endParaRPr>
          </a:p>
          <a:p>
            <a:pPr eaLnBrk="1" hangingPunct="1">
              <a:buClr>
                <a:srgbClr val="000000"/>
              </a:buClr>
              <a:buSzPct val="100000"/>
              <a:buFont typeface="Times" panose="02020603050405020304" pitchFamily="18" charset="0"/>
              <a:buNone/>
            </a:pPr>
            <a:r>
              <a:rPr kumimoji="0" lang="en-US" altLang="ja-JP" sz="2000" b="0" dirty="0">
                <a:latin typeface="+mn-ea"/>
                <a:ea typeface="+mn-ea"/>
              </a:rPr>
              <a:t>IC</a:t>
            </a:r>
            <a:r>
              <a:rPr kumimoji="0" lang="ja-JP" altLang="en-US" sz="2000" b="0" dirty="0">
                <a:latin typeface="+mn-ea"/>
                <a:ea typeface="+mn-ea"/>
              </a:rPr>
              <a:t>部分の不具合が原因。</a:t>
            </a:r>
          </a:p>
          <a:p>
            <a:pPr eaLnBrk="1" hangingPunct="1">
              <a:buClr>
                <a:srgbClr val="000000"/>
              </a:buClr>
              <a:buSzPct val="100000"/>
              <a:buFont typeface="Times" panose="02020603050405020304" pitchFamily="18" charset="0"/>
              <a:buNone/>
            </a:pPr>
            <a:r>
              <a:rPr kumimoji="0" lang="ja-JP" altLang="en-US" sz="2000" b="0" dirty="0">
                <a:latin typeface="+mn-ea"/>
                <a:ea typeface="+mn-ea"/>
              </a:rPr>
              <a:t>規格がないために不安定な製品が市場に出回っている。（海外品）</a:t>
            </a:r>
          </a:p>
          <a:p>
            <a:pPr eaLnBrk="1" hangingPunct="1">
              <a:buClr>
                <a:srgbClr val="000000"/>
              </a:buClr>
              <a:buSzPct val="100000"/>
              <a:buFont typeface="Times" panose="02020603050405020304" pitchFamily="18" charset="0"/>
              <a:buNone/>
            </a:pPr>
            <a:endParaRPr kumimoji="0" lang="en-US" altLang="ja-JP" sz="2000" b="0" dirty="0">
              <a:latin typeface="+mn-ea"/>
              <a:ea typeface="+mn-ea"/>
            </a:endParaRPr>
          </a:p>
        </p:txBody>
      </p:sp>
      <p:sp>
        <p:nvSpPr>
          <p:cNvPr id="41992" name="テキスト ボックス 1"/>
          <p:cNvSpPr txBox="1">
            <a:spLocks noChangeArrowheads="1"/>
          </p:cNvSpPr>
          <p:nvPr/>
        </p:nvSpPr>
        <p:spPr bwMode="auto">
          <a:xfrm>
            <a:off x="4464050" y="404816"/>
            <a:ext cx="3776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200" b="0" dirty="0">
                <a:latin typeface="+mj-ea"/>
                <a:ea typeface="+mj-ea"/>
              </a:rPr>
              <a:t>LED</a:t>
            </a:r>
            <a:r>
              <a:rPr lang="ja-JP" altLang="en-US" sz="3200" b="0" dirty="0">
                <a:latin typeface="+mj-ea"/>
                <a:ea typeface="+mj-ea"/>
              </a:rPr>
              <a:t>電球の故障事例</a:t>
            </a:r>
          </a:p>
        </p:txBody>
      </p:sp>
      <p:sp>
        <p:nvSpPr>
          <p:cNvPr id="41993" name="Rectangle 19"/>
          <p:cNvSpPr>
            <a:spLocks noChangeArrowheads="1"/>
          </p:cNvSpPr>
          <p:nvPr/>
        </p:nvSpPr>
        <p:spPr bwMode="auto">
          <a:xfrm>
            <a:off x="3460356" y="2044163"/>
            <a:ext cx="1235869"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0" dirty="0">
                <a:solidFill>
                  <a:schemeClr val="tx2"/>
                </a:solidFill>
                <a:latin typeface="HGS創英角ｺﾞｼｯｸUB" panose="020B0900000000000000" pitchFamily="50" charset="-128"/>
                <a:ea typeface="HGS創英角ｺﾞｼｯｸUB" panose="020B0900000000000000" pitchFamily="50" charset="-128"/>
              </a:rPr>
              <a:t>【LED</a:t>
            </a:r>
            <a:r>
              <a:rPr lang="ja-JP" altLang="en-US" sz="1200" b="0" dirty="0">
                <a:solidFill>
                  <a:schemeClr val="tx2"/>
                </a:solidFill>
                <a:latin typeface="HGS創英角ｺﾞｼｯｸUB" panose="020B0900000000000000" pitchFamily="50" charset="-128"/>
                <a:ea typeface="HGS創英角ｺﾞｼｯｸUB" panose="020B0900000000000000" pitchFamily="50" charset="-128"/>
              </a:rPr>
              <a:t> </a:t>
            </a:r>
            <a:r>
              <a:rPr lang="en-US" altLang="ja-JP" sz="1200" b="0" dirty="0">
                <a:solidFill>
                  <a:schemeClr val="tx2"/>
                </a:solidFill>
                <a:latin typeface="HGS創英角ｺﾞｼｯｸUB" panose="020B0900000000000000" pitchFamily="50" charset="-128"/>
                <a:ea typeface="HGS創英角ｺﾞｼｯｸUB" panose="020B0900000000000000" pitchFamily="50" charset="-128"/>
              </a:rPr>
              <a:t>14W】</a:t>
            </a:r>
          </a:p>
        </p:txBody>
      </p:sp>
      <p:cxnSp>
        <p:nvCxnSpPr>
          <p:cNvPr id="13" name="直線コネクタ 12"/>
          <p:cNvCxnSpPr/>
          <p:nvPr/>
        </p:nvCxnSpPr>
        <p:spPr>
          <a:xfrm>
            <a:off x="1721618" y="1039862"/>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33</a:t>
            </a:fld>
            <a:endParaRPr kumimoji="1" lang="ja-JP" altLang="en-US"/>
          </a:p>
        </p:txBody>
      </p:sp>
      <p:pic>
        <p:nvPicPr>
          <p:cNvPr id="5" name="図 4"/>
          <p:cNvPicPr>
            <a:picLocks noChangeAspect="1"/>
          </p:cNvPicPr>
          <p:nvPr/>
        </p:nvPicPr>
        <p:blipFill>
          <a:blip r:embed="rId6"/>
          <a:stretch>
            <a:fillRect/>
          </a:stretch>
        </p:blipFill>
        <p:spPr>
          <a:xfrm>
            <a:off x="1863912" y="4229137"/>
            <a:ext cx="796829" cy="882204"/>
          </a:xfrm>
          <a:prstGeom prst="rect">
            <a:avLst/>
          </a:prstGeom>
        </p:spPr>
      </p:pic>
      <p:pic>
        <p:nvPicPr>
          <p:cNvPr id="6" name="図 5"/>
          <p:cNvPicPr>
            <a:picLocks noChangeAspect="1"/>
          </p:cNvPicPr>
          <p:nvPr/>
        </p:nvPicPr>
        <p:blipFill>
          <a:blip r:embed="rId7"/>
          <a:stretch>
            <a:fillRect/>
          </a:stretch>
        </p:blipFill>
        <p:spPr>
          <a:xfrm>
            <a:off x="1721618" y="2852936"/>
            <a:ext cx="1081412" cy="916354"/>
          </a:xfrm>
          <a:prstGeom prst="rect">
            <a:avLst/>
          </a:prstGeom>
        </p:spPr>
      </p:pic>
    </p:spTree>
    <p:extLst>
      <p:ext uri="{BB962C8B-B14F-4D97-AF65-F5344CB8AC3E}">
        <p14:creationId xmlns:p14="http://schemas.microsoft.com/office/powerpoint/2010/main" val="497438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テキスト ボックス 1"/>
          <p:cNvSpPr txBox="1">
            <a:spLocks noChangeArrowheads="1"/>
          </p:cNvSpPr>
          <p:nvPr/>
        </p:nvSpPr>
        <p:spPr bwMode="auto">
          <a:xfrm>
            <a:off x="4108450" y="404816"/>
            <a:ext cx="45977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200" b="0">
                <a:latin typeface="+mj-ea"/>
                <a:ea typeface="+mj-ea"/>
              </a:rPr>
              <a:t>LED</a:t>
            </a:r>
            <a:r>
              <a:rPr lang="ja-JP" altLang="en-US" sz="3200" b="0" dirty="0">
                <a:latin typeface="+mj-ea"/>
                <a:ea typeface="+mj-ea"/>
              </a:rPr>
              <a:t>照明器具の事故事例</a:t>
            </a:r>
          </a:p>
        </p:txBody>
      </p:sp>
      <p:pic>
        <p:nvPicPr>
          <p:cNvPr id="43013" name="Picture 10" descr="LED事故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184303"/>
            <a:ext cx="27368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2" descr="LED事故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8" y="3141663"/>
            <a:ext cx="394335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3"/>
          <p:cNvSpPr>
            <a:spLocks noChangeArrowheads="1"/>
          </p:cNvSpPr>
          <p:nvPr/>
        </p:nvSpPr>
        <p:spPr bwMode="auto">
          <a:xfrm>
            <a:off x="5314149" y="1184301"/>
            <a:ext cx="4726790" cy="181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kumimoji="1" sz="1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b="1">
                <a:solidFill>
                  <a:schemeClr val="tx1"/>
                </a:solidFill>
                <a:latin typeface="Arial" panose="020B0604020202020204" pitchFamily="34" charset="0"/>
                <a:ea typeface="ＭＳ Ｐゴシック" panose="020B0600070205080204" pitchFamily="50" charset="-128"/>
              </a:defRPr>
            </a:lvl9pPr>
          </a:lstStyle>
          <a:p>
            <a:pPr eaLnBrk="1" hangingPunct="1">
              <a:buClr>
                <a:srgbClr val="000000"/>
              </a:buClr>
              <a:buSzPct val="100000"/>
              <a:buFont typeface="Times" panose="02020603050405020304" pitchFamily="18" charset="0"/>
              <a:buNone/>
            </a:pPr>
            <a:r>
              <a:rPr kumimoji="0" lang="en-US" altLang="ja-JP" sz="2400" b="0" dirty="0">
                <a:latin typeface="+mj-ea"/>
                <a:ea typeface="+mj-ea"/>
              </a:rPr>
              <a:t>【LED44W</a:t>
            </a:r>
            <a:r>
              <a:rPr kumimoji="0" lang="ja-JP" altLang="en-US" sz="2400" b="0" dirty="0">
                <a:latin typeface="+mj-ea"/>
                <a:ea typeface="+mj-ea"/>
              </a:rPr>
              <a:t>ダウンライト</a:t>
            </a:r>
            <a:r>
              <a:rPr kumimoji="0" lang="en-US" altLang="ja-JP" sz="2400" b="0" dirty="0">
                <a:latin typeface="+mj-ea"/>
                <a:ea typeface="+mj-ea"/>
              </a:rPr>
              <a:t>】</a:t>
            </a:r>
          </a:p>
          <a:p>
            <a:pPr eaLnBrk="1" hangingPunct="1">
              <a:buClr>
                <a:srgbClr val="000000"/>
              </a:buClr>
              <a:buSzPct val="100000"/>
              <a:buFont typeface="Times" panose="02020603050405020304" pitchFamily="18" charset="0"/>
              <a:buNone/>
            </a:pPr>
            <a:endParaRPr kumimoji="0" lang="en-US" altLang="ja-JP" sz="2400" b="0" dirty="0">
              <a:latin typeface="+mj-ea"/>
              <a:ea typeface="+mj-ea"/>
            </a:endParaRPr>
          </a:p>
          <a:p>
            <a:pPr eaLnBrk="1" hangingPunct="1">
              <a:buClr>
                <a:srgbClr val="000000"/>
              </a:buClr>
              <a:buSzPct val="100000"/>
              <a:buFont typeface="Times" panose="02020603050405020304" pitchFamily="18" charset="0"/>
              <a:buNone/>
            </a:pPr>
            <a:r>
              <a:rPr kumimoji="0" lang="ja-JP" altLang="en-US" sz="2400" b="0" dirty="0">
                <a:latin typeface="+mj-ea"/>
                <a:ea typeface="+mj-ea"/>
              </a:rPr>
              <a:t>器具の放熱部分に熱が伝わらず</a:t>
            </a:r>
            <a:endParaRPr kumimoji="0" lang="en-US" altLang="ja-JP" sz="2400" b="0" dirty="0">
              <a:latin typeface="+mj-ea"/>
              <a:ea typeface="+mj-ea"/>
            </a:endParaRPr>
          </a:p>
          <a:p>
            <a:pPr eaLnBrk="1" hangingPunct="1">
              <a:buClr>
                <a:srgbClr val="000000"/>
              </a:buClr>
              <a:buSzPct val="100000"/>
              <a:buFont typeface="Times" panose="02020603050405020304" pitchFamily="18" charset="0"/>
              <a:buNone/>
            </a:pPr>
            <a:r>
              <a:rPr kumimoji="0" lang="ja-JP" altLang="en-US" sz="2400" b="0" dirty="0">
                <a:latin typeface="+mj-ea"/>
                <a:ea typeface="+mj-ea"/>
              </a:rPr>
              <a:t>前方の発光部分に熱がたまる</a:t>
            </a:r>
          </a:p>
          <a:p>
            <a:pPr eaLnBrk="1" hangingPunct="1">
              <a:buClr>
                <a:srgbClr val="000000"/>
              </a:buClr>
              <a:buSzPct val="100000"/>
              <a:buFont typeface="Times" panose="02020603050405020304" pitchFamily="18" charset="0"/>
              <a:buNone/>
            </a:pPr>
            <a:r>
              <a:rPr kumimoji="0" lang="ja-JP" altLang="en-US" sz="2400" b="0" dirty="0">
                <a:latin typeface="+mj-ea"/>
                <a:ea typeface="+mj-ea"/>
              </a:rPr>
              <a:t>ポリカーボネイト製のレンズが溶け破損</a:t>
            </a:r>
          </a:p>
        </p:txBody>
      </p:sp>
      <p:pic>
        <p:nvPicPr>
          <p:cNvPr id="43016" name="Picture 14" descr="IMG_0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3" y="3141666"/>
            <a:ext cx="34575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34</a:t>
            </a:fld>
            <a:endParaRPr kumimoji="1" lang="ja-JP" altLang="en-US"/>
          </a:p>
        </p:txBody>
      </p:sp>
      <p:cxnSp>
        <p:nvCxnSpPr>
          <p:cNvPr id="14" name="直線コネクタ 13"/>
          <p:cNvCxnSpPr/>
          <p:nvPr/>
        </p:nvCxnSpPr>
        <p:spPr>
          <a:xfrm>
            <a:off x="1721618" y="1039862"/>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0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35</a:t>
            </a:fld>
            <a:endParaRPr kumimoji="1" lang="ja-JP" altLang="en-US"/>
          </a:p>
        </p:txBody>
      </p:sp>
      <p:pic>
        <p:nvPicPr>
          <p:cNvPr id="4" name="図 3"/>
          <p:cNvPicPr>
            <a:picLocks noChangeAspect="1"/>
          </p:cNvPicPr>
          <p:nvPr/>
        </p:nvPicPr>
        <p:blipFill>
          <a:blip r:embed="rId2"/>
          <a:stretch>
            <a:fillRect/>
          </a:stretch>
        </p:blipFill>
        <p:spPr>
          <a:xfrm>
            <a:off x="1847528" y="4213622"/>
            <a:ext cx="8251136" cy="1981276"/>
          </a:xfrm>
          <a:prstGeom prst="rect">
            <a:avLst/>
          </a:prstGeom>
        </p:spPr>
      </p:pic>
      <p:pic>
        <p:nvPicPr>
          <p:cNvPr id="5" name="図 4"/>
          <p:cNvPicPr>
            <a:picLocks noChangeAspect="1"/>
          </p:cNvPicPr>
          <p:nvPr/>
        </p:nvPicPr>
        <p:blipFill>
          <a:blip r:embed="rId3"/>
          <a:stretch>
            <a:fillRect/>
          </a:stretch>
        </p:blipFill>
        <p:spPr>
          <a:xfrm>
            <a:off x="3357043" y="101717"/>
            <a:ext cx="5480294" cy="4104456"/>
          </a:xfrm>
          <a:prstGeom prst="rect">
            <a:avLst/>
          </a:prstGeom>
        </p:spPr>
      </p:pic>
    </p:spTree>
    <p:extLst>
      <p:ext uri="{BB962C8B-B14F-4D97-AF65-F5344CB8AC3E}">
        <p14:creationId xmlns:p14="http://schemas.microsoft.com/office/powerpoint/2010/main" val="513370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36</a:t>
            </a:fld>
            <a:endParaRPr kumimoji="1" lang="ja-JP" altLang="en-US"/>
          </a:p>
        </p:txBody>
      </p:sp>
      <p:pic>
        <p:nvPicPr>
          <p:cNvPr id="4" name="図 3"/>
          <p:cNvPicPr>
            <a:picLocks noChangeAspect="1"/>
          </p:cNvPicPr>
          <p:nvPr/>
        </p:nvPicPr>
        <p:blipFill>
          <a:blip r:embed="rId3"/>
          <a:stretch>
            <a:fillRect/>
          </a:stretch>
        </p:blipFill>
        <p:spPr>
          <a:xfrm>
            <a:off x="2868463" y="1196755"/>
            <a:ext cx="6238875" cy="1819275"/>
          </a:xfrm>
          <a:prstGeom prst="rect">
            <a:avLst/>
          </a:prstGeom>
        </p:spPr>
      </p:pic>
      <p:pic>
        <p:nvPicPr>
          <p:cNvPr id="5" name="図 4"/>
          <p:cNvPicPr>
            <a:picLocks noChangeAspect="1"/>
          </p:cNvPicPr>
          <p:nvPr/>
        </p:nvPicPr>
        <p:blipFill>
          <a:blip r:embed="rId4"/>
          <a:stretch>
            <a:fillRect/>
          </a:stretch>
        </p:blipFill>
        <p:spPr>
          <a:xfrm>
            <a:off x="1023745" y="3162338"/>
            <a:ext cx="10144510" cy="3123676"/>
          </a:xfrm>
          <a:prstGeom prst="rect">
            <a:avLst/>
          </a:prstGeom>
        </p:spPr>
      </p:pic>
      <p:cxnSp>
        <p:nvCxnSpPr>
          <p:cNvPr id="10" name="直線矢印コネクタ 9"/>
          <p:cNvCxnSpPr/>
          <p:nvPr/>
        </p:nvCxnSpPr>
        <p:spPr>
          <a:xfrm flipH="1">
            <a:off x="7392144" y="950612"/>
            <a:ext cx="513598" cy="7501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038292" y="681115"/>
            <a:ext cx="3171061" cy="369332"/>
          </a:xfrm>
          <a:prstGeom prst="rect">
            <a:avLst/>
          </a:prstGeom>
          <a:solidFill>
            <a:srgbClr val="FF0000"/>
          </a:solidFill>
        </p:spPr>
        <p:style>
          <a:lnRef idx="3">
            <a:schemeClr val="lt1"/>
          </a:lnRef>
          <a:fillRef idx="1">
            <a:schemeClr val="accent1"/>
          </a:fillRef>
          <a:effectRef idx="1">
            <a:schemeClr val="accent1"/>
          </a:effectRef>
          <a:fontRef idx="minor">
            <a:schemeClr val="lt1"/>
          </a:fontRef>
        </p:style>
        <p:txBody>
          <a:bodyPr wrap="none" rtlCol="0">
            <a:spAutoFit/>
          </a:bodyPr>
          <a:lstStyle/>
          <a:p>
            <a:r>
              <a:rPr lang="ja-JP" altLang="en-US" dirty="0"/>
              <a:t>放熱が悪いと</a:t>
            </a:r>
            <a:r>
              <a:rPr lang="en-US" altLang="ja-JP" dirty="0"/>
              <a:t>200</a:t>
            </a:r>
            <a:r>
              <a:rPr lang="ja-JP" altLang="en-US" dirty="0"/>
              <a:t>℃以上になる</a:t>
            </a:r>
          </a:p>
        </p:txBody>
      </p:sp>
      <p:cxnSp>
        <p:nvCxnSpPr>
          <p:cNvPr id="15" name="直線矢印コネクタ 14"/>
          <p:cNvCxnSpPr/>
          <p:nvPr/>
        </p:nvCxnSpPr>
        <p:spPr>
          <a:xfrm flipH="1" flipV="1">
            <a:off x="7464152" y="2852936"/>
            <a:ext cx="360040" cy="3094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7874546" y="2958672"/>
            <a:ext cx="3645550" cy="369332"/>
          </a:xfrm>
          <a:prstGeom prst="rect">
            <a:avLst/>
          </a:prstGeom>
          <a:solidFill>
            <a:srgbClr val="FF0000"/>
          </a:solidFill>
        </p:spPr>
        <p:style>
          <a:lnRef idx="3">
            <a:schemeClr val="lt1"/>
          </a:lnRef>
          <a:fillRef idx="1">
            <a:schemeClr val="accent1"/>
          </a:fillRef>
          <a:effectRef idx="1">
            <a:schemeClr val="accent1"/>
          </a:effectRef>
          <a:fontRef idx="minor">
            <a:schemeClr val="lt1"/>
          </a:fontRef>
        </p:style>
        <p:txBody>
          <a:bodyPr wrap="none" rtlCol="0">
            <a:spAutoFit/>
          </a:bodyPr>
          <a:lstStyle/>
          <a:p>
            <a:r>
              <a:rPr lang="ja-JP" altLang="en-US" dirty="0"/>
              <a:t>放熱が良いとヒートシンクが熱くなる</a:t>
            </a:r>
          </a:p>
        </p:txBody>
      </p:sp>
    </p:spTree>
    <p:extLst>
      <p:ext uri="{BB962C8B-B14F-4D97-AF65-F5344CB8AC3E}">
        <p14:creationId xmlns:p14="http://schemas.microsoft.com/office/powerpoint/2010/main" val="112067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スライド番号プレースホルダー 3"/>
          <p:cNvSpPr>
            <a:spLocks noGrp="1"/>
          </p:cNvSpPr>
          <p:nvPr>
            <p:ph type="sldNum" sz="quarter" idx="12"/>
          </p:nvPr>
        </p:nvSpPr>
        <p:spPr/>
        <p:txBody>
          <a:bodyPr/>
          <a:lstStyle/>
          <a:p>
            <a:fld id="{2032E6E7-842D-42D6-B09B-CE736B8DC3AA}" type="slidenum">
              <a:rPr kumimoji="1" lang="ja-JP" altLang="en-US" smtClean="0"/>
              <a:t>4</a:t>
            </a:fld>
            <a:endParaRPr kumimoji="1" lang="ja-JP" altLang="en-US"/>
          </a:p>
        </p:txBody>
      </p:sp>
      <p:sp>
        <p:nvSpPr>
          <p:cNvPr id="5" name="タイトル 2"/>
          <p:cNvSpPr txBox="1">
            <a:spLocks/>
          </p:cNvSpPr>
          <p:nvPr/>
        </p:nvSpPr>
        <p:spPr>
          <a:xfrm>
            <a:off x="4079779" y="2780928"/>
            <a:ext cx="3701335" cy="6477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a:latin typeface="Times New Roman" pitchFamily="18" charset="0"/>
              </a:rPr>
              <a:t>①　照明の変遷</a:t>
            </a:r>
            <a:endParaRPr lang="ja-JP" altLang="en-US" sz="4000" dirty="0"/>
          </a:p>
        </p:txBody>
      </p:sp>
    </p:spTree>
    <p:extLst>
      <p:ext uri="{BB962C8B-B14F-4D97-AF65-F5344CB8AC3E}">
        <p14:creationId xmlns:p14="http://schemas.microsoft.com/office/powerpoint/2010/main" val="2497137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15" name="AutoShape 23"/>
          <p:cNvSpPr>
            <a:spLocks noChangeArrowheads="1"/>
          </p:cNvSpPr>
          <p:nvPr/>
        </p:nvSpPr>
        <p:spPr bwMode="auto">
          <a:xfrm>
            <a:off x="7577100" y="2201704"/>
            <a:ext cx="2257425" cy="2379427"/>
          </a:xfrm>
          <a:prstGeom prst="roundRect">
            <a:avLst>
              <a:gd name="adj" fmla="val 16667"/>
            </a:avLst>
          </a:prstGeom>
          <a:solidFill>
            <a:schemeClr val="bg1"/>
          </a:solidFill>
          <a:ln w="28575">
            <a:solidFill>
              <a:srgbClr val="00FFFF"/>
            </a:solidFill>
            <a:round/>
            <a:headEnd type="none" w="sm" len="sm"/>
            <a:tailEnd type="none" w="sm" len="sm"/>
          </a:ln>
          <a:effectLst/>
        </p:spPr>
        <p:txBody>
          <a:bodyPr wrap="none" anchor="ctr"/>
          <a:lstStyle/>
          <a:p>
            <a:endParaRPr lang="ja-JP" altLang="en-US"/>
          </a:p>
        </p:txBody>
      </p:sp>
      <p:sp>
        <p:nvSpPr>
          <p:cNvPr id="213014" name="AutoShape 22"/>
          <p:cNvSpPr>
            <a:spLocks noChangeArrowheads="1"/>
          </p:cNvSpPr>
          <p:nvPr/>
        </p:nvSpPr>
        <p:spPr bwMode="auto">
          <a:xfrm>
            <a:off x="7540786" y="180802"/>
            <a:ext cx="2293739" cy="1857375"/>
          </a:xfrm>
          <a:prstGeom prst="roundRect">
            <a:avLst>
              <a:gd name="adj" fmla="val 16667"/>
            </a:avLst>
          </a:prstGeom>
          <a:solidFill>
            <a:schemeClr val="bg1"/>
          </a:solidFill>
          <a:ln w="28575">
            <a:solidFill>
              <a:srgbClr val="FF33CC"/>
            </a:solidFill>
            <a:round/>
            <a:headEnd type="none" w="sm" len="sm"/>
            <a:tailEnd type="none" w="sm" len="sm"/>
          </a:ln>
          <a:effectLst/>
        </p:spPr>
        <p:txBody>
          <a:bodyPr wrap="none" anchor="ctr"/>
          <a:lstStyle/>
          <a:p>
            <a:endParaRPr lang="ja-JP" altLang="en-US"/>
          </a:p>
        </p:txBody>
      </p:sp>
      <p:sp>
        <p:nvSpPr>
          <p:cNvPr id="213013" name="AutoShape 21"/>
          <p:cNvSpPr>
            <a:spLocks noChangeArrowheads="1"/>
          </p:cNvSpPr>
          <p:nvPr/>
        </p:nvSpPr>
        <p:spPr bwMode="auto">
          <a:xfrm>
            <a:off x="1623866" y="4977579"/>
            <a:ext cx="4760169" cy="1732234"/>
          </a:xfrm>
          <a:prstGeom prst="roundRect">
            <a:avLst>
              <a:gd name="adj" fmla="val 16667"/>
            </a:avLst>
          </a:prstGeom>
          <a:solidFill>
            <a:schemeClr val="bg1"/>
          </a:solidFill>
          <a:ln w="28575">
            <a:solidFill>
              <a:srgbClr val="FF9900"/>
            </a:solidFill>
            <a:round/>
            <a:headEnd type="none" w="sm" len="sm"/>
            <a:tailEnd type="none" w="sm" len="sm"/>
          </a:ln>
          <a:effectLst/>
        </p:spPr>
        <p:txBody>
          <a:bodyPr wrap="none" anchor="ctr"/>
          <a:lstStyle/>
          <a:p>
            <a:endParaRPr lang="ja-JP" altLang="en-US"/>
          </a:p>
        </p:txBody>
      </p:sp>
      <p:pic>
        <p:nvPicPr>
          <p:cNvPr id="212998" name="Picture 6" descr="kuma6"/>
          <p:cNvPicPr>
            <a:picLocks noChangeAspect="1" noChangeArrowheads="1" noCrop="1"/>
          </p:cNvPicPr>
          <p:nvPr/>
        </p:nvPicPr>
        <p:blipFill>
          <a:blip r:embed="rId3"/>
          <a:srcRect/>
          <a:stretch>
            <a:fillRect/>
          </a:stretch>
        </p:blipFill>
        <p:spPr bwMode="auto">
          <a:xfrm>
            <a:off x="1998970" y="5129069"/>
            <a:ext cx="1885950" cy="1397000"/>
          </a:xfrm>
          <a:prstGeom prst="rect">
            <a:avLst/>
          </a:prstGeom>
          <a:noFill/>
        </p:spPr>
      </p:pic>
      <p:sp>
        <p:nvSpPr>
          <p:cNvPr id="213016" name="AutoShape 24"/>
          <p:cNvSpPr>
            <a:spLocks noChangeArrowheads="1"/>
          </p:cNvSpPr>
          <p:nvPr/>
        </p:nvSpPr>
        <p:spPr bwMode="auto">
          <a:xfrm>
            <a:off x="7596844" y="4940544"/>
            <a:ext cx="2237681" cy="1514475"/>
          </a:xfrm>
          <a:prstGeom prst="roundRect">
            <a:avLst>
              <a:gd name="adj" fmla="val 16667"/>
            </a:avLst>
          </a:prstGeom>
          <a:solidFill>
            <a:schemeClr val="bg1"/>
          </a:solidFill>
          <a:ln w="28575">
            <a:solidFill>
              <a:srgbClr val="FF3300"/>
            </a:solidFill>
            <a:round/>
            <a:headEnd type="none" w="sm" len="sm"/>
            <a:tailEnd type="none" w="sm" len="sm"/>
          </a:ln>
          <a:effectLst/>
        </p:spPr>
        <p:txBody>
          <a:bodyPr wrap="none" anchor="ctr"/>
          <a:lstStyle/>
          <a:p>
            <a:endParaRPr lang="ja-JP" altLang="en-US"/>
          </a:p>
        </p:txBody>
      </p:sp>
      <p:sp>
        <p:nvSpPr>
          <p:cNvPr id="213018" name="Text Box 26"/>
          <p:cNvSpPr txBox="1">
            <a:spLocks noChangeArrowheads="1"/>
          </p:cNvSpPr>
          <p:nvPr/>
        </p:nvSpPr>
        <p:spPr bwMode="auto">
          <a:xfrm>
            <a:off x="9525207" y="2617575"/>
            <a:ext cx="1000100" cy="369332"/>
          </a:xfrm>
          <a:prstGeom prst="rect">
            <a:avLst/>
          </a:prstGeom>
          <a:solidFill>
            <a:srgbClr val="00FFFF"/>
          </a:solidFill>
          <a:ln w="12700">
            <a:noFill/>
            <a:miter lim="800000"/>
            <a:headEnd type="none" w="sm" len="sm"/>
            <a:tailEnd type="none" w="sm" len="sm"/>
          </a:ln>
          <a:effectLst/>
        </p:spPr>
        <p:txBody>
          <a:bodyPr wrap="square">
            <a:spAutoFit/>
          </a:bodyPr>
          <a:lstStyle/>
          <a:p>
            <a:r>
              <a:rPr lang="ja-JP" altLang="en-US"/>
              <a:t>第</a:t>
            </a:r>
            <a:r>
              <a:rPr lang="en-US" altLang="ja-JP"/>
              <a:t>3</a:t>
            </a:r>
            <a:r>
              <a:rPr lang="ja-JP" altLang="en-US"/>
              <a:t>世代</a:t>
            </a:r>
          </a:p>
        </p:txBody>
      </p:sp>
      <p:sp>
        <p:nvSpPr>
          <p:cNvPr id="24" name="フッター プレースホルダ 23"/>
          <p:cNvSpPr>
            <a:spLocks noGrp="1"/>
          </p:cNvSpPr>
          <p:nvPr>
            <p:ph type="ftr" sz="quarter" idx="11"/>
          </p:nvPr>
        </p:nvSpPr>
        <p:spPr>
          <a:xfrm>
            <a:off x="5674893" y="6492057"/>
            <a:ext cx="3086100" cy="365125"/>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endParaRPr kumimoji="1" lang="ja-JP" altLang="en-US" dirty="0"/>
          </a:p>
        </p:txBody>
      </p:sp>
      <p:sp>
        <p:nvSpPr>
          <p:cNvPr id="2" name="スライド番号プレースホルダー 1"/>
          <p:cNvSpPr>
            <a:spLocks noGrp="1"/>
          </p:cNvSpPr>
          <p:nvPr>
            <p:ph type="sldNum" sz="quarter" idx="12"/>
          </p:nvPr>
        </p:nvSpPr>
        <p:spPr/>
        <p:txBody>
          <a:bodyPr/>
          <a:lstStyle/>
          <a:p>
            <a:fld id="{2032E6E7-842D-42D6-B09B-CE736B8DC3AA}" type="slidenum">
              <a:rPr kumimoji="1" lang="ja-JP" altLang="en-US" smtClean="0"/>
              <a:t>5</a:t>
            </a:fld>
            <a:endParaRPr kumimoji="1" lang="ja-JP" altLang="en-US"/>
          </a:p>
        </p:txBody>
      </p:sp>
      <p:pic>
        <p:nvPicPr>
          <p:cNvPr id="4" name="図 3"/>
          <p:cNvPicPr>
            <a:picLocks noChangeAspect="1"/>
          </p:cNvPicPr>
          <p:nvPr/>
        </p:nvPicPr>
        <p:blipFill rotWithShape="1">
          <a:blip r:embed="rId4"/>
          <a:srcRect l="11180" r="9642" b="9814"/>
          <a:stretch/>
        </p:blipFill>
        <p:spPr>
          <a:xfrm>
            <a:off x="4000824" y="5128300"/>
            <a:ext cx="1872208" cy="1383399"/>
          </a:xfrm>
          <a:prstGeom prst="rect">
            <a:avLst/>
          </a:prstGeom>
        </p:spPr>
      </p:pic>
      <p:sp>
        <p:nvSpPr>
          <p:cNvPr id="213017" name="Text Box 25"/>
          <p:cNvSpPr txBox="1">
            <a:spLocks noChangeArrowheads="1"/>
          </p:cNvSpPr>
          <p:nvPr/>
        </p:nvSpPr>
        <p:spPr bwMode="auto">
          <a:xfrm>
            <a:off x="5988058" y="5648593"/>
            <a:ext cx="1020743" cy="369332"/>
          </a:xfrm>
          <a:prstGeom prst="rect">
            <a:avLst/>
          </a:prstGeom>
          <a:solidFill>
            <a:srgbClr val="FF9900"/>
          </a:solidFill>
          <a:ln w="12700">
            <a:noFill/>
            <a:miter lim="800000"/>
            <a:headEnd type="none" w="sm" len="sm"/>
            <a:tailEnd type="none" w="sm" len="sm"/>
          </a:ln>
          <a:effectLst/>
        </p:spPr>
        <p:txBody>
          <a:bodyPr wrap="square">
            <a:spAutoFit/>
          </a:bodyPr>
          <a:lstStyle/>
          <a:p>
            <a:r>
              <a:rPr lang="ja-JP" altLang="en-US" dirty="0"/>
              <a:t>第</a:t>
            </a:r>
            <a:r>
              <a:rPr lang="en-US" altLang="ja-JP" dirty="0"/>
              <a:t>1</a:t>
            </a:r>
            <a:r>
              <a:rPr lang="ja-JP" altLang="en-US" dirty="0"/>
              <a:t>世代</a:t>
            </a:r>
          </a:p>
        </p:txBody>
      </p:sp>
      <p:pic>
        <p:nvPicPr>
          <p:cNvPr id="5" name="図 4"/>
          <p:cNvPicPr>
            <a:picLocks noChangeAspect="1"/>
          </p:cNvPicPr>
          <p:nvPr/>
        </p:nvPicPr>
        <p:blipFill>
          <a:blip r:embed="rId5"/>
          <a:stretch>
            <a:fillRect/>
          </a:stretch>
        </p:blipFill>
        <p:spPr>
          <a:xfrm>
            <a:off x="7713973" y="258591"/>
            <a:ext cx="1692094" cy="1699173"/>
          </a:xfrm>
          <a:prstGeom prst="rect">
            <a:avLst/>
          </a:prstGeom>
        </p:spPr>
      </p:pic>
      <p:sp>
        <p:nvSpPr>
          <p:cNvPr id="213019" name="Text Box 27"/>
          <p:cNvSpPr txBox="1">
            <a:spLocks noChangeArrowheads="1"/>
          </p:cNvSpPr>
          <p:nvPr/>
        </p:nvSpPr>
        <p:spPr bwMode="auto">
          <a:xfrm>
            <a:off x="9476744" y="736808"/>
            <a:ext cx="1069964" cy="369332"/>
          </a:xfrm>
          <a:prstGeom prst="rect">
            <a:avLst/>
          </a:prstGeom>
          <a:solidFill>
            <a:srgbClr val="FF6699"/>
          </a:solidFill>
          <a:ln w="12700">
            <a:noFill/>
            <a:miter lim="800000"/>
            <a:headEnd type="none" w="sm" len="sm"/>
            <a:tailEnd type="none" w="sm" len="sm"/>
          </a:ln>
          <a:effectLst/>
        </p:spPr>
        <p:txBody>
          <a:bodyPr wrap="square">
            <a:spAutoFit/>
          </a:bodyPr>
          <a:lstStyle/>
          <a:p>
            <a:r>
              <a:rPr lang="ja-JP" altLang="en-US" dirty="0"/>
              <a:t>第</a:t>
            </a:r>
            <a:r>
              <a:rPr lang="en-US" altLang="ja-JP" dirty="0"/>
              <a:t>2</a:t>
            </a:r>
            <a:r>
              <a:rPr lang="ja-JP" altLang="en-US" dirty="0"/>
              <a:t>世代</a:t>
            </a:r>
          </a:p>
        </p:txBody>
      </p:sp>
      <p:pic>
        <p:nvPicPr>
          <p:cNvPr id="6" name="図 5"/>
          <p:cNvPicPr>
            <a:picLocks noChangeAspect="1"/>
          </p:cNvPicPr>
          <p:nvPr/>
        </p:nvPicPr>
        <p:blipFill>
          <a:blip r:embed="rId6"/>
          <a:stretch>
            <a:fillRect/>
          </a:stretch>
        </p:blipFill>
        <p:spPr>
          <a:xfrm>
            <a:off x="7926741" y="5074419"/>
            <a:ext cx="1553064" cy="1285131"/>
          </a:xfrm>
          <a:prstGeom prst="rect">
            <a:avLst/>
          </a:prstGeom>
        </p:spPr>
      </p:pic>
      <p:sp>
        <p:nvSpPr>
          <p:cNvPr id="213020" name="Text Box 28"/>
          <p:cNvSpPr txBox="1">
            <a:spLocks noChangeArrowheads="1"/>
          </p:cNvSpPr>
          <p:nvPr/>
        </p:nvSpPr>
        <p:spPr bwMode="auto">
          <a:xfrm>
            <a:off x="9528263" y="5463927"/>
            <a:ext cx="1001731" cy="369332"/>
          </a:xfrm>
          <a:prstGeom prst="rect">
            <a:avLst/>
          </a:prstGeom>
          <a:solidFill>
            <a:srgbClr val="FF3300"/>
          </a:solidFill>
          <a:ln w="12700">
            <a:noFill/>
            <a:miter lim="800000"/>
            <a:headEnd type="none" w="sm" len="sm"/>
            <a:tailEnd type="none" w="sm" len="sm"/>
          </a:ln>
          <a:effectLst/>
        </p:spPr>
        <p:txBody>
          <a:bodyPr wrap="square">
            <a:spAutoFit/>
          </a:bodyPr>
          <a:lstStyle/>
          <a:p>
            <a:r>
              <a:rPr lang="ja-JP" altLang="en-US" dirty="0"/>
              <a:t>第</a:t>
            </a:r>
            <a:r>
              <a:rPr lang="en-US" altLang="ja-JP" dirty="0"/>
              <a:t>4</a:t>
            </a:r>
            <a:r>
              <a:rPr lang="ja-JP" altLang="en-US" dirty="0"/>
              <a:t>世代</a:t>
            </a:r>
          </a:p>
        </p:txBody>
      </p:sp>
      <p:pic>
        <p:nvPicPr>
          <p:cNvPr id="9" name="図 8"/>
          <p:cNvPicPr>
            <a:picLocks noChangeAspect="1"/>
          </p:cNvPicPr>
          <p:nvPr/>
        </p:nvPicPr>
        <p:blipFill>
          <a:blip r:embed="rId7"/>
          <a:stretch>
            <a:fillRect/>
          </a:stretch>
        </p:blipFill>
        <p:spPr>
          <a:xfrm>
            <a:off x="7710936" y="2397589"/>
            <a:ext cx="1476696" cy="1535469"/>
          </a:xfrm>
          <a:prstGeom prst="rect">
            <a:avLst/>
          </a:prstGeom>
        </p:spPr>
      </p:pic>
      <p:pic>
        <p:nvPicPr>
          <p:cNvPr id="10" name="図 9"/>
          <p:cNvPicPr>
            <a:picLocks noChangeAspect="1"/>
          </p:cNvPicPr>
          <p:nvPr/>
        </p:nvPicPr>
        <p:blipFill>
          <a:blip r:embed="rId8"/>
          <a:stretch>
            <a:fillRect/>
          </a:stretch>
        </p:blipFill>
        <p:spPr>
          <a:xfrm>
            <a:off x="9048328" y="3243969"/>
            <a:ext cx="1187520" cy="1174470"/>
          </a:xfrm>
          <a:prstGeom prst="rect">
            <a:avLst/>
          </a:prstGeom>
        </p:spPr>
      </p:pic>
      <p:pic>
        <p:nvPicPr>
          <p:cNvPr id="7" name="図 6"/>
          <p:cNvPicPr>
            <a:picLocks noChangeAspect="1"/>
          </p:cNvPicPr>
          <p:nvPr/>
        </p:nvPicPr>
        <p:blipFill>
          <a:blip r:embed="rId9"/>
          <a:stretch>
            <a:fillRect/>
          </a:stretch>
        </p:blipFill>
        <p:spPr>
          <a:xfrm>
            <a:off x="1523877" y="883740"/>
            <a:ext cx="5819775" cy="3895725"/>
          </a:xfrm>
          <a:prstGeom prst="rect">
            <a:avLst/>
          </a:prstGeom>
        </p:spPr>
      </p:pic>
      <p:sp>
        <p:nvSpPr>
          <p:cNvPr id="3" name="テキスト ボックス 2"/>
          <p:cNvSpPr txBox="1"/>
          <p:nvPr/>
        </p:nvSpPr>
        <p:spPr>
          <a:xfrm>
            <a:off x="1703512" y="362344"/>
            <a:ext cx="1114408" cy="369332"/>
          </a:xfrm>
          <a:prstGeom prst="rect">
            <a:avLst/>
          </a:prstGeom>
          <a:solidFill>
            <a:srgbClr val="3E8AC9"/>
          </a:solidFill>
        </p:spPr>
        <p:txBody>
          <a:bodyPr wrap="none" rtlCol="0">
            <a:spAutoFit/>
          </a:bodyPr>
          <a:lstStyle/>
          <a:p>
            <a:r>
              <a:rPr lang="en-US" altLang="ja-JP" dirty="0">
                <a:solidFill>
                  <a:schemeClr val="bg1"/>
                </a:solidFill>
              </a:rPr>
              <a:t>1810</a:t>
            </a:r>
            <a:r>
              <a:rPr lang="ja-JP" altLang="en-US" dirty="0">
                <a:solidFill>
                  <a:schemeClr val="bg1"/>
                </a:solidFill>
              </a:rPr>
              <a:t>年代</a:t>
            </a:r>
          </a:p>
        </p:txBody>
      </p:sp>
      <p:sp>
        <p:nvSpPr>
          <p:cNvPr id="20" name="テキスト ボックス 19"/>
          <p:cNvSpPr txBox="1"/>
          <p:nvPr/>
        </p:nvSpPr>
        <p:spPr>
          <a:xfrm>
            <a:off x="3459089" y="362344"/>
            <a:ext cx="883575" cy="369332"/>
          </a:xfrm>
          <a:prstGeom prst="rect">
            <a:avLst/>
          </a:prstGeom>
          <a:solidFill>
            <a:srgbClr val="EF93BC"/>
          </a:solidFill>
        </p:spPr>
        <p:txBody>
          <a:bodyPr wrap="none" rtlCol="0">
            <a:spAutoFit/>
          </a:bodyPr>
          <a:lstStyle/>
          <a:p>
            <a:r>
              <a:rPr lang="en-US" altLang="ja-JP" dirty="0">
                <a:solidFill>
                  <a:schemeClr val="bg1"/>
                </a:solidFill>
              </a:rPr>
              <a:t>1879</a:t>
            </a:r>
            <a:r>
              <a:rPr lang="ja-JP" altLang="en-US" dirty="0">
                <a:solidFill>
                  <a:schemeClr val="bg1"/>
                </a:solidFill>
              </a:rPr>
              <a:t>年</a:t>
            </a:r>
          </a:p>
        </p:txBody>
      </p:sp>
      <p:sp>
        <p:nvSpPr>
          <p:cNvPr id="21" name="テキスト ボックス 20"/>
          <p:cNvSpPr txBox="1"/>
          <p:nvPr/>
        </p:nvSpPr>
        <p:spPr>
          <a:xfrm>
            <a:off x="4983830" y="362344"/>
            <a:ext cx="883575" cy="369332"/>
          </a:xfrm>
          <a:prstGeom prst="rect">
            <a:avLst/>
          </a:prstGeom>
          <a:solidFill>
            <a:srgbClr val="9BCB55"/>
          </a:solidFill>
        </p:spPr>
        <p:txBody>
          <a:bodyPr wrap="none" rtlCol="0">
            <a:spAutoFit/>
          </a:bodyPr>
          <a:lstStyle/>
          <a:p>
            <a:r>
              <a:rPr lang="en-US" altLang="ja-JP" dirty="0">
                <a:solidFill>
                  <a:schemeClr val="bg1"/>
                </a:solidFill>
              </a:rPr>
              <a:t>1938</a:t>
            </a:r>
            <a:r>
              <a:rPr lang="ja-JP" altLang="en-US" dirty="0">
                <a:solidFill>
                  <a:schemeClr val="bg1"/>
                </a:solidFill>
              </a:rPr>
              <a:t>年</a:t>
            </a:r>
          </a:p>
        </p:txBody>
      </p:sp>
      <p:sp>
        <p:nvSpPr>
          <p:cNvPr id="22" name="テキスト ボックス 21"/>
          <p:cNvSpPr txBox="1"/>
          <p:nvPr/>
        </p:nvSpPr>
        <p:spPr>
          <a:xfrm>
            <a:off x="6508572" y="107340"/>
            <a:ext cx="883575" cy="369332"/>
          </a:xfrm>
          <a:prstGeom prst="rect">
            <a:avLst/>
          </a:prstGeom>
          <a:solidFill>
            <a:srgbClr val="F7AD54"/>
          </a:solidFill>
        </p:spPr>
        <p:txBody>
          <a:bodyPr wrap="none" rtlCol="0">
            <a:spAutoFit/>
          </a:bodyPr>
          <a:lstStyle/>
          <a:p>
            <a:r>
              <a:rPr lang="en-US" altLang="ja-JP" dirty="0">
                <a:solidFill>
                  <a:schemeClr val="bg1"/>
                </a:solidFill>
              </a:rPr>
              <a:t>1996</a:t>
            </a:r>
            <a:r>
              <a:rPr lang="ja-JP" altLang="en-US" dirty="0">
                <a:solidFill>
                  <a:schemeClr val="bg1"/>
                </a:solidFill>
              </a:rPr>
              <a:t>年</a:t>
            </a:r>
          </a:p>
        </p:txBody>
      </p:sp>
      <p:sp>
        <p:nvSpPr>
          <p:cNvPr id="8" name="テキスト ボックス 7"/>
          <p:cNvSpPr txBox="1"/>
          <p:nvPr/>
        </p:nvSpPr>
        <p:spPr>
          <a:xfrm>
            <a:off x="2822983" y="353800"/>
            <a:ext cx="649537" cy="369332"/>
          </a:xfrm>
          <a:prstGeom prst="rect">
            <a:avLst/>
          </a:prstGeom>
          <a:noFill/>
        </p:spPr>
        <p:txBody>
          <a:bodyPr wrap="none" rtlCol="0">
            <a:spAutoFit/>
          </a:bodyPr>
          <a:lstStyle/>
          <a:p>
            <a:r>
              <a:rPr lang="en-US" altLang="ja-JP" dirty="0"/>
              <a:t>69</a:t>
            </a:r>
            <a:r>
              <a:rPr lang="ja-JP" altLang="en-US" dirty="0"/>
              <a:t>年</a:t>
            </a:r>
          </a:p>
        </p:txBody>
      </p:sp>
      <p:sp>
        <p:nvSpPr>
          <p:cNvPr id="25" name="テキスト ボックス 24"/>
          <p:cNvSpPr txBox="1"/>
          <p:nvPr/>
        </p:nvSpPr>
        <p:spPr>
          <a:xfrm>
            <a:off x="4331636" y="353800"/>
            <a:ext cx="649537" cy="369332"/>
          </a:xfrm>
          <a:prstGeom prst="rect">
            <a:avLst/>
          </a:prstGeom>
          <a:noFill/>
        </p:spPr>
        <p:txBody>
          <a:bodyPr wrap="none" rtlCol="0">
            <a:spAutoFit/>
          </a:bodyPr>
          <a:lstStyle/>
          <a:p>
            <a:r>
              <a:rPr lang="en-US" altLang="ja-JP" dirty="0"/>
              <a:t>59</a:t>
            </a:r>
            <a:r>
              <a:rPr lang="ja-JP" altLang="en-US" dirty="0"/>
              <a:t>年</a:t>
            </a:r>
          </a:p>
        </p:txBody>
      </p:sp>
      <p:sp>
        <p:nvSpPr>
          <p:cNvPr id="26" name="テキスト ボックス 25"/>
          <p:cNvSpPr txBox="1"/>
          <p:nvPr/>
        </p:nvSpPr>
        <p:spPr>
          <a:xfrm>
            <a:off x="5878757" y="98796"/>
            <a:ext cx="649537" cy="369332"/>
          </a:xfrm>
          <a:prstGeom prst="rect">
            <a:avLst/>
          </a:prstGeom>
          <a:noFill/>
        </p:spPr>
        <p:txBody>
          <a:bodyPr wrap="none" rtlCol="0">
            <a:spAutoFit/>
          </a:bodyPr>
          <a:lstStyle/>
          <a:p>
            <a:r>
              <a:rPr lang="en-US" altLang="ja-JP" dirty="0"/>
              <a:t>58</a:t>
            </a:r>
            <a:r>
              <a:rPr lang="ja-JP" altLang="en-US" dirty="0"/>
              <a:t>年</a:t>
            </a:r>
          </a:p>
        </p:txBody>
      </p:sp>
      <p:sp>
        <p:nvSpPr>
          <p:cNvPr id="11" name="テキスト ボックス 10"/>
          <p:cNvSpPr txBox="1"/>
          <p:nvPr/>
        </p:nvSpPr>
        <p:spPr>
          <a:xfrm>
            <a:off x="1703512" y="4394003"/>
            <a:ext cx="1552028" cy="338554"/>
          </a:xfrm>
          <a:prstGeom prst="rect">
            <a:avLst/>
          </a:prstGeom>
          <a:noFill/>
        </p:spPr>
        <p:txBody>
          <a:bodyPr wrap="none" rtlCol="0">
            <a:spAutoFit/>
          </a:bodyPr>
          <a:lstStyle/>
          <a:p>
            <a:r>
              <a:rPr lang="ja-JP" altLang="en-US" sz="1600" dirty="0"/>
              <a:t>出展　照明学会</a:t>
            </a:r>
          </a:p>
        </p:txBody>
      </p:sp>
      <p:sp>
        <p:nvSpPr>
          <p:cNvPr id="27" name="テキスト ボックス 26"/>
          <p:cNvSpPr txBox="1"/>
          <p:nvPr/>
        </p:nvSpPr>
        <p:spPr>
          <a:xfrm>
            <a:off x="6508572" y="533716"/>
            <a:ext cx="883575" cy="369332"/>
          </a:xfrm>
          <a:prstGeom prst="rect">
            <a:avLst/>
          </a:prstGeom>
          <a:solidFill>
            <a:srgbClr val="F7AD54"/>
          </a:solidFill>
          <a:ln w="38100">
            <a:solidFill>
              <a:srgbClr val="FF0000"/>
            </a:solidFill>
          </a:ln>
        </p:spPr>
        <p:txBody>
          <a:bodyPr wrap="none" rtlCol="0">
            <a:spAutoFit/>
          </a:bodyPr>
          <a:lstStyle/>
          <a:p>
            <a:r>
              <a:rPr lang="en-US" altLang="ja-JP" dirty="0">
                <a:solidFill>
                  <a:schemeClr val="bg1"/>
                </a:solidFill>
              </a:rPr>
              <a:t>2008</a:t>
            </a:r>
            <a:r>
              <a:rPr lang="ja-JP" altLang="en-US" dirty="0">
                <a:solidFill>
                  <a:schemeClr val="bg1"/>
                </a:solidFill>
              </a:rPr>
              <a:t>年</a:t>
            </a:r>
          </a:p>
        </p:txBody>
      </p:sp>
      <p:sp>
        <p:nvSpPr>
          <p:cNvPr id="28" name="テキスト ボックス 27"/>
          <p:cNvSpPr txBox="1"/>
          <p:nvPr/>
        </p:nvSpPr>
        <p:spPr>
          <a:xfrm>
            <a:off x="5878757" y="525172"/>
            <a:ext cx="649537" cy="369332"/>
          </a:xfrm>
          <a:prstGeom prst="rect">
            <a:avLst/>
          </a:prstGeom>
          <a:noFill/>
        </p:spPr>
        <p:txBody>
          <a:bodyPr wrap="none" rtlCol="0">
            <a:spAutoFit/>
          </a:bodyPr>
          <a:lstStyle/>
          <a:p>
            <a:r>
              <a:rPr lang="en-US" altLang="ja-JP" dirty="0"/>
              <a:t>70</a:t>
            </a:r>
            <a:r>
              <a:rPr lang="ja-JP" altLang="en-US" dirty="0"/>
              <a:t>年</a:t>
            </a:r>
          </a:p>
        </p:txBody>
      </p:sp>
    </p:spTree>
    <p:extLst>
      <p:ext uri="{BB962C8B-B14F-4D97-AF65-F5344CB8AC3E}">
        <p14:creationId xmlns:p14="http://schemas.microsoft.com/office/powerpoint/2010/main" val="2696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013"/>
                                        </p:tgtEl>
                                        <p:attrNameLst>
                                          <p:attrName>style.visibility</p:attrName>
                                        </p:attrNameLst>
                                      </p:cBhvr>
                                      <p:to>
                                        <p:strVal val="visible"/>
                                      </p:to>
                                    </p:set>
                                    <p:animEffect transition="in" filter="fade">
                                      <p:cBhvr>
                                        <p:cTn id="7" dur="500"/>
                                        <p:tgtEl>
                                          <p:spTgt spid="213013"/>
                                        </p:tgtEl>
                                      </p:cBhvr>
                                    </p:animEffect>
                                  </p:childTnLst>
                                </p:cTn>
                              </p:par>
                              <p:par>
                                <p:cTn id="8" presetID="10" presetClass="entr" presetSubtype="0" fill="hold" nodeType="withEffect">
                                  <p:stCondLst>
                                    <p:cond delay="0"/>
                                  </p:stCondLst>
                                  <p:childTnLst>
                                    <p:set>
                                      <p:cBhvr>
                                        <p:cTn id="9" dur="1" fill="hold">
                                          <p:stCondLst>
                                            <p:cond delay="0"/>
                                          </p:stCondLst>
                                        </p:cTn>
                                        <p:tgtEl>
                                          <p:spTgt spid="212998"/>
                                        </p:tgtEl>
                                        <p:attrNameLst>
                                          <p:attrName>style.visibility</p:attrName>
                                        </p:attrNameLst>
                                      </p:cBhvr>
                                      <p:to>
                                        <p:strVal val="visible"/>
                                      </p:to>
                                    </p:set>
                                    <p:animEffect transition="in" filter="fade">
                                      <p:cBhvr>
                                        <p:cTn id="10" dur="500"/>
                                        <p:tgtEl>
                                          <p:spTgt spid="21299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3017"/>
                                        </p:tgtEl>
                                        <p:attrNameLst>
                                          <p:attrName>style.visibility</p:attrName>
                                        </p:attrNameLst>
                                      </p:cBhvr>
                                      <p:to>
                                        <p:strVal val="visible"/>
                                      </p:to>
                                    </p:set>
                                    <p:animEffect transition="in" filter="fade">
                                      <p:cBhvr>
                                        <p:cTn id="16" dur="500"/>
                                        <p:tgtEl>
                                          <p:spTgt spid="2130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3019"/>
                                        </p:tgtEl>
                                        <p:attrNameLst>
                                          <p:attrName>style.visibility</p:attrName>
                                        </p:attrNameLst>
                                      </p:cBhvr>
                                      <p:to>
                                        <p:strVal val="visible"/>
                                      </p:to>
                                    </p:set>
                                    <p:animEffect transition="in" filter="fade">
                                      <p:cBhvr>
                                        <p:cTn id="24" dur="500"/>
                                        <p:tgtEl>
                                          <p:spTgt spid="2130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014"/>
                                        </p:tgtEl>
                                        <p:attrNameLst>
                                          <p:attrName>style.visibility</p:attrName>
                                        </p:attrNameLst>
                                      </p:cBhvr>
                                      <p:to>
                                        <p:strVal val="visible"/>
                                      </p:to>
                                    </p:set>
                                    <p:animEffect transition="in" filter="fade">
                                      <p:cBhvr>
                                        <p:cTn id="27" dur="500"/>
                                        <p:tgtEl>
                                          <p:spTgt spid="2130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3015"/>
                                        </p:tgtEl>
                                        <p:attrNameLst>
                                          <p:attrName>style.visibility</p:attrName>
                                        </p:attrNameLst>
                                      </p:cBhvr>
                                      <p:to>
                                        <p:strVal val="visible"/>
                                      </p:to>
                                    </p:set>
                                    <p:animEffect transition="in" filter="fade">
                                      <p:cBhvr>
                                        <p:cTn id="32" dur="500"/>
                                        <p:tgtEl>
                                          <p:spTgt spid="213015"/>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3018"/>
                                        </p:tgtEl>
                                        <p:attrNameLst>
                                          <p:attrName>style.visibility</p:attrName>
                                        </p:attrNameLst>
                                      </p:cBhvr>
                                      <p:to>
                                        <p:strVal val="visible"/>
                                      </p:to>
                                    </p:set>
                                    <p:animEffect transition="in" filter="fade">
                                      <p:cBhvr>
                                        <p:cTn id="41" dur="500"/>
                                        <p:tgtEl>
                                          <p:spTgt spid="2130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3016"/>
                                        </p:tgtEl>
                                        <p:attrNameLst>
                                          <p:attrName>style.visibility</p:attrName>
                                        </p:attrNameLst>
                                      </p:cBhvr>
                                      <p:to>
                                        <p:strVal val="visible"/>
                                      </p:to>
                                    </p:set>
                                    <p:animEffect transition="in" filter="fade">
                                      <p:cBhvr>
                                        <p:cTn id="46" dur="500"/>
                                        <p:tgtEl>
                                          <p:spTgt spid="213016"/>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3020"/>
                                        </p:tgtEl>
                                        <p:attrNameLst>
                                          <p:attrName>style.visibility</p:attrName>
                                        </p:attrNameLst>
                                      </p:cBhvr>
                                      <p:to>
                                        <p:strVal val="visible"/>
                                      </p:to>
                                    </p:set>
                                    <p:animEffect transition="in" filter="fade">
                                      <p:cBhvr>
                                        <p:cTn id="52" dur="500"/>
                                        <p:tgtEl>
                                          <p:spTgt spid="213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5" grpId="0" animBg="1"/>
      <p:bldP spid="213014" grpId="0" animBg="1"/>
      <p:bldP spid="213013" grpId="0" animBg="1"/>
      <p:bldP spid="213016" grpId="0" animBg="1"/>
      <p:bldP spid="213018" grpId="0" animBg="1"/>
      <p:bldP spid="213017" grpId="0" animBg="1"/>
      <p:bldP spid="213019" grpId="0" animBg="1"/>
      <p:bldP spid="2130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6</a:t>
            </a:fld>
            <a:endParaRPr kumimoji="1" lang="ja-JP" altLang="en-US"/>
          </a:p>
        </p:txBody>
      </p:sp>
      <p:pic>
        <p:nvPicPr>
          <p:cNvPr id="5" name="図 4"/>
          <p:cNvPicPr>
            <a:picLocks noChangeAspect="1"/>
          </p:cNvPicPr>
          <p:nvPr/>
        </p:nvPicPr>
        <p:blipFill>
          <a:blip r:embed="rId3"/>
          <a:stretch>
            <a:fillRect/>
          </a:stretch>
        </p:blipFill>
        <p:spPr>
          <a:xfrm>
            <a:off x="643847" y="690190"/>
            <a:ext cx="969739" cy="1196634"/>
          </a:xfrm>
          <a:prstGeom prst="rect">
            <a:avLst/>
          </a:prstGeom>
        </p:spPr>
      </p:pic>
      <p:pic>
        <p:nvPicPr>
          <p:cNvPr id="6" name="図 5"/>
          <p:cNvPicPr>
            <a:picLocks noChangeAspect="1"/>
          </p:cNvPicPr>
          <p:nvPr/>
        </p:nvPicPr>
        <p:blipFill>
          <a:blip r:embed="rId4"/>
          <a:stretch>
            <a:fillRect/>
          </a:stretch>
        </p:blipFill>
        <p:spPr>
          <a:xfrm>
            <a:off x="643847" y="1618544"/>
            <a:ext cx="1519373" cy="1475737"/>
          </a:xfrm>
          <a:prstGeom prst="rect">
            <a:avLst/>
          </a:prstGeom>
        </p:spPr>
      </p:pic>
      <p:pic>
        <p:nvPicPr>
          <p:cNvPr id="8" name="図 7"/>
          <p:cNvPicPr>
            <a:picLocks noChangeAspect="1"/>
          </p:cNvPicPr>
          <p:nvPr/>
        </p:nvPicPr>
        <p:blipFill rotWithShape="1">
          <a:blip r:embed="rId5"/>
          <a:srcRect l="21739" b="15819"/>
          <a:stretch/>
        </p:blipFill>
        <p:spPr>
          <a:xfrm>
            <a:off x="2814843" y="3553772"/>
            <a:ext cx="1340258" cy="1098528"/>
          </a:xfrm>
          <a:prstGeom prst="rect">
            <a:avLst/>
          </a:prstGeom>
        </p:spPr>
      </p:pic>
      <p:pic>
        <p:nvPicPr>
          <p:cNvPr id="9" name="図 8"/>
          <p:cNvPicPr>
            <a:picLocks noChangeAspect="1"/>
          </p:cNvPicPr>
          <p:nvPr/>
        </p:nvPicPr>
        <p:blipFill>
          <a:blip r:embed="rId6"/>
          <a:stretch>
            <a:fillRect/>
          </a:stretch>
        </p:blipFill>
        <p:spPr>
          <a:xfrm>
            <a:off x="2298272" y="2356413"/>
            <a:ext cx="1172790" cy="893255"/>
          </a:xfrm>
          <a:prstGeom prst="rect">
            <a:avLst/>
          </a:prstGeom>
        </p:spPr>
      </p:pic>
      <p:pic>
        <p:nvPicPr>
          <p:cNvPr id="10" name="図 9"/>
          <p:cNvPicPr>
            <a:picLocks noChangeAspect="1"/>
          </p:cNvPicPr>
          <p:nvPr/>
        </p:nvPicPr>
        <p:blipFill rotWithShape="1">
          <a:blip r:embed="rId7"/>
          <a:srcRect l="8004" r="12668"/>
          <a:stretch/>
        </p:blipFill>
        <p:spPr>
          <a:xfrm>
            <a:off x="4231492" y="4262823"/>
            <a:ext cx="1163464" cy="1098528"/>
          </a:xfrm>
          <a:prstGeom prst="rect">
            <a:avLst/>
          </a:prstGeom>
        </p:spPr>
      </p:pic>
      <p:pic>
        <p:nvPicPr>
          <p:cNvPr id="11" name="図 10"/>
          <p:cNvPicPr>
            <a:picLocks noChangeAspect="1"/>
          </p:cNvPicPr>
          <p:nvPr/>
        </p:nvPicPr>
        <p:blipFill>
          <a:blip r:embed="rId8"/>
          <a:stretch>
            <a:fillRect/>
          </a:stretch>
        </p:blipFill>
        <p:spPr>
          <a:xfrm>
            <a:off x="5336695" y="5247149"/>
            <a:ext cx="1028360" cy="983485"/>
          </a:xfrm>
          <a:prstGeom prst="rect">
            <a:avLst/>
          </a:prstGeom>
        </p:spPr>
      </p:pic>
      <p:cxnSp>
        <p:nvCxnSpPr>
          <p:cNvPr id="13" name="直線コネクタ 12"/>
          <p:cNvCxnSpPr>
            <a:cxnSpLocks/>
          </p:cNvCxnSpPr>
          <p:nvPr/>
        </p:nvCxnSpPr>
        <p:spPr>
          <a:xfrm>
            <a:off x="707420" y="476672"/>
            <a:ext cx="105050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983209" y="889916"/>
            <a:ext cx="9296280" cy="461665"/>
          </a:xfrm>
          <a:prstGeom prst="rect">
            <a:avLst/>
          </a:prstGeom>
          <a:solidFill>
            <a:srgbClr val="FF0000"/>
          </a:solidFill>
        </p:spPr>
        <p:txBody>
          <a:bodyPr wrap="square" rtlCol="0">
            <a:spAutoFit/>
          </a:bodyPr>
          <a:lstStyle/>
          <a:p>
            <a:r>
              <a:rPr lang="en-US" altLang="ja-JP" sz="2400" dirty="0"/>
              <a:t>1962</a:t>
            </a:r>
            <a:r>
              <a:rPr lang="ja-JP" altLang="en-US" sz="2400" dirty="0"/>
              <a:t>年　赤色</a:t>
            </a:r>
            <a:r>
              <a:rPr lang="en-US" altLang="ja-JP" sz="2400" dirty="0"/>
              <a:t>LED</a:t>
            </a:r>
            <a:r>
              <a:rPr lang="ja-JP" altLang="en-US" sz="2400" dirty="0"/>
              <a:t>登場</a:t>
            </a:r>
          </a:p>
        </p:txBody>
      </p:sp>
      <p:sp>
        <p:nvSpPr>
          <p:cNvPr id="15" name="テキスト ボックス 14"/>
          <p:cNvSpPr txBox="1"/>
          <p:nvPr/>
        </p:nvSpPr>
        <p:spPr>
          <a:xfrm>
            <a:off x="1060345" y="65215"/>
            <a:ext cx="805694" cy="369332"/>
          </a:xfrm>
          <a:prstGeom prst="rect">
            <a:avLst/>
          </a:prstGeom>
          <a:noFill/>
        </p:spPr>
        <p:txBody>
          <a:bodyPr wrap="none" rtlCol="0">
            <a:spAutoFit/>
          </a:bodyPr>
          <a:lstStyle/>
          <a:p>
            <a:r>
              <a:rPr lang="en-US" altLang="ja-JP" dirty="0"/>
              <a:t>1960</a:t>
            </a:r>
            <a:endParaRPr lang="ja-JP" altLang="en-US" dirty="0"/>
          </a:p>
        </p:txBody>
      </p:sp>
      <p:sp>
        <p:nvSpPr>
          <p:cNvPr id="19" name="テキスト ボックス 18"/>
          <p:cNvSpPr txBox="1"/>
          <p:nvPr/>
        </p:nvSpPr>
        <p:spPr>
          <a:xfrm>
            <a:off x="10556470" y="98502"/>
            <a:ext cx="805694" cy="369332"/>
          </a:xfrm>
          <a:prstGeom prst="rect">
            <a:avLst/>
          </a:prstGeom>
          <a:noFill/>
        </p:spPr>
        <p:txBody>
          <a:bodyPr wrap="none" rtlCol="0">
            <a:spAutoFit/>
          </a:bodyPr>
          <a:lstStyle/>
          <a:p>
            <a:r>
              <a:rPr lang="en-US" altLang="ja-JP" dirty="0"/>
              <a:t>2020</a:t>
            </a:r>
            <a:endParaRPr lang="ja-JP" altLang="en-US" dirty="0"/>
          </a:p>
        </p:txBody>
      </p:sp>
      <p:sp>
        <p:nvSpPr>
          <p:cNvPr id="21" name="テキスト ボックス 20"/>
          <p:cNvSpPr txBox="1"/>
          <p:nvPr/>
        </p:nvSpPr>
        <p:spPr>
          <a:xfrm>
            <a:off x="2465013" y="1575910"/>
            <a:ext cx="8814476" cy="461665"/>
          </a:xfrm>
          <a:prstGeom prst="rect">
            <a:avLst/>
          </a:prstGeom>
          <a:solidFill>
            <a:srgbClr val="00B050"/>
          </a:solidFill>
        </p:spPr>
        <p:txBody>
          <a:bodyPr wrap="square" rtlCol="0">
            <a:spAutoFit/>
          </a:bodyPr>
          <a:lstStyle/>
          <a:p>
            <a:r>
              <a:rPr lang="en-US" altLang="ja-JP" sz="2400" dirty="0"/>
              <a:t>1968</a:t>
            </a:r>
            <a:r>
              <a:rPr lang="ja-JP" altLang="en-US" sz="2400" dirty="0"/>
              <a:t>年　緑色</a:t>
            </a:r>
            <a:r>
              <a:rPr lang="en-US" altLang="ja-JP" sz="2400" dirty="0"/>
              <a:t>LED</a:t>
            </a:r>
            <a:r>
              <a:rPr lang="ja-JP" altLang="en-US" sz="2400" dirty="0"/>
              <a:t>登場</a:t>
            </a:r>
          </a:p>
        </p:txBody>
      </p:sp>
      <p:sp>
        <p:nvSpPr>
          <p:cNvPr id="22" name="テキスト ボックス 21"/>
          <p:cNvSpPr txBox="1"/>
          <p:nvPr/>
        </p:nvSpPr>
        <p:spPr>
          <a:xfrm>
            <a:off x="3553621" y="2481980"/>
            <a:ext cx="7725868" cy="461665"/>
          </a:xfrm>
          <a:prstGeom prst="rect">
            <a:avLst/>
          </a:prstGeom>
          <a:solidFill>
            <a:srgbClr val="FFFF00"/>
          </a:solidFill>
        </p:spPr>
        <p:txBody>
          <a:bodyPr wrap="square" rtlCol="0">
            <a:spAutoFit/>
          </a:bodyPr>
          <a:lstStyle/>
          <a:p>
            <a:r>
              <a:rPr lang="en-US" altLang="ja-JP" sz="2400" dirty="0"/>
              <a:t>1972</a:t>
            </a:r>
            <a:r>
              <a:rPr lang="ja-JP" altLang="en-US" sz="2400" dirty="0"/>
              <a:t>年　黄色</a:t>
            </a:r>
            <a:r>
              <a:rPr lang="en-US" altLang="ja-JP" sz="2400" dirty="0"/>
              <a:t>LED</a:t>
            </a:r>
            <a:r>
              <a:rPr lang="ja-JP" altLang="en-US" sz="2400" dirty="0"/>
              <a:t>登場</a:t>
            </a:r>
          </a:p>
        </p:txBody>
      </p:sp>
      <p:sp>
        <p:nvSpPr>
          <p:cNvPr id="23" name="テキスト ボックス 22"/>
          <p:cNvSpPr txBox="1"/>
          <p:nvPr/>
        </p:nvSpPr>
        <p:spPr>
          <a:xfrm>
            <a:off x="4396546" y="3587019"/>
            <a:ext cx="6882943" cy="461665"/>
          </a:xfrm>
          <a:prstGeom prst="rect">
            <a:avLst/>
          </a:prstGeom>
          <a:solidFill>
            <a:srgbClr val="FFC000"/>
          </a:solidFill>
        </p:spPr>
        <p:txBody>
          <a:bodyPr wrap="square" rtlCol="0">
            <a:spAutoFit/>
          </a:bodyPr>
          <a:lstStyle/>
          <a:p>
            <a:r>
              <a:rPr lang="en-US" altLang="ja-JP" sz="2400" dirty="0"/>
              <a:t>1985</a:t>
            </a:r>
            <a:r>
              <a:rPr lang="ja-JP" altLang="en-US" sz="2400" dirty="0"/>
              <a:t>年　橙色</a:t>
            </a:r>
            <a:r>
              <a:rPr lang="en-US" altLang="ja-JP" sz="2400" dirty="0"/>
              <a:t>LED</a:t>
            </a:r>
            <a:r>
              <a:rPr lang="ja-JP" altLang="en-US" sz="2400" dirty="0"/>
              <a:t>登場</a:t>
            </a:r>
          </a:p>
        </p:txBody>
      </p:sp>
      <p:sp>
        <p:nvSpPr>
          <p:cNvPr id="24" name="テキスト ボックス 23"/>
          <p:cNvSpPr txBox="1"/>
          <p:nvPr/>
        </p:nvSpPr>
        <p:spPr>
          <a:xfrm>
            <a:off x="5900141" y="4569801"/>
            <a:ext cx="5379348" cy="461665"/>
          </a:xfrm>
          <a:prstGeom prst="rect">
            <a:avLst/>
          </a:prstGeom>
          <a:solidFill>
            <a:srgbClr val="00B0F0"/>
          </a:solidFill>
        </p:spPr>
        <p:txBody>
          <a:bodyPr wrap="square" rtlCol="0">
            <a:spAutoFit/>
          </a:bodyPr>
          <a:lstStyle/>
          <a:p>
            <a:r>
              <a:rPr lang="en-US" altLang="ja-JP" sz="2400" dirty="0"/>
              <a:t>1993</a:t>
            </a:r>
            <a:r>
              <a:rPr lang="ja-JP" altLang="en-US" sz="2400" dirty="0"/>
              <a:t>年　青色</a:t>
            </a:r>
            <a:r>
              <a:rPr lang="en-US" altLang="ja-JP" sz="2400" dirty="0"/>
              <a:t>LED</a:t>
            </a:r>
            <a:r>
              <a:rPr lang="ja-JP" altLang="en-US" sz="2400" dirty="0"/>
              <a:t>登場</a:t>
            </a:r>
          </a:p>
        </p:txBody>
      </p:sp>
      <p:sp>
        <p:nvSpPr>
          <p:cNvPr id="26" name="テキスト ボックス 25"/>
          <p:cNvSpPr txBox="1"/>
          <p:nvPr/>
        </p:nvSpPr>
        <p:spPr>
          <a:xfrm>
            <a:off x="8821028" y="898146"/>
            <a:ext cx="1751475" cy="461665"/>
          </a:xfrm>
          <a:prstGeom prst="rect">
            <a:avLst/>
          </a:prstGeom>
          <a:noFill/>
        </p:spPr>
        <p:txBody>
          <a:bodyPr wrap="none" rtlCol="0">
            <a:spAutoFit/>
          </a:bodyPr>
          <a:lstStyle/>
          <a:p>
            <a:r>
              <a:rPr lang="ja-JP" altLang="en-US" sz="2400" dirty="0">
                <a:solidFill>
                  <a:schemeClr val="bg1"/>
                </a:solidFill>
              </a:rPr>
              <a:t>（</a:t>
            </a:r>
            <a:r>
              <a:rPr lang="en-US" altLang="ja-JP" sz="2400" dirty="0">
                <a:solidFill>
                  <a:schemeClr val="bg1"/>
                </a:solidFill>
              </a:rPr>
              <a:t>58</a:t>
            </a:r>
            <a:r>
              <a:rPr lang="ja-JP" altLang="en-US" sz="2400" dirty="0">
                <a:solidFill>
                  <a:schemeClr val="bg1"/>
                </a:solidFill>
              </a:rPr>
              <a:t>年前）</a:t>
            </a:r>
          </a:p>
        </p:txBody>
      </p:sp>
      <p:sp>
        <p:nvSpPr>
          <p:cNvPr id="4" name="下矢印 3"/>
          <p:cNvSpPr/>
          <p:nvPr/>
        </p:nvSpPr>
        <p:spPr>
          <a:xfrm>
            <a:off x="10047176" y="1450249"/>
            <a:ext cx="202568" cy="3769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p:cNvSpPr txBox="1"/>
          <p:nvPr/>
        </p:nvSpPr>
        <p:spPr>
          <a:xfrm>
            <a:off x="6488103" y="5371856"/>
            <a:ext cx="4318939" cy="830997"/>
          </a:xfrm>
          <a:prstGeom prst="rect">
            <a:avLst/>
          </a:prstGeom>
          <a:noFill/>
          <a:ln w="28575">
            <a:solidFill>
              <a:srgbClr val="F7AD54"/>
            </a:solidFill>
          </a:ln>
        </p:spPr>
        <p:txBody>
          <a:bodyPr wrap="square" rtlCol="0">
            <a:spAutoFit/>
          </a:bodyPr>
          <a:lstStyle/>
          <a:p>
            <a:pPr algn="r"/>
            <a:r>
              <a:rPr lang="ja-JP" altLang="en-US" sz="2400" dirty="0"/>
              <a:t>（</a:t>
            </a:r>
            <a:r>
              <a:rPr lang="en-US" altLang="ja-JP" sz="2400" dirty="0"/>
              <a:t>34</a:t>
            </a:r>
            <a:r>
              <a:rPr lang="ja-JP" altLang="en-US" sz="2400" dirty="0"/>
              <a:t>年後）</a:t>
            </a:r>
            <a:endParaRPr lang="en-US" altLang="ja-JP" sz="2400" dirty="0"/>
          </a:p>
          <a:p>
            <a:r>
              <a:rPr lang="en-US" altLang="ja-JP" sz="2400" dirty="0"/>
              <a:t>1996</a:t>
            </a:r>
            <a:r>
              <a:rPr lang="ja-JP" altLang="en-US" sz="2400" dirty="0"/>
              <a:t>年　白色</a:t>
            </a:r>
            <a:r>
              <a:rPr lang="en-US" altLang="ja-JP" sz="2400" dirty="0"/>
              <a:t>LED</a:t>
            </a:r>
            <a:r>
              <a:rPr lang="ja-JP" altLang="en-US" sz="2400" dirty="0"/>
              <a:t>登場</a:t>
            </a:r>
          </a:p>
        </p:txBody>
      </p:sp>
      <p:cxnSp>
        <p:nvCxnSpPr>
          <p:cNvPr id="12" name="直線矢印コネクタ 11">
            <a:extLst>
              <a:ext uri="{FF2B5EF4-FFF2-40B4-BE49-F238E27FC236}">
                <a16:creationId xmlns:a16="http://schemas.microsoft.com/office/drawing/2014/main" id="{7C05D8B8-D3FA-4950-861C-D29BFADAD967}"/>
              </a:ext>
            </a:extLst>
          </p:cNvPr>
          <p:cNvCxnSpPr>
            <a:cxnSpLocks/>
          </p:cNvCxnSpPr>
          <p:nvPr/>
        </p:nvCxnSpPr>
        <p:spPr>
          <a:xfrm>
            <a:off x="1748466" y="263154"/>
            <a:ext cx="8668014"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63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83" name="Text Box 27"/>
          <p:cNvSpPr txBox="1">
            <a:spLocks noChangeArrowheads="1"/>
          </p:cNvSpPr>
          <p:nvPr/>
        </p:nvSpPr>
        <p:spPr bwMode="auto">
          <a:xfrm>
            <a:off x="4943875" y="5729729"/>
            <a:ext cx="5224507" cy="52322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wrap="none">
            <a:spAutoFit/>
          </a:bodyPr>
          <a:lstStyle/>
          <a:p>
            <a:r>
              <a:rPr lang="en-US" altLang="ja-JP" sz="2800" dirty="0"/>
              <a:t>2010</a:t>
            </a:r>
            <a:r>
              <a:rPr lang="ja-JP" altLang="en-US" sz="2800" dirty="0"/>
              <a:t>　わずか</a:t>
            </a:r>
            <a:r>
              <a:rPr lang="en-US" altLang="ja-JP" sz="2800" dirty="0"/>
              <a:t>6</a:t>
            </a:r>
            <a:r>
              <a:rPr lang="ja-JP" altLang="en-US" sz="2800" dirty="0"/>
              <a:t>年で爆発的に普及</a:t>
            </a:r>
          </a:p>
        </p:txBody>
      </p:sp>
      <p:sp>
        <p:nvSpPr>
          <p:cNvPr id="17" name="フッター プレースホルダ 16"/>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2" name="スライド番号プレースホルダー 1"/>
          <p:cNvSpPr>
            <a:spLocks noGrp="1"/>
          </p:cNvSpPr>
          <p:nvPr>
            <p:ph type="sldNum" sz="quarter" idx="12"/>
          </p:nvPr>
        </p:nvSpPr>
        <p:spPr/>
        <p:txBody>
          <a:bodyPr/>
          <a:lstStyle/>
          <a:p>
            <a:fld id="{2032E6E7-842D-42D6-B09B-CE736B8DC3AA}" type="slidenum">
              <a:rPr kumimoji="1" lang="ja-JP" altLang="en-US" smtClean="0"/>
              <a:t>7</a:t>
            </a:fld>
            <a:endParaRPr kumimoji="1" lang="ja-JP" altLang="en-US"/>
          </a:p>
        </p:txBody>
      </p:sp>
      <p:pic>
        <p:nvPicPr>
          <p:cNvPr id="4" name="図 3"/>
          <p:cNvPicPr>
            <a:picLocks noChangeAspect="1"/>
          </p:cNvPicPr>
          <p:nvPr/>
        </p:nvPicPr>
        <p:blipFill>
          <a:blip r:embed="rId3"/>
          <a:stretch>
            <a:fillRect/>
          </a:stretch>
        </p:blipFill>
        <p:spPr>
          <a:xfrm>
            <a:off x="4341418" y="2365266"/>
            <a:ext cx="1993546" cy="2270022"/>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87" y="358898"/>
            <a:ext cx="2032000" cy="1524000"/>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459" y="342618"/>
            <a:ext cx="2032000" cy="1524000"/>
          </a:xfrm>
          <a:prstGeom prst="rect">
            <a:avLst/>
          </a:prstGeom>
        </p:spPr>
      </p:pic>
      <p:sp>
        <p:nvSpPr>
          <p:cNvPr id="12" name="右矢印 11"/>
          <p:cNvSpPr/>
          <p:nvPr/>
        </p:nvSpPr>
        <p:spPr>
          <a:xfrm>
            <a:off x="3542169" y="966416"/>
            <a:ext cx="288032" cy="308963"/>
          </a:xfrm>
          <a:prstGeom prst="rightArrow">
            <a:avLst/>
          </a:prstGeom>
          <a:solidFill>
            <a:srgbClr val="9BC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r="16401" b="22001"/>
          <a:stretch/>
        </p:blipFill>
        <p:spPr>
          <a:xfrm>
            <a:off x="7281784" y="190829"/>
            <a:ext cx="3638752" cy="1909693"/>
          </a:xfrm>
          <a:prstGeom prst="rect">
            <a:avLst/>
          </a:prstGeom>
        </p:spPr>
      </p:pic>
      <p:pic>
        <p:nvPicPr>
          <p:cNvPr id="16" name="図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1785" y="2387399"/>
            <a:ext cx="3638752" cy="2427729"/>
          </a:xfrm>
          <a:prstGeom prst="rect">
            <a:avLst/>
          </a:prstGeom>
        </p:spPr>
      </p:pic>
      <p:sp>
        <p:nvSpPr>
          <p:cNvPr id="18" name="テキスト ボックス 17"/>
          <p:cNvSpPr txBox="1"/>
          <p:nvPr/>
        </p:nvSpPr>
        <p:spPr>
          <a:xfrm>
            <a:off x="3951536" y="4705777"/>
            <a:ext cx="3020379" cy="461665"/>
          </a:xfrm>
          <a:prstGeom prst="rect">
            <a:avLst/>
          </a:prstGeom>
          <a:noFill/>
        </p:spPr>
        <p:txBody>
          <a:bodyPr wrap="none" rtlCol="0">
            <a:spAutoFit/>
          </a:bodyPr>
          <a:lstStyle/>
          <a:p>
            <a:r>
              <a:rPr lang="en-US" altLang="ja-JP" sz="2400" dirty="0">
                <a:solidFill>
                  <a:srgbClr val="C00000"/>
                </a:solidFill>
              </a:rPr>
              <a:t>1996</a:t>
            </a:r>
            <a:r>
              <a:rPr lang="ja-JP" altLang="en-US" sz="2400" dirty="0">
                <a:solidFill>
                  <a:srgbClr val="C00000"/>
                </a:solidFill>
              </a:rPr>
              <a:t>　白色</a:t>
            </a:r>
            <a:r>
              <a:rPr lang="en-US" altLang="ja-JP" sz="2400" dirty="0">
                <a:solidFill>
                  <a:srgbClr val="C00000"/>
                </a:solidFill>
              </a:rPr>
              <a:t>LED</a:t>
            </a:r>
            <a:r>
              <a:rPr lang="ja-JP" altLang="en-US" sz="2400" dirty="0">
                <a:solidFill>
                  <a:srgbClr val="C00000"/>
                </a:solidFill>
              </a:rPr>
              <a:t>の登場</a:t>
            </a:r>
          </a:p>
        </p:txBody>
      </p:sp>
      <p:sp>
        <p:nvSpPr>
          <p:cNvPr id="28" name="テキスト ボックス 27"/>
          <p:cNvSpPr txBox="1"/>
          <p:nvPr/>
        </p:nvSpPr>
        <p:spPr>
          <a:xfrm>
            <a:off x="3951536" y="5175791"/>
            <a:ext cx="4979248" cy="461665"/>
          </a:xfrm>
          <a:prstGeom prst="rect">
            <a:avLst/>
          </a:prstGeom>
          <a:noFill/>
        </p:spPr>
        <p:txBody>
          <a:bodyPr wrap="none" rtlCol="0">
            <a:spAutoFit/>
          </a:bodyPr>
          <a:lstStyle/>
          <a:p>
            <a:r>
              <a:rPr lang="en-US" altLang="ja-JP" sz="2400" dirty="0">
                <a:solidFill>
                  <a:srgbClr val="00B0F0"/>
                </a:solidFill>
              </a:rPr>
              <a:t>2004</a:t>
            </a:r>
            <a:r>
              <a:rPr lang="ja-JP" altLang="en-US" sz="2400" dirty="0">
                <a:solidFill>
                  <a:srgbClr val="00B0F0"/>
                </a:solidFill>
              </a:rPr>
              <a:t>　価格の安い青色の開発に成功</a:t>
            </a:r>
          </a:p>
        </p:txBody>
      </p:sp>
      <p:cxnSp>
        <p:nvCxnSpPr>
          <p:cNvPr id="22" name="直線コネクタ 21"/>
          <p:cNvCxnSpPr/>
          <p:nvPr/>
        </p:nvCxnSpPr>
        <p:spPr>
          <a:xfrm>
            <a:off x="1236650" y="2254420"/>
            <a:ext cx="972108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440" y="2321867"/>
            <a:ext cx="2330930" cy="2140571"/>
          </a:xfrm>
          <a:prstGeom prst="rect">
            <a:avLst/>
          </a:prstGeom>
        </p:spPr>
      </p:pic>
      <p:pic>
        <p:nvPicPr>
          <p:cNvPr id="25" name="図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440" y="4423717"/>
            <a:ext cx="2463146" cy="1847360"/>
          </a:xfrm>
          <a:prstGeom prst="rect">
            <a:avLst/>
          </a:prstGeom>
        </p:spPr>
      </p:pic>
    </p:spTree>
    <p:extLst>
      <p:ext uri="{BB962C8B-B14F-4D97-AF65-F5344CB8AC3E}">
        <p14:creationId xmlns:p14="http://schemas.microsoft.com/office/powerpoint/2010/main" val="380230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4283"/>
                                        </p:tgtEl>
                                        <p:attrNameLst>
                                          <p:attrName>style.visibility</p:attrName>
                                        </p:attrNameLst>
                                      </p:cBhvr>
                                      <p:to>
                                        <p:strVal val="visible"/>
                                      </p:to>
                                    </p:set>
                                    <p:animEffect transition="in" filter="fade">
                                      <p:cBhvr>
                                        <p:cTn id="10" dur="500"/>
                                        <p:tgtEl>
                                          <p:spTgt spid="22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8</a:t>
            </a:fld>
            <a:endParaRPr kumimoji="1" lang="ja-JP" altLang="en-US"/>
          </a:p>
        </p:txBody>
      </p:sp>
      <p:pic>
        <p:nvPicPr>
          <p:cNvPr id="5" name="図 4"/>
          <p:cNvPicPr>
            <a:picLocks noChangeAspect="1"/>
          </p:cNvPicPr>
          <p:nvPr/>
        </p:nvPicPr>
        <p:blipFill>
          <a:blip r:embed="rId3"/>
          <a:stretch>
            <a:fillRect/>
          </a:stretch>
        </p:blipFill>
        <p:spPr>
          <a:xfrm>
            <a:off x="1199456" y="260651"/>
            <a:ext cx="3990206" cy="2954497"/>
          </a:xfrm>
          <a:prstGeom prst="rect">
            <a:avLst/>
          </a:prstGeom>
        </p:spPr>
      </p:pic>
      <p:pic>
        <p:nvPicPr>
          <p:cNvPr id="6" name="図 5"/>
          <p:cNvPicPr>
            <a:picLocks noChangeAspect="1"/>
          </p:cNvPicPr>
          <p:nvPr/>
        </p:nvPicPr>
        <p:blipFill>
          <a:blip r:embed="rId4"/>
          <a:stretch>
            <a:fillRect/>
          </a:stretch>
        </p:blipFill>
        <p:spPr>
          <a:xfrm>
            <a:off x="6844977" y="260648"/>
            <a:ext cx="4219575" cy="2952750"/>
          </a:xfrm>
          <a:prstGeom prst="rect">
            <a:avLst/>
          </a:prstGeom>
        </p:spPr>
      </p:pic>
      <p:pic>
        <p:nvPicPr>
          <p:cNvPr id="7" name="図 6"/>
          <p:cNvPicPr>
            <a:picLocks noChangeAspect="1"/>
          </p:cNvPicPr>
          <p:nvPr/>
        </p:nvPicPr>
        <p:blipFill>
          <a:blip r:embed="rId5"/>
          <a:stretch>
            <a:fillRect/>
          </a:stretch>
        </p:blipFill>
        <p:spPr>
          <a:xfrm>
            <a:off x="1199456" y="3501008"/>
            <a:ext cx="6505028" cy="2445070"/>
          </a:xfrm>
          <a:prstGeom prst="rect">
            <a:avLst/>
          </a:prstGeom>
        </p:spPr>
      </p:pic>
      <p:pic>
        <p:nvPicPr>
          <p:cNvPr id="8" name="Picture 20" descr="200px-JRCWN700-%E8%A1%8C%E5%85%88%E8%A1%A8%E7%A4%BA">
            <a:hlinkClick r:id="rId6"/>
          </p:cNvPr>
          <p:cNvPicPr>
            <a:picLocks noChangeAspect="1" noChangeArrowheads="1"/>
          </p:cNvPicPr>
          <p:nvPr/>
        </p:nvPicPr>
        <p:blipFill>
          <a:blip r:embed="rId7"/>
          <a:srcRect/>
          <a:stretch>
            <a:fillRect/>
          </a:stretch>
        </p:blipFill>
        <p:spPr bwMode="auto">
          <a:xfrm>
            <a:off x="8472264" y="3520312"/>
            <a:ext cx="2592288" cy="2435945"/>
          </a:xfrm>
          <a:prstGeom prst="rect">
            <a:avLst/>
          </a:prstGeom>
          <a:noFill/>
        </p:spPr>
      </p:pic>
    </p:spTree>
    <p:extLst>
      <p:ext uri="{BB962C8B-B14F-4D97-AF65-F5344CB8AC3E}">
        <p14:creationId xmlns:p14="http://schemas.microsoft.com/office/powerpoint/2010/main" val="14579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9</a:t>
            </a:fld>
            <a:endParaRPr kumimoji="1" lang="ja-JP" altLang="en-US"/>
          </a:p>
        </p:txBody>
      </p:sp>
      <p:graphicFrame>
        <p:nvGraphicFramePr>
          <p:cNvPr id="4" name="図表 3"/>
          <p:cNvGraphicFramePr/>
          <p:nvPr>
            <p:extLst>
              <p:ext uri="{D42A27DB-BD31-4B8C-83A1-F6EECF244321}">
                <p14:modId xmlns:p14="http://schemas.microsoft.com/office/powerpoint/2010/main" val="546588042"/>
              </p:ext>
            </p:extLst>
          </p:nvPr>
        </p:nvGraphicFramePr>
        <p:xfrm>
          <a:off x="695400" y="-99392"/>
          <a:ext cx="10585176"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図表 4"/>
          <p:cNvGraphicFramePr/>
          <p:nvPr>
            <p:extLst>
              <p:ext uri="{D42A27DB-BD31-4B8C-83A1-F6EECF244321}">
                <p14:modId xmlns:p14="http://schemas.microsoft.com/office/powerpoint/2010/main" val="1059548105"/>
              </p:ext>
            </p:extLst>
          </p:nvPr>
        </p:nvGraphicFramePr>
        <p:xfrm>
          <a:off x="839416" y="2575637"/>
          <a:ext cx="10441160"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テキスト ボックス 7"/>
          <p:cNvSpPr txBox="1"/>
          <p:nvPr/>
        </p:nvSpPr>
        <p:spPr>
          <a:xfrm>
            <a:off x="1415480" y="1418302"/>
            <a:ext cx="1114408" cy="461665"/>
          </a:xfrm>
          <a:prstGeom prst="rect">
            <a:avLst/>
          </a:prstGeom>
          <a:noFill/>
        </p:spPr>
        <p:txBody>
          <a:bodyPr wrap="none" rtlCol="0">
            <a:spAutoFit/>
          </a:bodyPr>
          <a:lstStyle/>
          <a:p>
            <a:r>
              <a:rPr lang="en-US" altLang="ja-JP" sz="2400" dirty="0">
                <a:solidFill>
                  <a:srgbClr val="0066FF"/>
                </a:solidFill>
              </a:rPr>
              <a:t>2000</a:t>
            </a:r>
            <a:r>
              <a:rPr lang="ja-JP" altLang="en-US" sz="2400" dirty="0">
                <a:solidFill>
                  <a:srgbClr val="0066FF"/>
                </a:solidFill>
              </a:rPr>
              <a:t>年</a:t>
            </a:r>
          </a:p>
        </p:txBody>
      </p:sp>
      <p:sp>
        <p:nvSpPr>
          <p:cNvPr id="9" name="テキスト ボックス 8"/>
          <p:cNvSpPr txBox="1"/>
          <p:nvPr/>
        </p:nvSpPr>
        <p:spPr>
          <a:xfrm>
            <a:off x="6791334" y="427141"/>
            <a:ext cx="1114408" cy="461665"/>
          </a:xfrm>
          <a:prstGeom prst="rect">
            <a:avLst/>
          </a:prstGeom>
          <a:noFill/>
        </p:spPr>
        <p:txBody>
          <a:bodyPr wrap="none" rtlCol="0">
            <a:spAutoFit/>
          </a:bodyPr>
          <a:lstStyle/>
          <a:p>
            <a:r>
              <a:rPr lang="en-US" altLang="ja-JP" sz="2400" dirty="0">
                <a:solidFill>
                  <a:srgbClr val="0066FF"/>
                </a:solidFill>
              </a:rPr>
              <a:t>2008</a:t>
            </a:r>
            <a:r>
              <a:rPr lang="ja-JP" altLang="en-US" sz="2400" dirty="0">
                <a:solidFill>
                  <a:srgbClr val="0066FF"/>
                </a:solidFill>
              </a:rPr>
              <a:t>年</a:t>
            </a:r>
          </a:p>
        </p:txBody>
      </p:sp>
      <p:sp>
        <p:nvSpPr>
          <p:cNvPr id="12" name="テキスト ボックス 11"/>
          <p:cNvSpPr txBox="1"/>
          <p:nvPr/>
        </p:nvSpPr>
        <p:spPr>
          <a:xfrm>
            <a:off x="9605532" y="15007"/>
            <a:ext cx="1114408" cy="461665"/>
          </a:xfrm>
          <a:prstGeom prst="rect">
            <a:avLst/>
          </a:prstGeom>
          <a:noFill/>
        </p:spPr>
        <p:txBody>
          <a:bodyPr wrap="none" rtlCol="0">
            <a:spAutoFit/>
          </a:bodyPr>
          <a:lstStyle/>
          <a:p>
            <a:r>
              <a:rPr lang="en-US" altLang="ja-JP" sz="2400" dirty="0">
                <a:solidFill>
                  <a:srgbClr val="0066FF"/>
                </a:solidFill>
              </a:rPr>
              <a:t>2010</a:t>
            </a:r>
            <a:r>
              <a:rPr lang="ja-JP" altLang="en-US" sz="2400" dirty="0">
                <a:solidFill>
                  <a:srgbClr val="0066FF"/>
                </a:solidFill>
              </a:rPr>
              <a:t>年</a:t>
            </a:r>
          </a:p>
        </p:txBody>
      </p:sp>
      <p:sp>
        <p:nvSpPr>
          <p:cNvPr id="13" name="テキスト ボックス 12"/>
          <p:cNvSpPr txBox="1"/>
          <p:nvPr/>
        </p:nvSpPr>
        <p:spPr>
          <a:xfrm>
            <a:off x="4254467" y="731335"/>
            <a:ext cx="1114408" cy="461665"/>
          </a:xfrm>
          <a:prstGeom prst="rect">
            <a:avLst/>
          </a:prstGeom>
          <a:noFill/>
        </p:spPr>
        <p:txBody>
          <a:bodyPr wrap="none" rtlCol="0">
            <a:spAutoFit/>
          </a:bodyPr>
          <a:lstStyle/>
          <a:p>
            <a:r>
              <a:rPr lang="en-US" altLang="ja-JP" sz="2400" dirty="0">
                <a:solidFill>
                  <a:srgbClr val="0066FF"/>
                </a:solidFill>
              </a:rPr>
              <a:t>2005</a:t>
            </a:r>
            <a:r>
              <a:rPr lang="ja-JP" altLang="en-US" sz="2400" dirty="0">
                <a:solidFill>
                  <a:srgbClr val="0066FF"/>
                </a:solidFill>
              </a:rPr>
              <a:t>年</a:t>
            </a:r>
          </a:p>
        </p:txBody>
      </p:sp>
      <p:sp>
        <p:nvSpPr>
          <p:cNvPr id="14" name="テキスト ボックス 13"/>
          <p:cNvSpPr txBox="1"/>
          <p:nvPr/>
        </p:nvSpPr>
        <p:spPr>
          <a:xfrm>
            <a:off x="5861119" y="2516770"/>
            <a:ext cx="2382383" cy="369332"/>
          </a:xfrm>
          <a:prstGeom prst="rect">
            <a:avLst/>
          </a:prstGeom>
          <a:noFill/>
        </p:spPr>
        <p:txBody>
          <a:bodyPr wrap="none" rtlCol="0">
            <a:spAutoFit/>
          </a:bodyPr>
          <a:lstStyle/>
          <a:p>
            <a:r>
              <a:rPr lang="en-US" altLang="ja-JP" dirty="0"/>
              <a:t>※2007</a:t>
            </a:r>
            <a:r>
              <a:rPr lang="ja-JP" altLang="en-US" dirty="0"/>
              <a:t>年　</a:t>
            </a:r>
            <a:r>
              <a:rPr lang="en-US" altLang="ja-JP" dirty="0"/>
              <a:t>iPhone</a:t>
            </a:r>
            <a:r>
              <a:rPr lang="ja-JP" altLang="en-US" dirty="0"/>
              <a:t>誕生</a:t>
            </a:r>
          </a:p>
        </p:txBody>
      </p:sp>
      <p:sp>
        <p:nvSpPr>
          <p:cNvPr id="15" name="テキスト ボックス 14"/>
          <p:cNvSpPr txBox="1"/>
          <p:nvPr/>
        </p:nvSpPr>
        <p:spPr>
          <a:xfrm>
            <a:off x="1418953" y="4309734"/>
            <a:ext cx="1114408" cy="461665"/>
          </a:xfrm>
          <a:prstGeom prst="rect">
            <a:avLst/>
          </a:prstGeom>
          <a:noFill/>
        </p:spPr>
        <p:txBody>
          <a:bodyPr wrap="none" rtlCol="0">
            <a:spAutoFit/>
          </a:bodyPr>
          <a:lstStyle/>
          <a:p>
            <a:r>
              <a:rPr lang="en-US" altLang="ja-JP" sz="2400" dirty="0">
                <a:solidFill>
                  <a:srgbClr val="0066FF"/>
                </a:solidFill>
              </a:rPr>
              <a:t>2011</a:t>
            </a:r>
            <a:r>
              <a:rPr lang="ja-JP" altLang="en-US" sz="2400" dirty="0">
                <a:solidFill>
                  <a:srgbClr val="0066FF"/>
                </a:solidFill>
              </a:rPr>
              <a:t>年</a:t>
            </a:r>
          </a:p>
        </p:txBody>
      </p:sp>
      <p:sp>
        <p:nvSpPr>
          <p:cNvPr id="16" name="テキスト ボックス 15"/>
          <p:cNvSpPr txBox="1"/>
          <p:nvPr/>
        </p:nvSpPr>
        <p:spPr>
          <a:xfrm>
            <a:off x="4254467" y="3943438"/>
            <a:ext cx="1114408" cy="461665"/>
          </a:xfrm>
          <a:prstGeom prst="rect">
            <a:avLst/>
          </a:prstGeom>
          <a:noFill/>
        </p:spPr>
        <p:txBody>
          <a:bodyPr wrap="none" rtlCol="0">
            <a:spAutoFit/>
          </a:bodyPr>
          <a:lstStyle/>
          <a:p>
            <a:r>
              <a:rPr lang="en-US" altLang="ja-JP" sz="2400" dirty="0">
                <a:solidFill>
                  <a:srgbClr val="0066FF"/>
                </a:solidFill>
              </a:rPr>
              <a:t>2012</a:t>
            </a:r>
            <a:r>
              <a:rPr lang="ja-JP" altLang="en-US" sz="2400" dirty="0">
                <a:solidFill>
                  <a:srgbClr val="0066FF"/>
                </a:solidFill>
              </a:rPr>
              <a:t>年</a:t>
            </a:r>
          </a:p>
        </p:txBody>
      </p:sp>
      <p:sp>
        <p:nvSpPr>
          <p:cNvPr id="17" name="テキスト ボックス 16"/>
          <p:cNvSpPr txBox="1"/>
          <p:nvPr/>
        </p:nvSpPr>
        <p:spPr>
          <a:xfrm>
            <a:off x="6791334" y="3320557"/>
            <a:ext cx="1114408" cy="461665"/>
          </a:xfrm>
          <a:prstGeom prst="rect">
            <a:avLst/>
          </a:prstGeom>
          <a:noFill/>
        </p:spPr>
        <p:txBody>
          <a:bodyPr wrap="none" rtlCol="0">
            <a:spAutoFit/>
          </a:bodyPr>
          <a:lstStyle/>
          <a:p>
            <a:r>
              <a:rPr lang="en-US" altLang="ja-JP" sz="2400" dirty="0">
                <a:solidFill>
                  <a:srgbClr val="0066FF"/>
                </a:solidFill>
              </a:rPr>
              <a:t>2015</a:t>
            </a:r>
            <a:r>
              <a:rPr lang="ja-JP" altLang="en-US" sz="2400" dirty="0">
                <a:solidFill>
                  <a:srgbClr val="0066FF"/>
                </a:solidFill>
              </a:rPr>
              <a:t>年</a:t>
            </a:r>
          </a:p>
        </p:txBody>
      </p:sp>
      <p:sp>
        <p:nvSpPr>
          <p:cNvPr id="18" name="テキスト ボックス 17"/>
          <p:cNvSpPr txBox="1"/>
          <p:nvPr/>
        </p:nvSpPr>
        <p:spPr>
          <a:xfrm>
            <a:off x="9605532" y="2701436"/>
            <a:ext cx="1114408" cy="461665"/>
          </a:xfrm>
          <a:prstGeom prst="rect">
            <a:avLst/>
          </a:prstGeom>
          <a:noFill/>
        </p:spPr>
        <p:txBody>
          <a:bodyPr wrap="none" rtlCol="0">
            <a:spAutoFit/>
          </a:bodyPr>
          <a:lstStyle/>
          <a:p>
            <a:r>
              <a:rPr lang="en-US" altLang="ja-JP" sz="2400" dirty="0">
                <a:solidFill>
                  <a:srgbClr val="0066FF"/>
                </a:solidFill>
              </a:rPr>
              <a:t>2020</a:t>
            </a:r>
            <a:r>
              <a:rPr lang="ja-JP" altLang="en-US" sz="2400" dirty="0">
                <a:solidFill>
                  <a:srgbClr val="0066FF"/>
                </a:solidFill>
              </a:rPr>
              <a:t>年</a:t>
            </a:r>
          </a:p>
        </p:txBody>
      </p:sp>
      <p:sp>
        <p:nvSpPr>
          <p:cNvPr id="19" name="テキスト ボックス 18"/>
          <p:cNvSpPr txBox="1"/>
          <p:nvPr/>
        </p:nvSpPr>
        <p:spPr>
          <a:xfrm>
            <a:off x="3647731" y="3182058"/>
            <a:ext cx="2327881" cy="369332"/>
          </a:xfrm>
          <a:prstGeom prst="rect">
            <a:avLst/>
          </a:prstGeom>
          <a:noFill/>
        </p:spPr>
        <p:txBody>
          <a:bodyPr wrap="none" rtlCol="0">
            <a:spAutoFit/>
          </a:bodyPr>
          <a:lstStyle/>
          <a:p>
            <a:r>
              <a:rPr lang="en-US" altLang="ja-JP" dirty="0"/>
              <a:t>※1998</a:t>
            </a:r>
            <a:r>
              <a:rPr lang="ja-JP" altLang="en-US" dirty="0"/>
              <a:t>年　カラー液晶</a:t>
            </a:r>
          </a:p>
        </p:txBody>
      </p:sp>
    </p:spTree>
    <p:extLst>
      <p:ext uri="{BB962C8B-B14F-4D97-AF65-F5344CB8AC3E}">
        <p14:creationId xmlns:p14="http://schemas.microsoft.com/office/powerpoint/2010/main" val="1820887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2_SHAPECLASSPROTECTIONTYPE" val="0"/>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TM02900769[[fn=レトロスペクト]]</Template>
  <TotalTime>6400</TotalTime>
  <Words>4005</Words>
  <Application>Microsoft Office PowerPoint</Application>
  <PresentationFormat>ワイド画面</PresentationFormat>
  <Paragraphs>471</Paragraphs>
  <Slides>36</Slides>
  <Notes>23</Notes>
  <HiddenSlides>0</HiddenSlides>
  <MMClips>0</MMClips>
  <ScaleCrop>false</ScaleCrop>
  <HeadingPairs>
    <vt:vector size="6" baseType="variant">
      <vt:variant>
        <vt:lpstr>使用されているフォント</vt:lpstr>
      </vt:variant>
      <vt:variant>
        <vt:i4>19</vt:i4>
      </vt:variant>
      <vt:variant>
        <vt:lpstr>テーマ</vt:lpstr>
      </vt:variant>
      <vt:variant>
        <vt:i4>2</vt:i4>
      </vt:variant>
      <vt:variant>
        <vt:lpstr>スライド タイトル</vt:lpstr>
      </vt:variant>
      <vt:variant>
        <vt:i4>36</vt:i4>
      </vt:variant>
    </vt:vector>
  </HeadingPairs>
  <TitlesOfParts>
    <vt:vector size="57" baseType="lpstr">
      <vt:lpstr>HGP創英角ｺﾞｼｯｸUB</vt:lpstr>
      <vt:lpstr>HGS創英角ｺﾞｼｯｸUB</vt:lpstr>
      <vt:lpstr>HG丸ｺﾞｼｯｸM-PRO</vt:lpstr>
      <vt:lpstr>HG創英角ｺﾞｼｯｸUB</vt:lpstr>
      <vt:lpstr>icomoon</vt:lpstr>
      <vt:lpstr>Lato</vt:lpstr>
      <vt:lpstr>Meiryo UI</vt:lpstr>
      <vt:lpstr>ＭＳ Ｐゴシック</vt:lpstr>
      <vt:lpstr>UD デジタル 教科書体 NP-R</vt:lpstr>
      <vt:lpstr>ヒラギノ角ゴ</vt:lpstr>
      <vt:lpstr>arial</vt:lpstr>
      <vt:lpstr>arial</vt:lpstr>
      <vt:lpstr>Calibri</vt:lpstr>
      <vt:lpstr>Calibri Light</vt:lpstr>
      <vt:lpstr>Open Sans</vt:lpstr>
      <vt:lpstr>Segoe UI</vt:lpstr>
      <vt:lpstr>Times</vt:lpstr>
      <vt:lpstr>Times New Roman</vt:lpstr>
      <vt:lpstr>Wingdings 2</vt:lpstr>
      <vt:lpstr>HDOfficeLightV0</vt:lpstr>
      <vt:lpstr>レトロスペクト</vt:lpstr>
      <vt:lpstr>LED照明の特徴</vt:lpstr>
      <vt:lpstr>照明講座　</vt:lpstr>
      <vt:lpstr>レジュメ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LED照明の点灯方式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LED照明の特徴</dc:title>
  <dc:creator>慎一</dc:creator>
  <cp:lastModifiedBy>三原慎一</cp:lastModifiedBy>
  <cp:revision>258</cp:revision>
  <dcterms:created xsi:type="dcterms:W3CDTF">2015-11-11T12:03:34Z</dcterms:created>
  <dcterms:modified xsi:type="dcterms:W3CDTF">2021-03-24T12:43:26Z</dcterms:modified>
</cp:coreProperties>
</file>