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5" r:id="rId1"/>
    <p:sldMasterId id="2147483850" r:id="rId2"/>
  </p:sldMasterIdLst>
  <p:notesMasterIdLst>
    <p:notesMasterId r:id="rId44"/>
  </p:notesMasterIdLst>
  <p:sldIdLst>
    <p:sldId id="317" r:id="rId3"/>
    <p:sldId id="433" r:id="rId4"/>
    <p:sldId id="434" r:id="rId5"/>
    <p:sldId id="318" r:id="rId6"/>
    <p:sldId id="324" r:id="rId7"/>
    <p:sldId id="319" r:id="rId8"/>
    <p:sldId id="719" r:id="rId9"/>
    <p:sldId id="720" r:id="rId10"/>
    <p:sldId id="721" r:id="rId11"/>
    <p:sldId id="722" r:id="rId12"/>
    <p:sldId id="334" r:id="rId13"/>
    <p:sldId id="724" r:id="rId14"/>
    <p:sldId id="335" r:id="rId15"/>
    <p:sldId id="336" r:id="rId16"/>
    <p:sldId id="725" r:id="rId17"/>
    <p:sldId id="332" r:id="rId18"/>
    <p:sldId id="329" r:id="rId19"/>
    <p:sldId id="328" r:id="rId20"/>
    <p:sldId id="340" r:id="rId21"/>
    <p:sldId id="341" r:id="rId22"/>
    <p:sldId id="350" r:id="rId23"/>
    <p:sldId id="283" r:id="rId24"/>
    <p:sldId id="342" r:id="rId25"/>
    <p:sldId id="345" r:id="rId26"/>
    <p:sldId id="346" r:id="rId27"/>
    <p:sldId id="348" r:id="rId28"/>
    <p:sldId id="347" r:id="rId29"/>
    <p:sldId id="718" r:id="rId30"/>
    <p:sldId id="715" r:id="rId31"/>
    <p:sldId id="716" r:id="rId32"/>
    <p:sldId id="717" r:id="rId33"/>
    <p:sldId id="280" r:id="rId34"/>
    <p:sldId id="726" r:id="rId35"/>
    <p:sldId id="273" r:id="rId36"/>
    <p:sldId id="337" r:id="rId37"/>
    <p:sldId id="357" r:id="rId38"/>
    <p:sldId id="338" r:id="rId39"/>
    <p:sldId id="272" r:id="rId40"/>
    <p:sldId id="339" r:id="rId41"/>
    <p:sldId id="349" r:id="rId42"/>
    <p:sldId id="356" r:id="rId4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18472CA7-961B-4F79-9645-D1FB534489F8}">
          <p14:sldIdLst>
            <p14:sldId id="317"/>
            <p14:sldId id="433"/>
            <p14:sldId id="434"/>
            <p14:sldId id="318"/>
            <p14:sldId id="324"/>
            <p14:sldId id="319"/>
            <p14:sldId id="719"/>
            <p14:sldId id="720"/>
            <p14:sldId id="721"/>
            <p14:sldId id="722"/>
            <p14:sldId id="334"/>
            <p14:sldId id="724"/>
            <p14:sldId id="335"/>
            <p14:sldId id="336"/>
            <p14:sldId id="725"/>
            <p14:sldId id="332"/>
            <p14:sldId id="329"/>
            <p14:sldId id="328"/>
            <p14:sldId id="340"/>
            <p14:sldId id="341"/>
            <p14:sldId id="350"/>
            <p14:sldId id="283"/>
            <p14:sldId id="342"/>
            <p14:sldId id="345"/>
            <p14:sldId id="346"/>
            <p14:sldId id="348"/>
            <p14:sldId id="347"/>
            <p14:sldId id="718"/>
            <p14:sldId id="715"/>
            <p14:sldId id="716"/>
            <p14:sldId id="717"/>
            <p14:sldId id="280"/>
            <p14:sldId id="726"/>
            <p14:sldId id="273"/>
            <p14:sldId id="337"/>
            <p14:sldId id="357"/>
            <p14:sldId id="338"/>
            <p14:sldId id="272"/>
            <p14:sldId id="339"/>
            <p14:sldId id="349"/>
            <p14:sldId id="35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CBFD"/>
    <a:srgbClr val="F8BC73"/>
    <a:srgbClr val="FF6F26"/>
    <a:srgbClr val="FFFFAB"/>
    <a:srgbClr val="CCFFFF"/>
    <a:srgbClr val="FFCCFF"/>
    <a:srgbClr val="EF93BC"/>
    <a:srgbClr val="9FE6FF"/>
    <a:srgbClr val="0425C9"/>
    <a:srgbClr val="0092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495" autoAdjust="0"/>
    <p:restoredTop sz="69882" autoAdjust="0"/>
  </p:normalViewPr>
  <p:slideViewPr>
    <p:cSldViewPr>
      <p:cViewPr varScale="1">
        <p:scale>
          <a:sx n="79" d="100"/>
          <a:sy n="79" d="100"/>
        </p:scale>
        <p:origin x="1632" y="96"/>
      </p:cViewPr>
      <p:guideLst>
        <p:guide orient="horz" pos="2160"/>
        <p:guide pos="3840"/>
      </p:guideLst>
    </p:cSldViewPr>
  </p:slideViewPr>
  <p:notesTextViewPr>
    <p:cViewPr>
      <p:scale>
        <a:sx n="1" d="1"/>
        <a:sy n="1" d="1"/>
      </p:scale>
      <p:origin x="0" y="0"/>
    </p:cViewPr>
  </p:notesTextViewPr>
  <p:sorterViewPr>
    <p:cViewPr>
      <p:scale>
        <a:sx n="100" d="100"/>
        <a:sy n="100" d="100"/>
      </p:scale>
      <p:origin x="0" y="-1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三原慎一" userId="5f70cbe7-f4c8-4824-9758-2abefef14823" providerId="ADAL" clId="{B9D80D49-9DFD-40A2-B73A-0A649F445D08}"/>
    <pc:docChg chg="custSel modSld">
      <pc:chgData name="三原慎一" userId="5f70cbe7-f4c8-4824-9758-2abefef14823" providerId="ADAL" clId="{B9D80D49-9DFD-40A2-B73A-0A649F445D08}" dt="2021-01-31T06:06:18.289" v="3766" actId="20577"/>
      <pc:docMkLst>
        <pc:docMk/>
      </pc:docMkLst>
      <pc:sldChg chg="modNotesTx">
        <pc:chgData name="三原慎一" userId="5f70cbe7-f4c8-4824-9758-2abefef14823" providerId="ADAL" clId="{B9D80D49-9DFD-40A2-B73A-0A649F445D08}" dt="2021-01-31T05:12:17.125" v="1095" actId="20577"/>
        <pc:sldMkLst>
          <pc:docMk/>
          <pc:sldMk cId="117412532" sldId="258"/>
        </pc:sldMkLst>
      </pc:sldChg>
      <pc:sldChg chg="modNotesTx">
        <pc:chgData name="三原慎一" userId="5f70cbe7-f4c8-4824-9758-2abefef14823" providerId="ADAL" clId="{B9D80D49-9DFD-40A2-B73A-0A649F445D08}" dt="2021-01-31T05:13:06.694" v="1195" actId="20577"/>
        <pc:sldMkLst>
          <pc:docMk/>
          <pc:sldMk cId="4030650326" sldId="261"/>
        </pc:sldMkLst>
      </pc:sldChg>
      <pc:sldChg chg="modNotesTx">
        <pc:chgData name="三原慎一" userId="5f70cbe7-f4c8-4824-9758-2abefef14823" providerId="ADAL" clId="{B9D80D49-9DFD-40A2-B73A-0A649F445D08}" dt="2021-01-31T05:19:49.207" v="1820" actId="20577"/>
        <pc:sldMkLst>
          <pc:docMk/>
          <pc:sldMk cId="3930241695" sldId="263"/>
        </pc:sldMkLst>
      </pc:sldChg>
      <pc:sldChg chg="modNotesTx">
        <pc:chgData name="三原慎一" userId="5f70cbe7-f4c8-4824-9758-2abefef14823" providerId="ADAL" clId="{B9D80D49-9DFD-40A2-B73A-0A649F445D08}" dt="2021-01-31T05:28:26.555" v="1868" actId="20577"/>
        <pc:sldMkLst>
          <pc:docMk/>
          <pc:sldMk cId="142751480" sldId="264"/>
        </pc:sldMkLst>
      </pc:sldChg>
      <pc:sldChg chg="modNotesTx">
        <pc:chgData name="三原慎一" userId="5f70cbe7-f4c8-4824-9758-2abefef14823" providerId="ADAL" clId="{B9D80D49-9DFD-40A2-B73A-0A649F445D08}" dt="2021-01-31T05:05:56.245" v="482" actId="20577"/>
        <pc:sldMkLst>
          <pc:docMk/>
          <pc:sldMk cId="3802306038" sldId="270"/>
        </pc:sldMkLst>
      </pc:sldChg>
      <pc:sldChg chg="modNotesTx">
        <pc:chgData name="三原慎一" userId="5f70cbe7-f4c8-4824-9758-2abefef14823" providerId="ADAL" clId="{B9D80D49-9DFD-40A2-B73A-0A649F445D08}" dt="2021-01-31T06:03:40.002" v="3764" actId="20577"/>
        <pc:sldMkLst>
          <pc:docMk/>
          <pc:sldMk cId="833506056" sldId="272"/>
        </pc:sldMkLst>
      </pc:sldChg>
      <pc:sldChg chg="delSp mod modNotesTx">
        <pc:chgData name="三原慎一" userId="5f70cbe7-f4c8-4824-9758-2abefef14823" providerId="ADAL" clId="{B9D80D49-9DFD-40A2-B73A-0A649F445D08}" dt="2021-01-31T05:50:56.982" v="3485" actId="20577"/>
        <pc:sldMkLst>
          <pc:docMk/>
          <pc:sldMk cId="698085671" sldId="283"/>
        </pc:sldMkLst>
        <pc:spChg chg="del">
          <ac:chgData name="三原慎一" userId="5f70cbe7-f4c8-4824-9758-2abefef14823" providerId="ADAL" clId="{B9D80D49-9DFD-40A2-B73A-0A649F445D08}" dt="2021-01-31T05:49:10.012" v="3295" actId="478"/>
          <ac:spMkLst>
            <pc:docMk/>
            <pc:sldMk cId="698085671" sldId="283"/>
            <ac:spMk id="12" creationId="{00000000-0000-0000-0000-000000000000}"/>
          </ac:spMkLst>
        </pc:spChg>
      </pc:sldChg>
      <pc:sldChg chg="modNotesTx">
        <pc:chgData name="三原慎一" userId="5f70cbe7-f4c8-4824-9758-2abefef14823" providerId="ADAL" clId="{B9D80D49-9DFD-40A2-B73A-0A649F445D08}" dt="2021-01-31T05:17:29.902" v="1551" actId="20577"/>
        <pc:sldMkLst>
          <pc:docMk/>
          <pc:sldMk cId="2069793111" sldId="299"/>
        </pc:sldMkLst>
      </pc:sldChg>
      <pc:sldChg chg="modNotesTx">
        <pc:chgData name="三原慎一" userId="5f70cbe7-f4c8-4824-9758-2abefef14823" providerId="ADAL" clId="{B9D80D49-9DFD-40A2-B73A-0A649F445D08}" dt="2021-01-31T05:18:22.786" v="1643" actId="20577"/>
        <pc:sldMkLst>
          <pc:docMk/>
          <pc:sldMk cId="3912629887" sldId="300"/>
        </pc:sldMkLst>
      </pc:sldChg>
      <pc:sldChg chg="modNotesTx">
        <pc:chgData name="三原慎一" userId="5f70cbe7-f4c8-4824-9758-2abefef14823" providerId="ADAL" clId="{B9D80D49-9DFD-40A2-B73A-0A649F445D08}" dt="2021-01-31T05:07:05.480" v="553" actId="20577"/>
        <pc:sldMkLst>
          <pc:docMk/>
          <pc:sldMk cId="1457907114" sldId="301"/>
        </pc:sldMkLst>
      </pc:sldChg>
      <pc:sldChg chg="modNotesTx">
        <pc:chgData name="三原慎一" userId="5f70cbe7-f4c8-4824-9758-2abefef14823" providerId="ADAL" clId="{B9D80D49-9DFD-40A2-B73A-0A649F445D08}" dt="2021-01-31T05:02:27" v="174" actId="20577"/>
        <pc:sldMkLst>
          <pc:docMk/>
          <pc:sldMk cId="1939630426" sldId="302"/>
        </pc:sldMkLst>
      </pc:sldChg>
      <pc:sldChg chg="modNotesTx">
        <pc:chgData name="三原慎一" userId="5f70cbe7-f4c8-4824-9758-2abefef14823" providerId="ADAL" clId="{B9D80D49-9DFD-40A2-B73A-0A649F445D08}" dt="2021-01-31T05:21:08.124" v="1825" actId="20577"/>
        <pc:sldMkLst>
          <pc:docMk/>
          <pc:sldMk cId="3535757455" sldId="303"/>
        </pc:sldMkLst>
      </pc:sldChg>
      <pc:sldChg chg="modNotesTx">
        <pc:chgData name="三原慎一" userId="5f70cbe7-f4c8-4824-9758-2abefef14823" providerId="ADAL" clId="{B9D80D49-9DFD-40A2-B73A-0A649F445D08}" dt="2021-01-31T05:31:48.862" v="1869"/>
        <pc:sldMkLst>
          <pc:docMk/>
          <pc:sldMk cId="1237366493" sldId="306"/>
        </pc:sldMkLst>
      </pc:sldChg>
      <pc:sldChg chg="modNotesTx">
        <pc:chgData name="三原慎一" userId="5f70cbe7-f4c8-4824-9758-2abefef14823" providerId="ADAL" clId="{B9D80D49-9DFD-40A2-B73A-0A649F445D08}" dt="2021-01-31T05:32:45.579" v="1872" actId="20577"/>
        <pc:sldMkLst>
          <pc:docMk/>
          <pc:sldMk cId="1682911173" sldId="307"/>
        </pc:sldMkLst>
      </pc:sldChg>
      <pc:sldChg chg="modNotesTx">
        <pc:chgData name="三原慎一" userId="5f70cbe7-f4c8-4824-9758-2abefef14823" providerId="ADAL" clId="{B9D80D49-9DFD-40A2-B73A-0A649F445D08}" dt="2021-01-31T05:38:48.228" v="2341" actId="20577"/>
        <pc:sldMkLst>
          <pc:docMk/>
          <pc:sldMk cId="29500048" sldId="313"/>
        </pc:sldMkLst>
      </pc:sldChg>
      <pc:sldChg chg="modNotesTx">
        <pc:chgData name="三原慎一" userId="5f70cbe7-f4c8-4824-9758-2abefef14823" providerId="ADAL" clId="{B9D80D49-9DFD-40A2-B73A-0A649F445D08}" dt="2021-01-31T05:40:02.149" v="2441" actId="20577"/>
        <pc:sldMkLst>
          <pc:docMk/>
          <pc:sldMk cId="1120671533" sldId="316"/>
        </pc:sldMkLst>
      </pc:sldChg>
      <pc:sldChg chg="modNotesTx">
        <pc:chgData name="三原慎一" userId="5f70cbe7-f4c8-4824-9758-2abefef14823" providerId="ADAL" clId="{B9D80D49-9DFD-40A2-B73A-0A649F445D08}" dt="2021-01-31T05:43:31.284" v="2810" actId="20577"/>
        <pc:sldMkLst>
          <pc:docMk/>
          <pc:sldMk cId="1701740166" sldId="318"/>
        </pc:sldMkLst>
      </pc:sldChg>
      <pc:sldChg chg="modNotesTx">
        <pc:chgData name="三原慎一" userId="5f70cbe7-f4c8-4824-9758-2abefef14823" providerId="ADAL" clId="{B9D80D49-9DFD-40A2-B73A-0A649F445D08}" dt="2021-01-31T05:44:35.591" v="2883" actId="20577"/>
        <pc:sldMkLst>
          <pc:docMk/>
          <pc:sldMk cId="785604484" sldId="319"/>
        </pc:sldMkLst>
      </pc:sldChg>
      <pc:sldChg chg="modNotesTx">
        <pc:chgData name="三原慎一" userId="5f70cbe7-f4c8-4824-9758-2abefef14823" providerId="ADAL" clId="{B9D80D49-9DFD-40A2-B73A-0A649F445D08}" dt="2021-01-31T05:26:23.378" v="1859" actId="20577"/>
        <pc:sldMkLst>
          <pc:docMk/>
          <pc:sldMk cId="4143787264" sldId="322"/>
        </pc:sldMkLst>
      </pc:sldChg>
      <pc:sldChg chg="modNotesTx">
        <pc:chgData name="三原慎一" userId="5f70cbe7-f4c8-4824-9758-2abefef14823" providerId="ADAL" clId="{B9D80D49-9DFD-40A2-B73A-0A649F445D08}" dt="2021-01-31T05:43:49.165" v="2842" actId="20577"/>
        <pc:sldMkLst>
          <pc:docMk/>
          <pc:sldMk cId="2810634115" sldId="324"/>
        </pc:sldMkLst>
      </pc:sldChg>
      <pc:sldChg chg="modNotesTx">
        <pc:chgData name="三原慎一" userId="5f70cbe7-f4c8-4824-9758-2abefef14823" providerId="ADAL" clId="{B9D80D49-9DFD-40A2-B73A-0A649F445D08}" dt="2021-01-31T05:47:31.775" v="3115"/>
        <pc:sldMkLst>
          <pc:docMk/>
          <pc:sldMk cId="2075955425" sldId="328"/>
        </pc:sldMkLst>
      </pc:sldChg>
      <pc:sldChg chg="modNotesTx">
        <pc:chgData name="三原慎一" userId="5f70cbe7-f4c8-4824-9758-2abefef14823" providerId="ADAL" clId="{B9D80D49-9DFD-40A2-B73A-0A649F445D08}" dt="2021-01-31T05:47:23.887" v="3114" actId="20577"/>
        <pc:sldMkLst>
          <pc:docMk/>
          <pc:sldMk cId="3099816067" sldId="329"/>
        </pc:sldMkLst>
      </pc:sldChg>
      <pc:sldChg chg="modNotesTx">
        <pc:chgData name="三原慎一" userId="5f70cbe7-f4c8-4824-9758-2abefef14823" providerId="ADAL" clId="{B9D80D49-9DFD-40A2-B73A-0A649F445D08}" dt="2021-01-31T05:54:13.328" v="3736" actId="6549"/>
        <pc:sldMkLst>
          <pc:docMk/>
          <pc:sldMk cId="2275459376" sldId="337"/>
        </pc:sldMkLst>
      </pc:sldChg>
      <pc:sldChg chg="modSp mod modNotesTx">
        <pc:chgData name="三原慎一" userId="5f70cbe7-f4c8-4824-9758-2abefef14823" providerId="ADAL" clId="{B9D80D49-9DFD-40A2-B73A-0A649F445D08}" dt="2021-01-31T06:00:37.193" v="3755" actId="20577"/>
        <pc:sldMkLst>
          <pc:docMk/>
          <pc:sldMk cId="843630444" sldId="338"/>
        </pc:sldMkLst>
        <pc:spChg chg="mod">
          <ac:chgData name="三原慎一" userId="5f70cbe7-f4c8-4824-9758-2abefef14823" providerId="ADAL" clId="{B9D80D49-9DFD-40A2-B73A-0A649F445D08}" dt="2021-01-31T05:56:26.444" v="3742"/>
          <ac:spMkLst>
            <pc:docMk/>
            <pc:sldMk cId="843630444" sldId="338"/>
            <ac:spMk id="6" creationId="{00000000-0000-0000-0000-000000000000}"/>
          </ac:spMkLst>
        </pc:spChg>
        <pc:spChg chg="mod">
          <ac:chgData name="三原慎一" userId="5f70cbe7-f4c8-4824-9758-2abefef14823" providerId="ADAL" clId="{B9D80D49-9DFD-40A2-B73A-0A649F445D08}" dt="2021-01-31T05:56:32.453" v="3748"/>
          <ac:spMkLst>
            <pc:docMk/>
            <pc:sldMk cId="843630444" sldId="338"/>
            <ac:spMk id="7" creationId="{00000000-0000-0000-0000-000000000000}"/>
          </ac:spMkLst>
        </pc:spChg>
        <pc:spChg chg="mod">
          <ac:chgData name="三原慎一" userId="5f70cbe7-f4c8-4824-9758-2abefef14823" providerId="ADAL" clId="{B9D80D49-9DFD-40A2-B73A-0A649F445D08}" dt="2021-01-31T05:56:39.261" v="3752" actId="20577"/>
          <ac:spMkLst>
            <pc:docMk/>
            <pc:sldMk cId="843630444" sldId="338"/>
            <ac:spMk id="8" creationId="{00000000-0000-0000-0000-000000000000}"/>
          </ac:spMkLst>
        </pc:spChg>
      </pc:sldChg>
      <pc:sldChg chg="modNotesTx">
        <pc:chgData name="三原慎一" userId="5f70cbe7-f4c8-4824-9758-2abefef14823" providerId="ADAL" clId="{B9D80D49-9DFD-40A2-B73A-0A649F445D08}" dt="2021-01-31T06:06:18.289" v="3766" actId="20577"/>
        <pc:sldMkLst>
          <pc:docMk/>
          <pc:sldMk cId="1765697437" sldId="339"/>
        </pc:sldMkLst>
      </pc:sldChg>
      <pc:sldChg chg="modNotesTx">
        <pc:chgData name="三原慎一" userId="5f70cbe7-f4c8-4824-9758-2abefef14823" providerId="ADAL" clId="{B9D80D49-9DFD-40A2-B73A-0A649F445D08}" dt="2021-01-31T05:47:51.966" v="3152" actId="20577"/>
        <pc:sldMkLst>
          <pc:docMk/>
          <pc:sldMk cId="603383040" sldId="340"/>
        </pc:sldMkLst>
      </pc:sldChg>
      <pc:sldChg chg="modNotesTx">
        <pc:chgData name="三原慎一" userId="5f70cbe7-f4c8-4824-9758-2abefef14823" providerId="ADAL" clId="{B9D80D49-9DFD-40A2-B73A-0A649F445D08}" dt="2021-01-31T05:48:31.383" v="3236" actId="20577"/>
        <pc:sldMkLst>
          <pc:docMk/>
          <pc:sldMk cId="4243759168" sldId="341"/>
        </pc:sldMkLst>
      </pc:sldChg>
      <pc:sldChg chg="modNotesTx">
        <pc:chgData name="三原慎一" userId="5f70cbe7-f4c8-4824-9758-2abefef14823" providerId="ADAL" clId="{B9D80D49-9DFD-40A2-B73A-0A649F445D08}" dt="2021-01-31T05:51:53.135" v="3615" actId="20577"/>
        <pc:sldMkLst>
          <pc:docMk/>
          <pc:sldMk cId="4278107821" sldId="342"/>
        </pc:sldMkLst>
      </pc:sldChg>
      <pc:sldChg chg="modNotesTx">
        <pc:chgData name="三原慎一" userId="5f70cbe7-f4c8-4824-9758-2abefef14823" providerId="ADAL" clId="{B9D80D49-9DFD-40A2-B73A-0A649F445D08}" dt="2021-01-31T05:52:28.990" v="3719" actId="20577"/>
        <pc:sldMkLst>
          <pc:docMk/>
          <pc:sldMk cId="1861327776" sldId="345"/>
        </pc:sldMkLst>
      </pc:sldChg>
      <pc:sldChg chg="delSp mod modNotesTx">
        <pc:chgData name="三原慎一" userId="5f70cbe7-f4c8-4824-9758-2abefef14823" providerId="ADAL" clId="{B9D80D49-9DFD-40A2-B73A-0A649F445D08}" dt="2021-01-31T05:50:18.744" v="3399" actId="20577"/>
        <pc:sldMkLst>
          <pc:docMk/>
          <pc:sldMk cId="868038690" sldId="350"/>
        </pc:sldMkLst>
        <pc:spChg chg="del">
          <ac:chgData name="三原慎一" userId="5f70cbe7-f4c8-4824-9758-2abefef14823" providerId="ADAL" clId="{B9D80D49-9DFD-40A2-B73A-0A649F445D08}" dt="2021-01-31T05:48:36.923" v="3237" actId="478"/>
          <ac:spMkLst>
            <pc:docMk/>
            <pc:sldMk cId="868038690" sldId="350"/>
            <ac:spMk id="15" creationId="{00000000-0000-0000-0000-000000000000}"/>
          </ac:spMkLst>
        </pc:spChg>
      </pc:sldChg>
      <pc:sldChg chg="modNotesTx">
        <pc:chgData name="三原慎一" userId="5f70cbe7-f4c8-4824-9758-2abefef14823" providerId="ADAL" clId="{B9D80D49-9DFD-40A2-B73A-0A649F445D08}" dt="2021-01-31T05:53:35.680" v="3735" actId="6549"/>
        <pc:sldMkLst>
          <pc:docMk/>
          <pc:sldMk cId="2825982876" sldId="357"/>
        </pc:sldMkLst>
      </pc:sldChg>
      <pc:sldChg chg="modNotesTx">
        <pc:chgData name="三原慎一" userId="5f70cbe7-f4c8-4824-9758-2abefef14823" providerId="ADAL" clId="{B9D80D49-9DFD-40A2-B73A-0A649F445D08}" dt="2021-01-31T05:34:57.826" v="1873" actId="20577"/>
        <pc:sldMkLst>
          <pc:docMk/>
          <pc:sldMk cId="3361427181" sldId="430"/>
        </pc:sldMkLst>
      </pc:sldChg>
      <pc:sldChg chg="modNotesTx">
        <pc:chgData name="三原慎一" userId="5f70cbe7-f4c8-4824-9758-2abefef14823" providerId="ADAL" clId="{B9D80D49-9DFD-40A2-B73A-0A649F445D08}" dt="2021-01-31T05:36:27.900" v="2093" actId="20577"/>
        <pc:sldMkLst>
          <pc:docMk/>
          <pc:sldMk cId="3923943327" sldId="432"/>
        </pc:sldMkLst>
      </pc:sldChg>
      <pc:sldChg chg="modNotesTx">
        <pc:chgData name="三原慎一" userId="5f70cbe7-f4c8-4824-9758-2abefef14823" providerId="ADAL" clId="{B9D80D49-9DFD-40A2-B73A-0A649F445D08}" dt="2021-01-31T05:41:37.014" v="2579" actId="20577"/>
        <pc:sldMkLst>
          <pc:docMk/>
          <pc:sldMk cId="3330045803" sldId="433"/>
        </pc:sldMkLst>
      </pc:sldChg>
      <pc:sldChg chg="modNotesTx">
        <pc:chgData name="三原慎一" userId="5f70cbe7-f4c8-4824-9758-2abefef14823" providerId="ADAL" clId="{B9D80D49-9DFD-40A2-B73A-0A649F445D08}" dt="2021-01-31T05:42:11.496" v="2632" actId="20577"/>
        <pc:sldMkLst>
          <pc:docMk/>
          <pc:sldMk cId="2320842696" sldId="434"/>
        </pc:sldMkLst>
      </pc:sldChg>
      <pc:sldChg chg="modNotesTx">
        <pc:chgData name="三原慎一" userId="5f70cbe7-f4c8-4824-9758-2abefef14823" providerId="ADAL" clId="{B9D80D49-9DFD-40A2-B73A-0A649F445D08}" dt="2021-01-31T05:45:00.693" v="2949" actId="20577"/>
        <pc:sldMkLst>
          <pc:docMk/>
          <pc:sldMk cId="2551216293" sldId="719"/>
        </pc:sldMkLst>
      </pc:sldChg>
      <pc:sldChg chg="modNotesTx">
        <pc:chgData name="三原慎一" userId="5f70cbe7-f4c8-4824-9758-2abefef14823" providerId="ADAL" clId="{B9D80D49-9DFD-40A2-B73A-0A649F445D08}" dt="2021-01-31T05:45:09.520" v="2950"/>
        <pc:sldMkLst>
          <pc:docMk/>
          <pc:sldMk cId="323376094" sldId="720"/>
        </pc:sldMkLst>
      </pc:sldChg>
      <pc:sldChg chg="modNotesTx">
        <pc:chgData name="三原慎一" userId="5f70cbe7-f4c8-4824-9758-2abefef14823" providerId="ADAL" clId="{B9D80D49-9DFD-40A2-B73A-0A649F445D08}" dt="2021-01-31T05:45:25.051" v="2976" actId="20577"/>
        <pc:sldMkLst>
          <pc:docMk/>
          <pc:sldMk cId="3442803119" sldId="721"/>
        </pc:sldMkLst>
      </pc:sldChg>
    </pc:docChg>
  </pc:docChgLst>
  <pc:docChgLst>
    <pc:chgData name="三原慎一" userId="5f70cbe7-f4c8-4824-9758-2abefef14823" providerId="ADAL" clId="{CC308FDC-3ECC-45CB-8706-797CE7EFCA03}"/>
    <pc:docChg chg="undo custSel addSld delSld modSld sldOrd modSection">
      <pc:chgData name="三原慎一" userId="5f70cbe7-f4c8-4824-9758-2abefef14823" providerId="ADAL" clId="{CC308FDC-3ECC-45CB-8706-797CE7EFCA03}" dt="2021-01-27T03:01:40.164" v="2925" actId="207"/>
      <pc:docMkLst>
        <pc:docMk/>
      </pc:docMkLst>
      <pc:sldChg chg="modSp mod">
        <pc:chgData name="三原慎一" userId="5f70cbe7-f4c8-4824-9758-2abefef14823" providerId="ADAL" clId="{CC308FDC-3ECC-45CB-8706-797CE7EFCA03}" dt="2021-01-26T23:46:17.251" v="1088" actId="1076"/>
        <pc:sldMkLst>
          <pc:docMk/>
          <pc:sldMk cId="1347493602" sldId="256"/>
        </pc:sldMkLst>
        <pc:spChg chg="mod">
          <ac:chgData name="三原慎一" userId="5f70cbe7-f4c8-4824-9758-2abefef14823" providerId="ADAL" clId="{CC308FDC-3ECC-45CB-8706-797CE7EFCA03}" dt="2021-01-26T23:46:17.251" v="1088" actId="1076"/>
          <ac:spMkLst>
            <pc:docMk/>
            <pc:sldMk cId="1347493602" sldId="256"/>
            <ac:spMk id="4" creationId="{00000000-0000-0000-0000-000000000000}"/>
          </ac:spMkLst>
        </pc:spChg>
        <pc:picChg chg="mod">
          <ac:chgData name="三原慎一" userId="5f70cbe7-f4c8-4824-9758-2abefef14823" providerId="ADAL" clId="{CC308FDC-3ECC-45CB-8706-797CE7EFCA03}" dt="2021-01-26T23:46:03.327" v="1085" actId="1076"/>
          <ac:picMkLst>
            <pc:docMk/>
            <pc:sldMk cId="1347493602" sldId="256"/>
            <ac:picMk id="11" creationId="{00000000-0000-0000-0000-000000000000}"/>
          </ac:picMkLst>
        </pc:picChg>
        <pc:picChg chg="mod">
          <ac:chgData name="三原慎一" userId="5f70cbe7-f4c8-4824-9758-2abefef14823" providerId="ADAL" clId="{CC308FDC-3ECC-45CB-8706-797CE7EFCA03}" dt="2021-01-26T23:45:58.895" v="1084" actId="1076"/>
          <ac:picMkLst>
            <pc:docMk/>
            <pc:sldMk cId="1347493602" sldId="256"/>
            <ac:picMk id="12" creationId="{00000000-0000-0000-0000-000000000000}"/>
          </ac:picMkLst>
        </pc:picChg>
      </pc:sldChg>
      <pc:sldChg chg="delSp modSp mod">
        <pc:chgData name="三原慎一" userId="5f70cbe7-f4c8-4824-9758-2abefef14823" providerId="ADAL" clId="{CC308FDC-3ECC-45CB-8706-797CE7EFCA03}" dt="2021-01-27T00:15:12.454" v="1447" actId="1076"/>
        <pc:sldMkLst>
          <pc:docMk/>
          <pc:sldMk cId="2907535143" sldId="257"/>
        </pc:sldMkLst>
        <pc:spChg chg="mod">
          <ac:chgData name="三原慎一" userId="5f70cbe7-f4c8-4824-9758-2abefef14823" providerId="ADAL" clId="{CC308FDC-3ECC-45CB-8706-797CE7EFCA03}" dt="2021-01-27T00:15:12.454" v="1447" actId="1076"/>
          <ac:spMkLst>
            <pc:docMk/>
            <pc:sldMk cId="2907535143" sldId="257"/>
            <ac:spMk id="2" creationId="{00000000-0000-0000-0000-000000000000}"/>
          </ac:spMkLst>
        </pc:spChg>
        <pc:spChg chg="mod">
          <ac:chgData name="三原慎一" userId="5f70cbe7-f4c8-4824-9758-2abefef14823" providerId="ADAL" clId="{CC308FDC-3ECC-45CB-8706-797CE7EFCA03}" dt="2021-01-27T00:15:05.684" v="1446" actId="1038"/>
          <ac:spMkLst>
            <pc:docMk/>
            <pc:sldMk cId="2907535143" sldId="257"/>
            <ac:spMk id="3" creationId="{00000000-0000-0000-0000-000000000000}"/>
          </ac:spMkLst>
        </pc:spChg>
        <pc:spChg chg="mod">
          <ac:chgData name="三原慎一" userId="5f70cbe7-f4c8-4824-9758-2abefef14823" providerId="ADAL" clId="{CC308FDC-3ECC-45CB-8706-797CE7EFCA03}" dt="2021-01-27T00:15:05.684" v="1446" actId="1038"/>
          <ac:spMkLst>
            <pc:docMk/>
            <pc:sldMk cId="2907535143" sldId="257"/>
            <ac:spMk id="5" creationId="{00000000-0000-0000-0000-000000000000}"/>
          </ac:spMkLst>
        </pc:spChg>
        <pc:spChg chg="mod">
          <ac:chgData name="三原慎一" userId="5f70cbe7-f4c8-4824-9758-2abefef14823" providerId="ADAL" clId="{CC308FDC-3ECC-45CB-8706-797CE7EFCA03}" dt="2021-01-27T00:15:05.684" v="1446" actId="1038"/>
          <ac:spMkLst>
            <pc:docMk/>
            <pc:sldMk cId="2907535143" sldId="257"/>
            <ac:spMk id="10" creationId="{00000000-0000-0000-0000-000000000000}"/>
          </ac:spMkLst>
        </pc:spChg>
        <pc:spChg chg="mod">
          <ac:chgData name="三原慎一" userId="5f70cbe7-f4c8-4824-9758-2abefef14823" providerId="ADAL" clId="{CC308FDC-3ECC-45CB-8706-797CE7EFCA03}" dt="2021-01-27T00:15:05.684" v="1446" actId="1038"/>
          <ac:spMkLst>
            <pc:docMk/>
            <pc:sldMk cId="2907535143" sldId="257"/>
            <ac:spMk id="12" creationId="{00000000-0000-0000-0000-000000000000}"/>
          </ac:spMkLst>
        </pc:spChg>
        <pc:spChg chg="mod">
          <ac:chgData name="三原慎一" userId="5f70cbe7-f4c8-4824-9758-2abefef14823" providerId="ADAL" clId="{CC308FDC-3ECC-45CB-8706-797CE7EFCA03}" dt="2021-01-27T00:15:05.684" v="1446" actId="1038"/>
          <ac:spMkLst>
            <pc:docMk/>
            <pc:sldMk cId="2907535143" sldId="257"/>
            <ac:spMk id="13" creationId="{00000000-0000-0000-0000-000000000000}"/>
          </ac:spMkLst>
        </pc:spChg>
        <pc:spChg chg="del">
          <ac:chgData name="三原慎一" userId="5f70cbe7-f4c8-4824-9758-2abefef14823" providerId="ADAL" clId="{CC308FDC-3ECC-45CB-8706-797CE7EFCA03}" dt="2021-01-27T00:14:01.822" v="1423" actId="478"/>
          <ac:spMkLst>
            <pc:docMk/>
            <pc:sldMk cId="2907535143" sldId="257"/>
            <ac:spMk id="14" creationId="{00000000-0000-0000-0000-000000000000}"/>
          </ac:spMkLst>
        </pc:spChg>
        <pc:spChg chg="mod">
          <ac:chgData name="三原慎一" userId="5f70cbe7-f4c8-4824-9758-2abefef14823" providerId="ADAL" clId="{CC308FDC-3ECC-45CB-8706-797CE7EFCA03}" dt="2021-01-27T00:15:05.684" v="1446" actId="1038"/>
          <ac:spMkLst>
            <pc:docMk/>
            <pc:sldMk cId="2907535143" sldId="257"/>
            <ac:spMk id="17" creationId="{00000000-0000-0000-0000-000000000000}"/>
          </ac:spMkLst>
        </pc:spChg>
        <pc:spChg chg="mod">
          <ac:chgData name="三原慎一" userId="5f70cbe7-f4c8-4824-9758-2abefef14823" providerId="ADAL" clId="{CC308FDC-3ECC-45CB-8706-797CE7EFCA03}" dt="2021-01-27T00:15:05.684" v="1446" actId="1038"/>
          <ac:spMkLst>
            <pc:docMk/>
            <pc:sldMk cId="2907535143" sldId="257"/>
            <ac:spMk id="19" creationId="{00000000-0000-0000-0000-000000000000}"/>
          </ac:spMkLst>
        </pc:spChg>
        <pc:picChg chg="mod">
          <ac:chgData name="三原慎一" userId="5f70cbe7-f4c8-4824-9758-2abefef14823" providerId="ADAL" clId="{CC308FDC-3ECC-45CB-8706-797CE7EFCA03}" dt="2021-01-27T00:15:05.684" v="1446" actId="1038"/>
          <ac:picMkLst>
            <pc:docMk/>
            <pc:sldMk cId="2907535143" sldId="257"/>
            <ac:picMk id="6" creationId="{00000000-0000-0000-0000-000000000000}"/>
          </ac:picMkLst>
        </pc:picChg>
        <pc:picChg chg="mod">
          <ac:chgData name="三原慎一" userId="5f70cbe7-f4c8-4824-9758-2abefef14823" providerId="ADAL" clId="{CC308FDC-3ECC-45CB-8706-797CE7EFCA03}" dt="2021-01-27T00:15:05.684" v="1446" actId="1038"/>
          <ac:picMkLst>
            <pc:docMk/>
            <pc:sldMk cId="2907535143" sldId="257"/>
            <ac:picMk id="7" creationId="{00000000-0000-0000-0000-000000000000}"/>
          </ac:picMkLst>
        </pc:picChg>
        <pc:picChg chg="mod">
          <ac:chgData name="三原慎一" userId="5f70cbe7-f4c8-4824-9758-2abefef14823" providerId="ADAL" clId="{CC308FDC-3ECC-45CB-8706-797CE7EFCA03}" dt="2021-01-27T00:15:05.684" v="1446" actId="1038"/>
          <ac:picMkLst>
            <pc:docMk/>
            <pc:sldMk cId="2907535143" sldId="257"/>
            <ac:picMk id="8" creationId="{00000000-0000-0000-0000-000000000000}"/>
          </ac:picMkLst>
        </pc:picChg>
        <pc:cxnChg chg="mod">
          <ac:chgData name="三原慎一" userId="5f70cbe7-f4c8-4824-9758-2abefef14823" providerId="ADAL" clId="{CC308FDC-3ECC-45CB-8706-797CE7EFCA03}" dt="2021-01-27T00:15:05.684" v="1446" actId="1038"/>
          <ac:cxnSpMkLst>
            <pc:docMk/>
            <pc:sldMk cId="2907535143" sldId="257"/>
            <ac:cxnSpMk id="18" creationId="{00000000-0000-0000-0000-000000000000}"/>
          </ac:cxnSpMkLst>
        </pc:cxnChg>
      </pc:sldChg>
      <pc:sldChg chg="addSp delSp modSp mod ord delAnim modAnim">
        <pc:chgData name="三原慎一" userId="5f70cbe7-f4c8-4824-9758-2abefef14823" providerId="ADAL" clId="{CC308FDC-3ECC-45CB-8706-797CE7EFCA03}" dt="2021-01-27T00:02:28.414" v="1352"/>
        <pc:sldMkLst>
          <pc:docMk/>
          <pc:sldMk cId="117412532" sldId="258"/>
        </pc:sldMkLst>
        <pc:spChg chg="mod">
          <ac:chgData name="三原慎一" userId="5f70cbe7-f4c8-4824-9758-2abefef14823" providerId="ADAL" clId="{CC308FDC-3ECC-45CB-8706-797CE7EFCA03}" dt="2021-01-25T05:47:30.474" v="256"/>
          <ac:spMkLst>
            <pc:docMk/>
            <pc:sldMk cId="117412532" sldId="258"/>
            <ac:spMk id="3" creationId="{00000000-0000-0000-0000-000000000000}"/>
          </ac:spMkLst>
        </pc:spChg>
        <pc:spChg chg="del">
          <ac:chgData name="三原慎一" userId="5f70cbe7-f4c8-4824-9758-2abefef14823" providerId="ADAL" clId="{CC308FDC-3ECC-45CB-8706-797CE7EFCA03}" dt="2021-01-25T05:50:07.746" v="286" actId="478"/>
          <ac:spMkLst>
            <pc:docMk/>
            <pc:sldMk cId="117412532" sldId="258"/>
            <ac:spMk id="10" creationId="{00000000-0000-0000-0000-000000000000}"/>
          </ac:spMkLst>
        </pc:spChg>
        <pc:spChg chg="mod">
          <ac:chgData name="三原慎一" userId="5f70cbe7-f4c8-4824-9758-2abefef14823" providerId="ADAL" clId="{CC308FDC-3ECC-45CB-8706-797CE7EFCA03}" dt="2021-01-25T05:44:39.482" v="223" actId="1076"/>
          <ac:spMkLst>
            <pc:docMk/>
            <pc:sldMk cId="117412532" sldId="258"/>
            <ac:spMk id="33" creationId="{00000000-0000-0000-0000-000000000000}"/>
          </ac:spMkLst>
        </pc:spChg>
        <pc:spChg chg="del">
          <ac:chgData name="三原慎一" userId="5f70cbe7-f4c8-4824-9758-2abefef14823" providerId="ADAL" clId="{CC308FDC-3ECC-45CB-8706-797CE7EFCA03}" dt="2021-01-27T00:01:25.012" v="1337" actId="478"/>
          <ac:spMkLst>
            <pc:docMk/>
            <pc:sldMk cId="117412532" sldId="258"/>
            <ac:spMk id="43" creationId="{00000000-0000-0000-0000-000000000000}"/>
          </ac:spMkLst>
        </pc:spChg>
        <pc:spChg chg="add mod">
          <ac:chgData name="三原慎一" userId="5f70cbe7-f4c8-4824-9758-2abefef14823" providerId="ADAL" clId="{CC308FDC-3ECC-45CB-8706-797CE7EFCA03}" dt="2021-01-25T05:44:26.443" v="221"/>
          <ac:spMkLst>
            <pc:docMk/>
            <pc:sldMk cId="117412532" sldId="258"/>
            <ac:spMk id="44" creationId="{31DD2EE2-E286-4450-B11B-574CF9703AE1}"/>
          </ac:spMkLst>
        </pc:spChg>
        <pc:spChg chg="del mod">
          <ac:chgData name="三原慎一" userId="5f70cbe7-f4c8-4824-9758-2abefef14823" providerId="ADAL" clId="{CC308FDC-3ECC-45CB-8706-797CE7EFCA03}" dt="2021-01-25T05:52:39.396" v="332" actId="478"/>
          <ac:spMkLst>
            <pc:docMk/>
            <pc:sldMk cId="117412532" sldId="258"/>
            <ac:spMk id="45" creationId="{00000000-0000-0000-0000-000000000000}"/>
          </ac:spMkLst>
        </pc:spChg>
        <pc:spChg chg="mod">
          <ac:chgData name="三原慎一" userId="5f70cbe7-f4c8-4824-9758-2abefef14823" providerId="ADAL" clId="{CC308FDC-3ECC-45CB-8706-797CE7EFCA03}" dt="2021-01-25T05:52:30.568" v="331" actId="20577"/>
          <ac:spMkLst>
            <pc:docMk/>
            <pc:sldMk cId="117412532" sldId="258"/>
            <ac:spMk id="46" creationId="{00000000-0000-0000-0000-000000000000}"/>
          </ac:spMkLst>
        </pc:spChg>
        <pc:spChg chg="del">
          <ac:chgData name="三原慎一" userId="5f70cbe7-f4c8-4824-9758-2abefef14823" providerId="ADAL" clId="{CC308FDC-3ECC-45CB-8706-797CE7EFCA03}" dt="2021-01-25T05:43:46.545" v="207" actId="478"/>
          <ac:spMkLst>
            <pc:docMk/>
            <pc:sldMk cId="117412532" sldId="258"/>
            <ac:spMk id="47" creationId="{00000000-0000-0000-0000-000000000000}"/>
          </ac:spMkLst>
        </pc:spChg>
        <pc:spChg chg="add mod">
          <ac:chgData name="三原慎一" userId="5f70cbe7-f4c8-4824-9758-2abefef14823" providerId="ADAL" clId="{CC308FDC-3ECC-45CB-8706-797CE7EFCA03}" dt="2021-01-25T05:47:01.609" v="248" actId="1076"/>
          <ac:spMkLst>
            <pc:docMk/>
            <pc:sldMk cId="117412532" sldId="258"/>
            <ac:spMk id="50" creationId="{5FC85551-7CCD-4CA9-847C-78436B894410}"/>
          </ac:spMkLst>
        </pc:spChg>
        <pc:spChg chg="add del mod">
          <ac:chgData name="三原慎一" userId="5f70cbe7-f4c8-4824-9758-2abefef14823" providerId="ADAL" clId="{CC308FDC-3ECC-45CB-8706-797CE7EFCA03}" dt="2021-01-25T05:52:39.396" v="332" actId="478"/>
          <ac:spMkLst>
            <pc:docMk/>
            <pc:sldMk cId="117412532" sldId="258"/>
            <ac:spMk id="51" creationId="{42DCDAC2-5AE2-4C46-8CFE-3B2126A3FEE0}"/>
          </ac:spMkLst>
        </pc:spChg>
        <pc:spChg chg="add mod">
          <ac:chgData name="三原慎一" userId="5f70cbe7-f4c8-4824-9758-2abefef14823" providerId="ADAL" clId="{CC308FDC-3ECC-45CB-8706-797CE7EFCA03}" dt="2021-01-25T05:52:50.810" v="339"/>
          <ac:spMkLst>
            <pc:docMk/>
            <pc:sldMk cId="117412532" sldId="258"/>
            <ac:spMk id="52" creationId="{582A2C66-1F06-483A-A0A8-53B16F27D51B}"/>
          </ac:spMkLst>
        </pc:spChg>
        <pc:spChg chg="add mod">
          <ac:chgData name="三原慎一" userId="5f70cbe7-f4c8-4824-9758-2abefef14823" providerId="ADAL" clId="{CC308FDC-3ECC-45CB-8706-797CE7EFCA03}" dt="2021-01-25T05:53:05.360" v="345"/>
          <ac:spMkLst>
            <pc:docMk/>
            <pc:sldMk cId="117412532" sldId="258"/>
            <ac:spMk id="53" creationId="{A1332DD0-51A9-42DA-9ED7-B9EADF590065}"/>
          </ac:spMkLst>
        </pc:spChg>
        <pc:spChg chg="del topLvl">
          <ac:chgData name="三原慎一" userId="5f70cbe7-f4c8-4824-9758-2abefef14823" providerId="ADAL" clId="{CC308FDC-3ECC-45CB-8706-797CE7EFCA03}" dt="2021-01-25T05:45:01.025" v="225" actId="478"/>
          <ac:spMkLst>
            <pc:docMk/>
            <pc:sldMk cId="117412532" sldId="258"/>
            <ac:spMk id="62482" creationId="{00000000-0000-0000-0000-000000000000}"/>
          </ac:spMkLst>
        </pc:spChg>
        <pc:spChg chg="mod">
          <ac:chgData name="三原慎一" userId="5f70cbe7-f4c8-4824-9758-2abefef14823" providerId="ADAL" clId="{CC308FDC-3ECC-45CB-8706-797CE7EFCA03}" dt="2021-01-25T05:48:22.720" v="275"/>
          <ac:spMkLst>
            <pc:docMk/>
            <pc:sldMk cId="117412532" sldId="258"/>
            <ac:spMk id="62489" creationId="{00000000-0000-0000-0000-000000000000}"/>
          </ac:spMkLst>
        </pc:spChg>
        <pc:spChg chg="mod">
          <ac:chgData name="三原慎一" userId="5f70cbe7-f4c8-4824-9758-2abefef14823" providerId="ADAL" clId="{CC308FDC-3ECC-45CB-8706-797CE7EFCA03}" dt="2021-01-25T05:47:01.609" v="248" actId="1076"/>
          <ac:spMkLst>
            <pc:docMk/>
            <pc:sldMk cId="117412532" sldId="258"/>
            <ac:spMk id="62490" creationId="{00000000-0000-0000-0000-000000000000}"/>
          </ac:spMkLst>
        </pc:spChg>
        <pc:spChg chg="mod">
          <ac:chgData name="三原慎一" userId="5f70cbe7-f4c8-4824-9758-2abefef14823" providerId="ADAL" clId="{CC308FDC-3ECC-45CB-8706-797CE7EFCA03}" dt="2021-01-25T05:47:01.609" v="248" actId="1076"/>
          <ac:spMkLst>
            <pc:docMk/>
            <pc:sldMk cId="117412532" sldId="258"/>
            <ac:spMk id="62491" creationId="{00000000-0000-0000-0000-000000000000}"/>
          </ac:spMkLst>
        </pc:spChg>
        <pc:spChg chg="mod">
          <ac:chgData name="三原慎一" userId="5f70cbe7-f4c8-4824-9758-2abefef14823" providerId="ADAL" clId="{CC308FDC-3ECC-45CB-8706-797CE7EFCA03}" dt="2021-01-25T05:47:01.609" v="248" actId="1076"/>
          <ac:spMkLst>
            <pc:docMk/>
            <pc:sldMk cId="117412532" sldId="258"/>
            <ac:spMk id="62492" creationId="{00000000-0000-0000-0000-000000000000}"/>
          </ac:spMkLst>
        </pc:spChg>
        <pc:spChg chg="mod">
          <ac:chgData name="三原慎一" userId="5f70cbe7-f4c8-4824-9758-2abefef14823" providerId="ADAL" clId="{CC308FDC-3ECC-45CB-8706-797CE7EFCA03}" dt="2021-01-27T00:02:13.602" v="1341" actId="1076"/>
          <ac:spMkLst>
            <pc:docMk/>
            <pc:sldMk cId="117412532" sldId="258"/>
            <ac:spMk id="62495" creationId="{00000000-0000-0000-0000-000000000000}"/>
          </ac:spMkLst>
        </pc:spChg>
        <pc:spChg chg="mod">
          <ac:chgData name="三原慎一" userId="5f70cbe7-f4c8-4824-9758-2abefef14823" providerId="ADAL" clId="{CC308FDC-3ECC-45CB-8706-797CE7EFCA03}" dt="2021-01-25T05:43:57.252" v="212"/>
          <ac:spMkLst>
            <pc:docMk/>
            <pc:sldMk cId="117412532" sldId="258"/>
            <ac:spMk id="211975" creationId="{00000000-0000-0000-0000-000000000000}"/>
          </ac:spMkLst>
        </pc:spChg>
        <pc:spChg chg="mod">
          <ac:chgData name="三原慎一" userId="5f70cbe7-f4c8-4824-9758-2abefef14823" providerId="ADAL" clId="{CC308FDC-3ECC-45CB-8706-797CE7EFCA03}" dt="2021-01-27T00:02:28.414" v="1352"/>
          <ac:spMkLst>
            <pc:docMk/>
            <pc:sldMk cId="117412532" sldId="258"/>
            <ac:spMk id="211979" creationId="{00000000-0000-0000-0000-000000000000}"/>
          </ac:spMkLst>
        </pc:spChg>
        <pc:spChg chg="mod">
          <ac:chgData name="三原慎一" userId="5f70cbe7-f4c8-4824-9758-2abefef14823" providerId="ADAL" clId="{CC308FDC-3ECC-45CB-8706-797CE7EFCA03}" dt="2021-01-25T05:47:51.584" v="261"/>
          <ac:spMkLst>
            <pc:docMk/>
            <pc:sldMk cId="117412532" sldId="258"/>
            <ac:spMk id="211989" creationId="{00000000-0000-0000-0000-000000000000}"/>
          </ac:spMkLst>
        </pc:spChg>
        <pc:spChg chg="mod topLvl">
          <ac:chgData name="三原慎一" userId="5f70cbe7-f4c8-4824-9758-2abefef14823" providerId="ADAL" clId="{CC308FDC-3ECC-45CB-8706-797CE7EFCA03}" dt="2021-01-25T05:47:09.605" v="249" actId="1076"/>
          <ac:spMkLst>
            <pc:docMk/>
            <pc:sldMk cId="117412532" sldId="258"/>
            <ac:spMk id="211995" creationId="{00000000-0000-0000-0000-000000000000}"/>
          </ac:spMkLst>
        </pc:spChg>
        <pc:grpChg chg="mod">
          <ac:chgData name="三原慎一" userId="5f70cbe7-f4c8-4824-9758-2abefef14823" providerId="ADAL" clId="{CC308FDC-3ECC-45CB-8706-797CE7EFCA03}" dt="2021-01-25T05:47:01.609" v="248" actId="1076"/>
          <ac:grpSpMkLst>
            <pc:docMk/>
            <pc:sldMk cId="117412532" sldId="258"/>
            <ac:grpSpMk id="4" creationId="{00000000-0000-0000-0000-000000000000}"/>
          </ac:grpSpMkLst>
        </pc:grpChg>
        <pc:grpChg chg="mod">
          <ac:chgData name="三原慎一" userId="5f70cbe7-f4c8-4824-9758-2abefef14823" providerId="ADAL" clId="{CC308FDC-3ECC-45CB-8706-797CE7EFCA03}" dt="2021-01-25T05:44:49.001" v="224" actId="1076"/>
          <ac:grpSpMkLst>
            <pc:docMk/>
            <pc:sldMk cId="117412532" sldId="258"/>
            <ac:grpSpMk id="32" creationId="{00000000-0000-0000-0000-000000000000}"/>
          </ac:grpSpMkLst>
        </pc:grpChg>
        <pc:grpChg chg="mod">
          <ac:chgData name="三原慎一" userId="5f70cbe7-f4c8-4824-9758-2abefef14823" providerId="ADAL" clId="{CC308FDC-3ECC-45CB-8706-797CE7EFCA03}" dt="2021-01-25T05:45:24.533" v="228" actId="1076"/>
          <ac:grpSpMkLst>
            <pc:docMk/>
            <pc:sldMk cId="117412532" sldId="258"/>
            <ac:grpSpMk id="62496" creationId="{00000000-0000-0000-0000-000000000000}"/>
          </ac:grpSpMkLst>
        </pc:grpChg>
        <pc:grpChg chg="del">
          <ac:chgData name="三原慎一" userId="5f70cbe7-f4c8-4824-9758-2abefef14823" providerId="ADAL" clId="{CC308FDC-3ECC-45CB-8706-797CE7EFCA03}" dt="2021-01-25T05:45:17.429" v="227" actId="478"/>
          <ac:grpSpMkLst>
            <pc:docMk/>
            <pc:sldMk cId="117412532" sldId="258"/>
            <ac:grpSpMk id="62497" creationId="{00000000-0000-0000-0000-000000000000}"/>
          </ac:grpSpMkLst>
        </pc:grpChg>
        <pc:grpChg chg="del">
          <ac:chgData name="三原慎一" userId="5f70cbe7-f4c8-4824-9758-2abefef14823" providerId="ADAL" clId="{CC308FDC-3ECC-45CB-8706-797CE7EFCA03}" dt="2021-01-25T05:45:01.025" v="225" actId="478"/>
          <ac:grpSpMkLst>
            <pc:docMk/>
            <pc:sldMk cId="117412532" sldId="258"/>
            <ac:grpSpMk id="62498" creationId="{00000000-0000-0000-0000-000000000000}"/>
          </ac:grpSpMkLst>
        </pc:grpChg>
        <pc:grpChg chg="mod">
          <ac:chgData name="三原慎一" userId="5f70cbe7-f4c8-4824-9758-2abefef14823" providerId="ADAL" clId="{CC308FDC-3ECC-45CB-8706-797CE7EFCA03}" dt="2021-01-25T05:47:01.609" v="248" actId="1076"/>
          <ac:grpSpMkLst>
            <pc:docMk/>
            <pc:sldMk cId="117412532" sldId="258"/>
            <ac:grpSpMk id="62500" creationId="{00000000-0000-0000-0000-000000000000}"/>
          </ac:grpSpMkLst>
        </pc:grpChg>
        <pc:grpChg chg="mod">
          <ac:chgData name="三原慎一" userId="5f70cbe7-f4c8-4824-9758-2abefef14823" providerId="ADAL" clId="{CC308FDC-3ECC-45CB-8706-797CE7EFCA03}" dt="2021-01-25T05:47:01.609" v="248" actId="1076"/>
          <ac:grpSpMkLst>
            <pc:docMk/>
            <pc:sldMk cId="117412532" sldId="258"/>
            <ac:grpSpMk id="62501" creationId="{00000000-0000-0000-0000-000000000000}"/>
          </ac:grpSpMkLst>
        </pc:grpChg>
        <pc:cxnChg chg="add mod">
          <ac:chgData name="三原慎一" userId="5f70cbe7-f4c8-4824-9758-2abefef14823" providerId="ADAL" clId="{CC308FDC-3ECC-45CB-8706-797CE7EFCA03}" dt="2021-01-25T05:44:19.567" v="213" actId="571"/>
          <ac:cxnSpMkLst>
            <pc:docMk/>
            <pc:sldMk cId="117412532" sldId="258"/>
            <ac:cxnSpMk id="48" creationId="{662287E9-CC35-4ACB-9107-3AF6444947FE}"/>
          </ac:cxnSpMkLst>
        </pc:cxnChg>
        <pc:cxnChg chg="add mod">
          <ac:chgData name="三原慎一" userId="5f70cbe7-f4c8-4824-9758-2abefef14823" providerId="ADAL" clId="{CC308FDC-3ECC-45CB-8706-797CE7EFCA03}" dt="2021-01-25T05:44:19.567" v="213" actId="571"/>
          <ac:cxnSpMkLst>
            <pc:docMk/>
            <pc:sldMk cId="117412532" sldId="258"/>
            <ac:cxnSpMk id="49" creationId="{88028D7F-7D93-4245-9E65-1722B53E23AD}"/>
          </ac:cxnSpMkLst>
        </pc:cxnChg>
      </pc:sldChg>
      <pc:sldChg chg="modSp mod">
        <pc:chgData name="三原慎一" userId="5f70cbe7-f4c8-4824-9758-2abefef14823" providerId="ADAL" clId="{CC308FDC-3ECC-45CB-8706-797CE7EFCA03}" dt="2021-01-27T00:00:52.754" v="1336" actId="1076"/>
        <pc:sldMkLst>
          <pc:docMk/>
          <pc:sldMk cId="4030650326" sldId="261"/>
        </pc:sldMkLst>
        <pc:spChg chg="mod">
          <ac:chgData name="三原慎一" userId="5f70cbe7-f4c8-4824-9758-2abefef14823" providerId="ADAL" clId="{CC308FDC-3ECC-45CB-8706-797CE7EFCA03}" dt="2021-01-26T23:59:34.163" v="1290" actId="1076"/>
          <ac:spMkLst>
            <pc:docMk/>
            <pc:sldMk cId="4030650326" sldId="261"/>
            <ac:spMk id="3" creationId="{00000000-0000-0000-0000-000000000000}"/>
          </ac:spMkLst>
        </pc:spChg>
        <pc:spChg chg="mod">
          <ac:chgData name="三原慎一" userId="5f70cbe7-f4c8-4824-9758-2abefef14823" providerId="ADAL" clId="{CC308FDC-3ECC-45CB-8706-797CE7EFCA03}" dt="2021-01-26T23:59:37.915" v="1291" actId="1076"/>
          <ac:spMkLst>
            <pc:docMk/>
            <pc:sldMk cId="4030650326" sldId="261"/>
            <ac:spMk id="16" creationId="{00000000-0000-0000-0000-000000000000}"/>
          </ac:spMkLst>
        </pc:spChg>
        <pc:spChg chg="mod">
          <ac:chgData name="三原慎一" userId="5f70cbe7-f4c8-4824-9758-2abefef14823" providerId="ADAL" clId="{CC308FDC-3ECC-45CB-8706-797CE7EFCA03}" dt="2021-01-26T23:59:34.163" v="1290" actId="1076"/>
          <ac:spMkLst>
            <pc:docMk/>
            <pc:sldMk cId="4030650326" sldId="261"/>
            <ac:spMk id="60425" creationId="{00000000-0000-0000-0000-000000000000}"/>
          </ac:spMkLst>
        </pc:spChg>
        <pc:spChg chg="mod">
          <ac:chgData name="三原慎一" userId="5f70cbe7-f4c8-4824-9758-2abefef14823" providerId="ADAL" clId="{CC308FDC-3ECC-45CB-8706-797CE7EFCA03}" dt="2021-01-26T23:59:42.545" v="1292" actId="166"/>
          <ac:spMkLst>
            <pc:docMk/>
            <pc:sldMk cId="4030650326" sldId="261"/>
            <ac:spMk id="60440" creationId="{00000000-0000-0000-0000-000000000000}"/>
          </ac:spMkLst>
        </pc:spChg>
        <pc:spChg chg="mod">
          <ac:chgData name="三原慎一" userId="5f70cbe7-f4c8-4824-9758-2abefef14823" providerId="ADAL" clId="{CC308FDC-3ECC-45CB-8706-797CE7EFCA03}" dt="2021-01-26T23:59:29.954" v="1289" actId="1076"/>
          <ac:spMkLst>
            <pc:docMk/>
            <pc:sldMk cId="4030650326" sldId="261"/>
            <ac:spMk id="60442" creationId="{00000000-0000-0000-0000-000000000000}"/>
          </ac:spMkLst>
        </pc:spChg>
        <pc:spChg chg="mod">
          <ac:chgData name="三原慎一" userId="5f70cbe7-f4c8-4824-9758-2abefef14823" providerId="ADAL" clId="{CC308FDC-3ECC-45CB-8706-797CE7EFCA03}" dt="2021-01-26T23:59:28.713" v="1288" actId="1076"/>
          <ac:spMkLst>
            <pc:docMk/>
            <pc:sldMk cId="4030650326" sldId="261"/>
            <ac:spMk id="60443" creationId="{00000000-0000-0000-0000-000000000000}"/>
          </ac:spMkLst>
        </pc:spChg>
        <pc:spChg chg="mod">
          <ac:chgData name="三原慎一" userId="5f70cbe7-f4c8-4824-9758-2abefef14823" providerId="ADAL" clId="{CC308FDC-3ECC-45CB-8706-797CE7EFCA03}" dt="2021-01-26T23:59:37.915" v="1291" actId="1076"/>
          <ac:spMkLst>
            <pc:docMk/>
            <pc:sldMk cId="4030650326" sldId="261"/>
            <ac:spMk id="60452" creationId="{00000000-0000-0000-0000-000000000000}"/>
          </ac:spMkLst>
        </pc:spChg>
        <pc:spChg chg="mod">
          <ac:chgData name="三原慎一" userId="5f70cbe7-f4c8-4824-9758-2abefef14823" providerId="ADAL" clId="{CC308FDC-3ECC-45CB-8706-797CE7EFCA03}" dt="2021-01-27T00:00:52.754" v="1336" actId="1076"/>
          <ac:spMkLst>
            <pc:docMk/>
            <pc:sldMk cId="4030650326" sldId="261"/>
            <ac:spMk id="60455" creationId="{00000000-0000-0000-0000-000000000000}"/>
          </ac:spMkLst>
        </pc:spChg>
        <pc:spChg chg="mod">
          <ac:chgData name="三原慎一" userId="5f70cbe7-f4c8-4824-9758-2abefef14823" providerId="ADAL" clId="{CC308FDC-3ECC-45CB-8706-797CE7EFCA03}" dt="2021-01-27T00:00:27.362" v="1332" actId="1076"/>
          <ac:spMkLst>
            <pc:docMk/>
            <pc:sldMk cId="4030650326" sldId="261"/>
            <ac:spMk id="60456" creationId="{00000000-0000-0000-0000-000000000000}"/>
          </ac:spMkLst>
        </pc:spChg>
        <pc:grpChg chg="mod">
          <ac:chgData name="三原慎一" userId="5f70cbe7-f4c8-4824-9758-2abefef14823" providerId="ADAL" clId="{CC308FDC-3ECC-45CB-8706-797CE7EFCA03}" dt="2021-01-26T23:59:29.954" v="1289" actId="1076"/>
          <ac:grpSpMkLst>
            <pc:docMk/>
            <pc:sldMk cId="4030650326" sldId="261"/>
            <ac:grpSpMk id="60453" creationId="{00000000-0000-0000-0000-000000000000}"/>
          </ac:grpSpMkLst>
        </pc:grpChg>
        <pc:grpChg chg="mod">
          <ac:chgData name="三原慎一" userId="5f70cbe7-f4c8-4824-9758-2abefef14823" providerId="ADAL" clId="{CC308FDC-3ECC-45CB-8706-797CE7EFCA03}" dt="2021-01-26T23:59:28.713" v="1288" actId="1076"/>
          <ac:grpSpMkLst>
            <pc:docMk/>
            <pc:sldMk cId="4030650326" sldId="261"/>
            <ac:grpSpMk id="60454" creationId="{00000000-0000-0000-0000-000000000000}"/>
          </ac:grpSpMkLst>
        </pc:grpChg>
        <pc:picChg chg="mod">
          <ac:chgData name="三原慎一" userId="5f70cbe7-f4c8-4824-9758-2abefef14823" providerId="ADAL" clId="{CC308FDC-3ECC-45CB-8706-797CE7EFCA03}" dt="2021-01-26T23:59:28.713" v="1288" actId="1076"/>
          <ac:picMkLst>
            <pc:docMk/>
            <pc:sldMk cId="4030650326" sldId="261"/>
            <ac:picMk id="60434" creationId="{00000000-0000-0000-0000-000000000000}"/>
          </ac:picMkLst>
        </pc:picChg>
        <pc:picChg chg="mod">
          <ac:chgData name="三原慎一" userId="5f70cbe7-f4c8-4824-9758-2abefef14823" providerId="ADAL" clId="{CC308FDC-3ECC-45CB-8706-797CE7EFCA03}" dt="2021-01-26T23:59:29.954" v="1289" actId="1076"/>
          <ac:picMkLst>
            <pc:docMk/>
            <pc:sldMk cId="4030650326" sldId="261"/>
            <ac:picMk id="60435" creationId="{00000000-0000-0000-0000-000000000000}"/>
          </ac:picMkLst>
        </pc:picChg>
      </pc:sldChg>
      <pc:sldChg chg="delSp mod">
        <pc:chgData name="三原慎一" userId="5f70cbe7-f4c8-4824-9758-2abefef14823" providerId="ADAL" clId="{CC308FDC-3ECC-45CB-8706-797CE7EFCA03}" dt="2021-01-27T00:26:39.308" v="1607" actId="478"/>
        <pc:sldMkLst>
          <pc:docMk/>
          <pc:sldMk cId="142751480" sldId="264"/>
        </pc:sldMkLst>
        <pc:spChg chg="del">
          <ac:chgData name="三原慎一" userId="5f70cbe7-f4c8-4824-9758-2abefef14823" providerId="ADAL" clId="{CC308FDC-3ECC-45CB-8706-797CE7EFCA03}" dt="2021-01-27T00:26:39.308" v="1607" actId="478"/>
          <ac:spMkLst>
            <pc:docMk/>
            <pc:sldMk cId="142751480" sldId="264"/>
            <ac:spMk id="9" creationId="{00000000-0000-0000-0000-000000000000}"/>
          </ac:spMkLst>
        </pc:spChg>
      </pc:sldChg>
      <pc:sldChg chg="delSp modSp mod">
        <pc:chgData name="三原慎一" userId="5f70cbe7-f4c8-4824-9758-2abefef14823" providerId="ADAL" clId="{CC308FDC-3ECC-45CB-8706-797CE7EFCA03}" dt="2021-01-26T23:54:37.219" v="1223" actId="1076"/>
        <pc:sldMkLst>
          <pc:docMk/>
          <pc:sldMk cId="3802306038" sldId="270"/>
        </pc:sldMkLst>
        <pc:spChg chg="mod">
          <ac:chgData name="三原慎一" userId="5f70cbe7-f4c8-4824-9758-2abefef14823" providerId="ADAL" clId="{CC308FDC-3ECC-45CB-8706-797CE7EFCA03}" dt="2021-01-26T23:54:33.639" v="1222" actId="1076"/>
          <ac:spMkLst>
            <pc:docMk/>
            <pc:sldMk cId="3802306038" sldId="270"/>
            <ac:spMk id="12" creationId="{00000000-0000-0000-0000-000000000000}"/>
          </ac:spMkLst>
        </pc:spChg>
        <pc:spChg chg="mod">
          <ac:chgData name="三原慎一" userId="5f70cbe7-f4c8-4824-9758-2abefef14823" providerId="ADAL" clId="{CC308FDC-3ECC-45CB-8706-797CE7EFCA03}" dt="2021-01-26T23:49:21.499" v="1151" actId="1076"/>
          <ac:spMkLst>
            <pc:docMk/>
            <pc:sldMk cId="3802306038" sldId="270"/>
            <ac:spMk id="18" creationId="{00000000-0000-0000-0000-000000000000}"/>
          </ac:spMkLst>
        </pc:spChg>
        <pc:spChg chg="del">
          <ac:chgData name="三原慎一" userId="5f70cbe7-f4c8-4824-9758-2abefef14823" providerId="ADAL" clId="{CC308FDC-3ECC-45CB-8706-797CE7EFCA03}" dt="2021-01-26T23:48:56.860" v="1150" actId="478"/>
          <ac:spMkLst>
            <pc:docMk/>
            <pc:sldMk cId="3802306038" sldId="270"/>
            <ac:spMk id="27" creationId="{00000000-0000-0000-0000-000000000000}"/>
          </ac:spMkLst>
        </pc:spChg>
        <pc:spChg chg="mod">
          <ac:chgData name="三原慎一" userId="5f70cbe7-f4c8-4824-9758-2abefef14823" providerId="ADAL" clId="{CC308FDC-3ECC-45CB-8706-797CE7EFCA03}" dt="2021-01-26T23:49:26.043" v="1152" actId="1076"/>
          <ac:spMkLst>
            <pc:docMk/>
            <pc:sldMk cId="3802306038" sldId="270"/>
            <ac:spMk id="28" creationId="{00000000-0000-0000-0000-000000000000}"/>
          </ac:spMkLst>
        </pc:spChg>
        <pc:picChg chg="mod">
          <ac:chgData name="三原慎一" userId="5f70cbe7-f4c8-4824-9758-2abefef14823" providerId="ADAL" clId="{CC308FDC-3ECC-45CB-8706-797CE7EFCA03}" dt="2021-01-26T23:48:49.308" v="1149" actId="1076"/>
          <ac:picMkLst>
            <pc:docMk/>
            <pc:sldMk cId="3802306038" sldId="270"/>
            <ac:picMk id="4" creationId="{00000000-0000-0000-0000-000000000000}"/>
          </ac:picMkLst>
        </pc:picChg>
        <pc:picChg chg="mod">
          <ac:chgData name="三原慎一" userId="5f70cbe7-f4c8-4824-9758-2abefef14823" providerId="ADAL" clId="{CC308FDC-3ECC-45CB-8706-797CE7EFCA03}" dt="2021-01-26T23:54:31.223" v="1221" actId="1076"/>
          <ac:picMkLst>
            <pc:docMk/>
            <pc:sldMk cId="3802306038" sldId="270"/>
            <ac:picMk id="8" creationId="{00000000-0000-0000-0000-000000000000}"/>
          </ac:picMkLst>
        </pc:picChg>
        <pc:picChg chg="mod">
          <ac:chgData name="三原慎一" userId="5f70cbe7-f4c8-4824-9758-2abefef14823" providerId="ADAL" clId="{CC308FDC-3ECC-45CB-8706-797CE7EFCA03}" dt="2021-01-26T23:54:37.219" v="1223" actId="1076"/>
          <ac:picMkLst>
            <pc:docMk/>
            <pc:sldMk cId="3802306038" sldId="270"/>
            <ac:picMk id="11" creationId="{00000000-0000-0000-0000-000000000000}"/>
          </ac:picMkLst>
        </pc:picChg>
        <pc:picChg chg="mod">
          <ac:chgData name="三原慎一" userId="5f70cbe7-f4c8-4824-9758-2abefef14823" providerId="ADAL" clId="{CC308FDC-3ECC-45CB-8706-797CE7EFCA03}" dt="2021-01-26T23:48:38.299" v="1135" actId="1038"/>
          <ac:picMkLst>
            <pc:docMk/>
            <pc:sldMk cId="3802306038" sldId="270"/>
            <ac:picMk id="15" creationId="{00000000-0000-0000-0000-000000000000}"/>
          </ac:picMkLst>
        </pc:picChg>
        <pc:picChg chg="mod">
          <ac:chgData name="三原慎一" userId="5f70cbe7-f4c8-4824-9758-2abefef14823" providerId="ADAL" clId="{CC308FDC-3ECC-45CB-8706-797CE7EFCA03}" dt="2021-01-26T23:48:45.419" v="1148" actId="14100"/>
          <ac:picMkLst>
            <pc:docMk/>
            <pc:sldMk cId="3802306038" sldId="270"/>
            <ac:picMk id="16" creationId="{00000000-0000-0000-0000-000000000000}"/>
          </ac:picMkLst>
        </pc:picChg>
        <pc:picChg chg="mod">
          <ac:chgData name="三原慎一" userId="5f70cbe7-f4c8-4824-9758-2abefef14823" providerId="ADAL" clId="{CC308FDC-3ECC-45CB-8706-797CE7EFCA03}" dt="2021-01-26T23:48:31.052" v="1128" actId="1037"/>
          <ac:picMkLst>
            <pc:docMk/>
            <pc:sldMk cId="3802306038" sldId="270"/>
            <ac:picMk id="24" creationId="{00000000-0000-0000-0000-000000000000}"/>
          </ac:picMkLst>
        </pc:picChg>
        <pc:picChg chg="mod">
          <ac:chgData name="三原慎一" userId="5f70cbe7-f4c8-4824-9758-2abefef14823" providerId="ADAL" clId="{CC308FDC-3ECC-45CB-8706-797CE7EFCA03}" dt="2021-01-26T23:48:31.052" v="1128" actId="1037"/>
          <ac:picMkLst>
            <pc:docMk/>
            <pc:sldMk cId="3802306038" sldId="270"/>
            <ac:picMk id="25" creationId="{00000000-0000-0000-0000-000000000000}"/>
          </ac:picMkLst>
        </pc:picChg>
      </pc:sldChg>
      <pc:sldChg chg="delSp modSp mod">
        <pc:chgData name="三原慎一" userId="5f70cbe7-f4c8-4824-9758-2abefef14823" providerId="ADAL" clId="{CC308FDC-3ECC-45CB-8706-797CE7EFCA03}" dt="2021-01-27T03:01:40.164" v="2925" actId="207"/>
        <pc:sldMkLst>
          <pc:docMk/>
          <pc:sldMk cId="833506056" sldId="272"/>
        </pc:sldMkLst>
        <pc:spChg chg="mod">
          <ac:chgData name="三原慎一" userId="5f70cbe7-f4c8-4824-9758-2abefef14823" providerId="ADAL" clId="{CC308FDC-3ECC-45CB-8706-797CE7EFCA03}" dt="2021-01-27T03:01:40.164" v="2925" actId="207"/>
          <ac:spMkLst>
            <pc:docMk/>
            <pc:sldMk cId="833506056" sldId="272"/>
            <ac:spMk id="5" creationId="{00000000-0000-0000-0000-000000000000}"/>
          </ac:spMkLst>
        </pc:spChg>
        <pc:spChg chg="mod">
          <ac:chgData name="三原慎一" userId="5f70cbe7-f4c8-4824-9758-2abefef14823" providerId="ADAL" clId="{CC308FDC-3ECC-45CB-8706-797CE7EFCA03}" dt="2021-01-27T03:01:29.390" v="2903" actId="688"/>
          <ac:spMkLst>
            <pc:docMk/>
            <pc:sldMk cId="833506056" sldId="272"/>
            <ac:spMk id="6" creationId="{00000000-0000-0000-0000-000000000000}"/>
          </ac:spMkLst>
        </pc:spChg>
        <pc:spChg chg="del">
          <ac:chgData name="三原慎一" userId="5f70cbe7-f4c8-4824-9758-2abefef14823" providerId="ADAL" clId="{CC308FDC-3ECC-45CB-8706-797CE7EFCA03}" dt="2021-01-27T02:50:19.947" v="2654" actId="478"/>
          <ac:spMkLst>
            <pc:docMk/>
            <pc:sldMk cId="833506056" sldId="272"/>
            <ac:spMk id="14" creationId="{00000000-0000-0000-0000-000000000000}"/>
          </ac:spMkLst>
        </pc:spChg>
        <pc:spChg chg="mod">
          <ac:chgData name="三原慎一" userId="5f70cbe7-f4c8-4824-9758-2abefef14823" providerId="ADAL" clId="{CC308FDC-3ECC-45CB-8706-797CE7EFCA03}" dt="2021-01-27T02:57:49.524" v="2674" actId="14100"/>
          <ac:spMkLst>
            <pc:docMk/>
            <pc:sldMk cId="833506056" sldId="272"/>
            <ac:spMk id="15" creationId="{00000000-0000-0000-0000-000000000000}"/>
          </ac:spMkLst>
        </pc:spChg>
        <pc:spChg chg="mod">
          <ac:chgData name="三原慎一" userId="5f70cbe7-f4c8-4824-9758-2abefef14823" providerId="ADAL" clId="{CC308FDC-3ECC-45CB-8706-797CE7EFCA03}" dt="2021-01-27T02:50:44.123" v="2661" actId="1076"/>
          <ac:spMkLst>
            <pc:docMk/>
            <pc:sldMk cId="833506056" sldId="272"/>
            <ac:spMk id="20" creationId="{00000000-0000-0000-0000-000000000000}"/>
          </ac:spMkLst>
        </pc:spChg>
        <pc:spChg chg="mod">
          <ac:chgData name="三原慎一" userId="5f70cbe7-f4c8-4824-9758-2abefef14823" providerId="ADAL" clId="{CC308FDC-3ECC-45CB-8706-797CE7EFCA03}" dt="2021-01-27T02:50:37.894" v="2659" actId="1076"/>
          <ac:spMkLst>
            <pc:docMk/>
            <pc:sldMk cId="833506056" sldId="272"/>
            <ac:spMk id="21" creationId="{00000000-0000-0000-0000-000000000000}"/>
          </ac:spMkLst>
        </pc:spChg>
        <pc:spChg chg="mod">
          <ac:chgData name="三原慎一" userId="5f70cbe7-f4c8-4824-9758-2abefef14823" providerId="ADAL" clId="{CC308FDC-3ECC-45CB-8706-797CE7EFCA03}" dt="2021-01-27T02:50:34.495" v="2658" actId="1076"/>
          <ac:spMkLst>
            <pc:docMk/>
            <pc:sldMk cId="833506056" sldId="272"/>
            <ac:spMk id="22" creationId="{00000000-0000-0000-0000-000000000000}"/>
          </ac:spMkLst>
        </pc:spChg>
        <pc:picChg chg="mod">
          <ac:chgData name="三原慎一" userId="5f70cbe7-f4c8-4824-9758-2abefef14823" providerId="ADAL" clId="{CC308FDC-3ECC-45CB-8706-797CE7EFCA03}" dt="2021-01-27T02:57:02.413" v="2669" actId="14100"/>
          <ac:picMkLst>
            <pc:docMk/>
            <pc:sldMk cId="833506056" sldId="272"/>
            <ac:picMk id="1026" creationId="{00000000-0000-0000-0000-000000000000}"/>
          </ac:picMkLst>
        </pc:picChg>
        <pc:cxnChg chg="mod">
          <ac:chgData name="三原慎一" userId="5f70cbe7-f4c8-4824-9758-2abefef14823" providerId="ADAL" clId="{CC308FDC-3ECC-45CB-8706-797CE7EFCA03}" dt="2021-01-27T03:01:17.658" v="2901" actId="14100"/>
          <ac:cxnSpMkLst>
            <pc:docMk/>
            <pc:sldMk cId="833506056" sldId="272"/>
            <ac:cxnSpMk id="11" creationId="{00000000-0000-0000-0000-000000000000}"/>
          </ac:cxnSpMkLst>
        </pc:cxnChg>
        <pc:cxnChg chg="mod">
          <ac:chgData name="三原慎一" userId="5f70cbe7-f4c8-4824-9758-2abefef14823" providerId="ADAL" clId="{CC308FDC-3ECC-45CB-8706-797CE7EFCA03}" dt="2021-01-27T02:50:40.407" v="2660" actId="14100"/>
          <ac:cxnSpMkLst>
            <pc:docMk/>
            <pc:sldMk cId="833506056" sldId="272"/>
            <ac:cxnSpMk id="19" creationId="{00000000-0000-0000-0000-000000000000}"/>
          </ac:cxnSpMkLst>
        </pc:cxnChg>
      </pc:sldChg>
      <pc:sldChg chg="delSp modSp mod">
        <pc:chgData name="三原慎一" userId="5f70cbe7-f4c8-4824-9758-2abefef14823" providerId="ADAL" clId="{CC308FDC-3ECC-45CB-8706-797CE7EFCA03}" dt="2021-01-25T12:43:02.940" v="1076" actId="1076"/>
        <pc:sldMkLst>
          <pc:docMk/>
          <pc:sldMk cId="593003331" sldId="273"/>
        </pc:sldMkLst>
        <pc:spChg chg="mod">
          <ac:chgData name="三原慎一" userId="5f70cbe7-f4c8-4824-9758-2abefef14823" providerId="ADAL" clId="{CC308FDC-3ECC-45CB-8706-797CE7EFCA03}" dt="2021-01-25T12:43:02.940" v="1076" actId="1076"/>
          <ac:spMkLst>
            <pc:docMk/>
            <pc:sldMk cId="593003331" sldId="273"/>
            <ac:spMk id="3" creationId="{00000000-0000-0000-0000-000000000000}"/>
          </ac:spMkLst>
        </pc:spChg>
        <pc:spChg chg="del">
          <ac:chgData name="三原慎一" userId="5f70cbe7-f4c8-4824-9758-2abefef14823" providerId="ADAL" clId="{CC308FDC-3ECC-45CB-8706-797CE7EFCA03}" dt="2021-01-25T12:35:17.968" v="1043" actId="478"/>
          <ac:spMkLst>
            <pc:docMk/>
            <pc:sldMk cId="593003331" sldId="273"/>
            <ac:spMk id="13" creationId="{00000000-0000-0000-0000-000000000000}"/>
          </ac:spMkLst>
        </pc:spChg>
      </pc:sldChg>
      <pc:sldChg chg="addSp delSp modSp mod">
        <pc:chgData name="三原慎一" userId="5f70cbe7-f4c8-4824-9758-2abefef14823" providerId="ADAL" clId="{CC308FDC-3ECC-45CB-8706-797CE7EFCA03}" dt="2021-01-25T05:42:20.214" v="201" actId="14100"/>
        <pc:sldMkLst>
          <pc:docMk/>
          <pc:sldMk cId="1555127757" sldId="277"/>
        </pc:sldMkLst>
        <pc:spChg chg="add mod">
          <ac:chgData name="三原慎一" userId="5f70cbe7-f4c8-4824-9758-2abefef14823" providerId="ADAL" clId="{CC308FDC-3ECC-45CB-8706-797CE7EFCA03}" dt="2021-01-25T05:42:20.214" v="201" actId="14100"/>
          <ac:spMkLst>
            <pc:docMk/>
            <pc:sldMk cId="1555127757" sldId="277"/>
            <ac:spMk id="2" creationId="{B276F270-80B6-4EAF-BECF-584FCC8F1309}"/>
          </ac:spMkLst>
        </pc:spChg>
        <pc:spChg chg="del">
          <ac:chgData name="三原慎一" userId="5f70cbe7-f4c8-4824-9758-2abefef14823" providerId="ADAL" clId="{CC308FDC-3ECC-45CB-8706-797CE7EFCA03}" dt="2021-01-25T05:41:12.612" v="186" actId="478"/>
          <ac:spMkLst>
            <pc:docMk/>
            <pc:sldMk cId="1555127757" sldId="277"/>
            <ac:spMk id="15363" creationId="{00000000-0000-0000-0000-000000000000}"/>
          </ac:spMkLst>
        </pc:spChg>
        <pc:spChg chg="mod">
          <ac:chgData name="三原慎一" userId="5f70cbe7-f4c8-4824-9758-2abefef14823" providerId="ADAL" clId="{CC308FDC-3ECC-45CB-8706-797CE7EFCA03}" dt="2021-01-25T05:41:41.730" v="192" actId="1076"/>
          <ac:spMkLst>
            <pc:docMk/>
            <pc:sldMk cId="1555127757" sldId="277"/>
            <ac:spMk id="15370" creationId="{00000000-0000-0000-0000-000000000000}"/>
          </ac:spMkLst>
        </pc:spChg>
        <pc:spChg chg="del">
          <ac:chgData name="三原慎一" userId="5f70cbe7-f4c8-4824-9758-2abefef14823" providerId="ADAL" clId="{CC308FDC-3ECC-45CB-8706-797CE7EFCA03}" dt="2021-01-25T05:41:27.817" v="189" actId="478"/>
          <ac:spMkLst>
            <pc:docMk/>
            <pc:sldMk cId="1555127757" sldId="277"/>
            <ac:spMk id="15376" creationId="{00000000-0000-0000-0000-000000000000}"/>
          </ac:spMkLst>
        </pc:spChg>
        <pc:spChg chg="del">
          <ac:chgData name="三原慎一" userId="5f70cbe7-f4c8-4824-9758-2abefef14823" providerId="ADAL" clId="{CC308FDC-3ECC-45CB-8706-797CE7EFCA03}" dt="2021-01-25T05:41:08.378" v="185" actId="478"/>
          <ac:spMkLst>
            <pc:docMk/>
            <pc:sldMk cId="1555127757" sldId="277"/>
            <ac:spMk id="15377" creationId="{00000000-0000-0000-0000-000000000000}"/>
          </ac:spMkLst>
        </pc:spChg>
        <pc:spChg chg="mod">
          <ac:chgData name="三原慎一" userId="5f70cbe7-f4c8-4824-9758-2abefef14823" providerId="ADAL" clId="{CC308FDC-3ECC-45CB-8706-797CE7EFCA03}" dt="2021-01-25T05:41:54.150" v="195" actId="1076"/>
          <ac:spMkLst>
            <pc:docMk/>
            <pc:sldMk cId="1555127757" sldId="277"/>
            <ac:spMk id="15402" creationId="{00000000-0000-0000-0000-000000000000}"/>
          </ac:spMkLst>
        </pc:spChg>
        <pc:spChg chg="del">
          <ac:chgData name="三原慎一" userId="5f70cbe7-f4c8-4824-9758-2abefef14823" providerId="ADAL" clId="{CC308FDC-3ECC-45CB-8706-797CE7EFCA03}" dt="2021-01-25T05:40:28.739" v="184" actId="478"/>
          <ac:spMkLst>
            <pc:docMk/>
            <pc:sldMk cId="1555127757" sldId="277"/>
            <ac:spMk id="15409" creationId="{00000000-0000-0000-0000-000000000000}"/>
          </ac:spMkLst>
        </pc:spChg>
        <pc:grpChg chg="del mod">
          <ac:chgData name="三原慎一" userId="5f70cbe7-f4c8-4824-9758-2abefef14823" providerId="ADAL" clId="{CC308FDC-3ECC-45CB-8706-797CE7EFCA03}" dt="2021-01-25T05:41:49.118" v="194" actId="478"/>
          <ac:grpSpMkLst>
            <pc:docMk/>
            <pc:sldMk cId="1555127757" sldId="277"/>
            <ac:grpSpMk id="5" creationId="{00000000-0000-0000-0000-000000000000}"/>
          </ac:grpSpMkLst>
        </pc:grpChg>
      </pc:sldChg>
      <pc:sldChg chg="delSp modSp mod ord">
        <pc:chgData name="三原慎一" userId="5f70cbe7-f4c8-4824-9758-2abefef14823" providerId="ADAL" clId="{CC308FDC-3ECC-45CB-8706-797CE7EFCA03}" dt="2021-01-27T00:08:17.408" v="1376"/>
        <pc:sldMkLst>
          <pc:docMk/>
          <pc:sldMk cId="1621583555" sldId="278"/>
        </pc:sldMkLst>
        <pc:spChg chg="mod">
          <ac:chgData name="三原慎一" userId="5f70cbe7-f4c8-4824-9758-2abefef14823" providerId="ADAL" clId="{CC308FDC-3ECC-45CB-8706-797CE7EFCA03}" dt="2021-01-27T00:07:30.489" v="1361" actId="1076"/>
          <ac:spMkLst>
            <pc:docMk/>
            <pc:sldMk cId="1621583555" sldId="278"/>
            <ac:spMk id="7" creationId="{00000000-0000-0000-0000-000000000000}"/>
          </ac:spMkLst>
        </pc:spChg>
        <pc:spChg chg="mod">
          <ac:chgData name="三原慎一" userId="5f70cbe7-f4c8-4824-9758-2abefef14823" providerId="ADAL" clId="{CC308FDC-3ECC-45CB-8706-797CE7EFCA03}" dt="2021-01-27T00:07:00.243" v="1354" actId="14100"/>
          <ac:spMkLst>
            <pc:docMk/>
            <pc:sldMk cId="1621583555" sldId="278"/>
            <ac:spMk id="23" creationId="{00000000-0000-0000-0000-000000000000}"/>
          </ac:spMkLst>
        </pc:spChg>
        <pc:spChg chg="del">
          <ac:chgData name="三原慎一" userId="5f70cbe7-f4c8-4824-9758-2abefef14823" providerId="ADAL" clId="{CC308FDC-3ECC-45CB-8706-797CE7EFCA03}" dt="2021-01-27T00:07:18.589" v="1356" actId="478"/>
          <ac:spMkLst>
            <pc:docMk/>
            <pc:sldMk cId="1621583555" sldId="278"/>
            <ac:spMk id="32" creationId="{00000000-0000-0000-0000-000000000000}"/>
          </ac:spMkLst>
        </pc:spChg>
        <pc:picChg chg="mod">
          <ac:chgData name="三原慎一" userId="5f70cbe7-f4c8-4824-9758-2abefef14823" providerId="ADAL" clId="{CC308FDC-3ECC-45CB-8706-797CE7EFCA03}" dt="2021-01-27T00:07:41.330" v="1365" actId="14100"/>
          <ac:picMkLst>
            <pc:docMk/>
            <pc:sldMk cId="1621583555" sldId="278"/>
            <ac:picMk id="4098" creationId="{00000000-0000-0000-0000-000000000000}"/>
          </ac:picMkLst>
        </pc:picChg>
        <pc:picChg chg="mod">
          <ac:chgData name="三原慎一" userId="5f70cbe7-f4c8-4824-9758-2abefef14823" providerId="ADAL" clId="{CC308FDC-3ECC-45CB-8706-797CE7EFCA03}" dt="2021-01-27T00:07:22.030" v="1357" actId="1076"/>
          <ac:picMkLst>
            <pc:docMk/>
            <pc:sldMk cId="1621583555" sldId="278"/>
            <ac:picMk id="4099" creationId="{00000000-0000-0000-0000-000000000000}"/>
          </ac:picMkLst>
        </pc:picChg>
        <pc:picChg chg="mod">
          <ac:chgData name="三原慎一" userId="5f70cbe7-f4c8-4824-9758-2abefef14823" providerId="ADAL" clId="{CC308FDC-3ECC-45CB-8706-797CE7EFCA03}" dt="2021-01-27T00:07:30.489" v="1361" actId="1076"/>
          <ac:picMkLst>
            <pc:docMk/>
            <pc:sldMk cId="1621583555" sldId="278"/>
            <ac:picMk id="4100" creationId="{00000000-0000-0000-0000-000000000000}"/>
          </ac:picMkLst>
        </pc:picChg>
        <pc:picChg chg="mod">
          <ac:chgData name="三原慎一" userId="5f70cbe7-f4c8-4824-9758-2abefef14823" providerId="ADAL" clId="{CC308FDC-3ECC-45CB-8706-797CE7EFCA03}" dt="2021-01-27T00:07:58.133" v="1371" actId="1076"/>
          <ac:picMkLst>
            <pc:docMk/>
            <pc:sldMk cId="1621583555" sldId="278"/>
            <ac:picMk id="40963" creationId="{00000000-0000-0000-0000-000000000000}"/>
          </ac:picMkLst>
        </pc:picChg>
        <pc:picChg chg="mod">
          <ac:chgData name="三原慎一" userId="5f70cbe7-f4c8-4824-9758-2abefef14823" providerId="ADAL" clId="{CC308FDC-3ECC-45CB-8706-797CE7EFCA03}" dt="2021-01-27T00:08:06.878" v="1374" actId="1076"/>
          <ac:picMkLst>
            <pc:docMk/>
            <pc:sldMk cId="1621583555" sldId="278"/>
            <ac:picMk id="40964" creationId="{00000000-0000-0000-0000-000000000000}"/>
          </ac:picMkLst>
        </pc:picChg>
      </pc:sldChg>
      <pc:sldChg chg="delSp mod">
        <pc:chgData name="三原慎一" userId="5f70cbe7-f4c8-4824-9758-2abefef14823" providerId="ADAL" clId="{CC308FDC-3ECC-45CB-8706-797CE7EFCA03}" dt="2021-01-25T12:35:13.801" v="1042" actId="478"/>
        <pc:sldMkLst>
          <pc:docMk/>
          <pc:sldMk cId="1909118706" sldId="280"/>
        </pc:sldMkLst>
        <pc:spChg chg="del">
          <ac:chgData name="三原慎一" userId="5f70cbe7-f4c8-4824-9758-2abefef14823" providerId="ADAL" clId="{CC308FDC-3ECC-45CB-8706-797CE7EFCA03}" dt="2021-01-25T12:35:13.801" v="1042" actId="478"/>
          <ac:spMkLst>
            <pc:docMk/>
            <pc:sldMk cId="1909118706" sldId="280"/>
            <ac:spMk id="17" creationId="{00000000-0000-0000-0000-000000000000}"/>
          </ac:spMkLst>
        </pc:spChg>
      </pc:sldChg>
      <pc:sldChg chg="modSp add mod ord modClrScheme chgLayout modNotes">
        <pc:chgData name="三原慎一" userId="5f70cbe7-f4c8-4824-9758-2abefef14823" providerId="ADAL" clId="{CC308FDC-3ECC-45CB-8706-797CE7EFCA03}" dt="2021-01-27T01:05:07.607" v="1717" actId="1076"/>
        <pc:sldMkLst>
          <pc:docMk/>
          <pc:sldMk cId="553044818" sldId="282"/>
        </pc:sldMkLst>
        <pc:spChg chg="mod">
          <ac:chgData name="三原慎一" userId="5f70cbe7-f4c8-4824-9758-2abefef14823" providerId="ADAL" clId="{CC308FDC-3ECC-45CB-8706-797CE7EFCA03}" dt="2021-01-27T01:04:52.728" v="1714" actId="1076"/>
          <ac:spMkLst>
            <pc:docMk/>
            <pc:sldMk cId="553044818" sldId="282"/>
            <ac:spMk id="13" creationId="{00000000-0000-0000-0000-000000000000}"/>
          </ac:spMkLst>
        </pc:spChg>
        <pc:spChg chg="mod">
          <ac:chgData name="三原慎一" userId="5f70cbe7-f4c8-4824-9758-2abefef14823" providerId="ADAL" clId="{CC308FDC-3ECC-45CB-8706-797CE7EFCA03}" dt="2021-01-27T01:04:39.144" v="1712" actId="1076"/>
          <ac:spMkLst>
            <pc:docMk/>
            <pc:sldMk cId="553044818" sldId="282"/>
            <ac:spMk id="29" creationId="{00000000-0000-0000-0000-000000000000}"/>
          </ac:spMkLst>
        </pc:spChg>
        <pc:spChg chg="mod">
          <ac:chgData name="三原慎一" userId="5f70cbe7-f4c8-4824-9758-2abefef14823" providerId="ADAL" clId="{CC308FDC-3ECC-45CB-8706-797CE7EFCA03}" dt="2021-01-27T01:05:07.607" v="1717" actId="1076"/>
          <ac:spMkLst>
            <pc:docMk/>
            <pc:sldMk cId="553044818" sldId="282"/>
            <ac:spMk id="35" creationId="{00000000-0000-0000-0000-000000000000}"/>
          </ac:spMkLst>
        </pc:spChg>
        <pc:picChg chg="mod">
          <ac:chgData name="三原慎一" userId="5f70cbe7-f4c8-4824-9758-2abefef14823" providerId="ADAL" clId="{CC308FDC-3ECC-45CB-8706-797CE7EFCA03}" dt="2021-01-27T01:04:56.223" v="1715" actId="1076"/>
          <ac:picMkLst>
            <pc:docMk/>
            <pc:sldMk cId="553044818" sldId="282"/>
            <ac:picMk id="17" creationId="{00000000-0000-0000-0000-000000000000}"/>
          </ac:picMkLst>
        </pc:picChg>
        <pc:cxnChg chg="mod">
          <ac:chgData name="三原慎一" userId="5f70cbe7-f4c8-4824-9758-2abefef14823" providerId="ADAL" clId="{CC308FDC-3ECC-45CB-8706-797CE7EFCA03}" dt="2021-01-27T01:05:00.387" v="1716" actId="1076"/>
          <ac:cxnSpMkLst>
            <pc:docMk/>
            <pc:sldMk cId="553044818" sldId="282"/>
            <ac:cxnSpMk id="28" creationId="{14C54A71-3D47-4CDA-904C-3445A972DFC0}"/>
          </ac:cxnSpMkLst>
        </pc:cxnChg>
      </pc:sldChg>
      <pc:sldChg chg="ord">
        <pc:chgData name="三原慎一" userId="5f70cbe7-f4c8-4824-9758-2abefef14823" providerId="ADAL" clId="{CC308FDC-3ECC-45CB-8706-797CE7EFCA03}" dt="2021-01-27T02:30:04.236" v="2532"/>
        <pc:sldMkLst>
          <pc:docMk/>
          <pc:sldMk cId="698085671" sldId="283"/>
        </pc:sldMkLst>
      </pc:sldChg>
      <pc:sldChg chg="modSp mod">
        <pc:chgData name="三原慎一" userId="5f70cbe7-f4c8-4824-9758-2abefef14823" providerId="ADAL" clId="{CC308FDC-3ECC-45CB-8706-797CE7EFCA03}" dt="2021-01-26T23:46:59.307" v="1098" actId="1076"/>
        <pc:sldMkLst>
          <pc:docMk/>
          <pc:sldMk cId="3477011870" sldId="290"/>
        </pc:sldMkLst>
        <pc:spChg chg="mod">
          <ac:chgData name="三原慎一" userId="5f70cbe7-f4c8-4824-9758-2abefef14823" providerId="ADAL" clId="{CC308FDC-3ECC-45CB-8706-797CE7EFCA03}" dt="2021-01-26T23:46:59.307" v="1098" actId="1076"/>
          <ac:spMkLst>
            <pc:docMk/>
            <pc:sldMk cId="3477011870" sldId="290"/>
            <ac:spMk id="4" creationId="{00000000-0000-0000-0000-000000000000}"/>
          </ac:spMkLst>
        </pc:spChg>
        <pc:spChg chg="mod">
          <ac:chgData name="三原慎一" userId="5f70cbe7-f4c8-4824-9758-2abefef14823" providerId="ADAL" clId="{CC308FDC-3ECC-45CB-8706-797CE7EFCA03}" dt="2021-01-25T05:57:32.939" v="378"/>
          <ac:spMkLst>
            <pc:docMk/>
            <pc:sldMk cId="3477011870" sldId="290"/>
            <ac:spMk id="5" creationId="{00000000-0000-0000-0000-000000000000}"/>
          </ac:spMkLst>
        </pc:spChg>
        <pc:spChg chg="mod">
          <ac:chgData name="三原慎一" userId="5f70cbe7-f4c8-4824-9758-2abefef14823" providerId="ADAL" clId="{CC308FDC-3ECC-45CB-8706-797CE7EFCA03}" dt="2021-01-26T23:46:25.075" v="1090" actId="14100"/>
          <ac:spMkLst>
            <pc:docMk/>
            <pc:sldMk cId="3477011870" sldId="290"/>
            <ac:spMk id="6" creationId="{00000000-0000-0000-0000-000000000000}"/>
          </ac:spMkLst>
        </pc:spChg>
      </pc:sldChg>
      <pc:sldChg chg="addSp delSp modSp mod">
        <pc:chgData name="三原慎一" userId="5f70cbe7-f4c8-4824-9758-2abefef14823" providerId="ADAL" clId="{CC308FDC-3ECC-45CB-8706-797CE7EFCA03}" dt="2021-01-27T02:47:29.124" v="2651" actId="6549"/>
        <pc:sldMkLst>
          <pc:docMk/>
          <pc:sldMk cId="3042156851" sldId="295"/>
        </pc:sldMkLst>
        <pc:spChg chg="mod">
          <ac:chgData name="三原慎一" userId="5f70cbe7-f4c8-4824-9758-2abefef14823" providerId="ADAL" clId="{CC308FDC-3ECC-45CB-8706-797CE7EFCA03}" dt="2021-01-27T02:29:04.163" v="2528" actId="1038"/>
          <ac:spMkLst>
            <pc:docMk/>
            <pc:sldMk cId="3042156851" sldId="295"/>
            <ac:spMk id="6" creationId="{00000000-0000-0000-0000-000000000000}"/>
          </ac:spMkLst>
        </pc:spChg>
        <pc:spChg chg="mod">
          <ac:chgData name="三原慎一" userId="5f70cbe7-f4c8-4824-9758-2abefef14823" providerId="ADAL" clId="{CC308FDC-3ECC-45CB-8706-797CE7EFCA03}" dt="2021-01-27T02:29:04.163" v="2528" actId="1038"/>
          <ac:spMkLst>
            <pc:docMk/>
            <pc:sldMk cId="3042156851" sldId="295"/>
            <ac:spMk id="7" creationId="{00000000-0000-0000-0000-000000000000}"/>
          </ac:spMkLst>
        </pc:spChg>
        <pc:spChg chg="mod">
          <ac:chgData name="三原慎一" userId="5f70cbe7-f4c8-4824-9758-2abefef14823" providerId="ADAL" clId="{CC308FDC-3ECC-45CB-8706-797CE7EFCA03}" dt="2021-01-27T02:29:04.163" v="2528" actId="1038"/>
          <ac:spMkLst>
            <pc:docMk/>
            <pc:sldMk cId="3042156851" sldId="295"/>
            <ac:spMk id="8" creationId="{00000000-0000-0000-0000-000000000000}"/>
          </ac:spMkLst>
        </pc:spChg>
        <pc:spChg chg="mod">
          <ac:chgData name="三原慎一" userId="5f70cbe7-f4c8-4824-9758-2abefef14823" providerId="ADAL" clId="{CC308FDC-3ECC-45CB-8706-797CE7EFCA03}" dt="2021-01-27T02:29:04.163" v="2528" actId="1038"/>
          <ac:spMkLst>
            <pc:docMk/>
            <pc:sldMk cId="3042156851" sldId="295"/>
            <ac:spMk id="9" creationId="{00000000-0000-0000-0000-000000000000}"/>
          </ac:spMkLst>
        </pc:spChg>
        <pc:spChg chg="del mod">
          <ac:chgData name="三原慎一" userId="5f70cbe7-f4c8-4824-9758-2abefef14823" providerId="ADAL" clId="{CC308FDC-3ECC-45CB-8706-797CE7EFCA03}" dt="2021-01-27T02:28:56.870" v="2519"/>
          <ac:spMkLst>
            <pc:docMk/>
            <pc:sldMk cId="3042156851" sldId="295"/>
            <ac:spMk id="10" creationId="{00000000-0000-0000-0000-000000000000}"/>
          </ac:spMkLst>
        </pc:spChg>
        <pc:spChg chg="add mod">
          <ac:chgData name="三原慎一" userId="5f70cbe7-f4c8-4824-9758-2abefef14823" providerId="ADAL" clId="{CC308FDC-3ECC-45CB-8706-797CE7EFCA03}" dt="2021-01-27T02:47:29.124" v="2651" actId="6549"/>
          <ac:spMkLst>
            <pc:docMk/>
            <pc:sldMk cId="3042156851" sldId="295"/>
            <ac:spMk id="11" creationId="{52F217B5-109A-4CA4-AF72-35D28FBF2B5E}"/>
          </ac:spMkLst>
        </pc:spChg>
        <pc:spChg chg="mod">
          <ac:chgData name="三原慎一" userId="5f70cbe7-f4c8-4824-9758-2abefef14823" providerId="ADAL" clId="{CC308FDC-3ECC-45CB-8706-797CE7EFCA03}" dt="2021-01-27T02:29:04.163" v="2528" actId="1038"/>
          <ac:spMkLst>
            <pc:docMk/>
            <pc:sldMk cId="3042156851" sldId="295"/>
            <ac:spMk id="12" creationId="{00000000-0000-0000-0000-000000000000}"/>
          </ac:spMkLst>
        </pc:spChg>
        <pc:spChg chg="mod">
          <ac:chgData name="三原慎一" userId="5f70cbe7-f4c8-4824-9758-2abefef14823" providerId="ADAL" clId="{CC308FDC-3ECC-45CB-8706-797CE7EFCA03}" dt="2021-01-26T23:47:18.547" v="1099" actId="1076"/>
          <ac:spMkLst>
            <pc:docMk/>
            <pc:sldMk cId="3042156851" sldId="295"/>
            <ac:spMk id="13" creationId="{00000000-0000-0000-0000-000000000000}"/>
          </ac:spMkLst>
        </pc:spChg>
      </pc:sldChg>
      <pc:sldChg chg="del">
        <pc:chgData name="三原慎一" userId="5f70cbe7-f4c8-4824-9758-2abefef14823" providerId="ADAL" clId="{CC308FDC-3ECC-45CB-8706-797CE7EFCA03}" dt="2021-01-25T12:37:24.952" v="1048" actId="2696"/>
        <pc:sldMkLst>
          <pc:docMk/>
          <pc:sldMk cId="2836998502" sldId="296"/>
        </pc:sldMkLst>
      </pc:sldChg>
      <pc:sldChg chg="delSp modSp mod">
        <pc:chgData name="三原慎一" userId="5f70cbe7-f4c8-4824-9758-2abefef14823" providerId="ADAL" clId="{CC308FDC-3ECC-45CB-8706-797CE7EFCA03}" dt="2021-01-26T23:58:43.036" v="1285"/>
        <pc:sldMkLst>
          <pc:docMk/>
          <pc:sldMk cId="1820887792" sldId="297"/>
        </pc:sldMkLst>
        <pc:spChg chg="mod">
          <ac:chgData name="三原慎一" userId="5f70cbe7-f4c8-4824-9758-2abefef14823" providerId="ADAL" clId="{CC308FDC-3ECC-45CB-8706-797CE7EFCA03}" dt="2021-01-26T23:57:52.626" v="1270" actId="1076"/>
          <ac:spMkLst>
            <pc:docMk/>
            <pc:sldMk cId="1820887792" sldId="297"/>
            <ac:spMk id="8" creationId="{00000000-0000-0000-0000-000000000000}"/>
          </ac:spMkLst>
        </pc:spChg>
        <pc:spChg chg="mod">
          <ac:chgData name="三原慎一" userId="5f70cbe7-f4c8-4824-9758-2abefef14823" providerId="ADAL" clId="{CC308FDC-3ECC-45CB-8706-797CE7EFCA03}" dt="2021-01-26T23:57:59.228" v="1272" actId="1076"/>
          <ac:spMkLst>
            <pc:docMk/>
            <pc:sldMk cId="1820887792" sldId="297"/>
            <ac:spMk id="9" creationId="{00000000-0000-0000-0000-000000000000}"/>
          </ac:spMkLst>
        </pc:spChg>
        <pc:spChg chg="mod">
          <ac:chgData name="三原慎一" userId="5f70cbe7-f4c8-4824-9758-2abefef14823" providerId="ADAL" clId="{CC308FDC-3ECC-45CB-8706-797CE7EFCA03}" dt="2021-01-26T23:58:11.051" v="1277" actId="1036"/>
          <ac:spMkLst>
            <pc:docMk/>
            <pc:sldMk cId="1820887792" sldId="297"/>
            <ac:spMk id="12" creationId="{00000000-0000-0000-0000-000000000000}"/>
          </ac:spMkLst>
        </pc:spChg>
        <pc:spChg chg="mod">
          <ac:chgData name="三原慎一" userId="5f70cbe7-f4c8-4824-9758-2abefef14823" providerId="ADAL" clId="{CC308FDC-3ECC-45CB-8706-797CE7EFCA03}" dt="2021-01-26T23:57:56.719" v="1271" actId="1076"/>
          <ac:spMkLst>
            <pc:docMk/>
            <pc:sldMk cId="1820887792" sldId="297"/>
            <ac:spMk id="13" creationId="{00000000-0000-0000-0000-000000000000}"/>
          </ac:spMkLst>
        </pc:spChg>
        <pc:spChg chg="mod">
          <ac:chgData name="三原慎一" userId="5f70cbe7-f4c8-4824-9758-2abefef14823" providerId="ADAL" clId="{CC308FDC-3ECC-45CB-8706-797CE7EFCA03}" dt="2021-01-26T23:58:19.946" v="1278" actId="1076"/>
          <ac:spMkLst>
            <pc:docMk/>
            <pc:sldMk cId="1820887792" sldId="297"/>
            <ac:spMk id="15" creationId="{00000000-0000-0000-0000-000000000000}"/>
          </ac:spMkLst>
        </pc:spChg>
        <pc:spChg chg="mod">
          <ac:chgData name="三原慎一" userId="5f70cbe7-f4c8-4824-9758-2abefef14823" providerId="ADAL" clId="{CC308FDC-3ECC-45CB-8706-797CE7EFCA03}" dt="2021-01-26T23:58:23.164" v="1279" actId="1076"/>
          <ac:spMkLst>
            <pc:docMk/>
            <pc:sldMk cId="1820887792" sldId="297"/>
            <ac:spMk id="16" creationId="{00000000-0000-0000-0000-000000000000}"/>
          </ac:spMkLst>
        </pc:spChg>
        <pc:spChg chg="mod">
          <ac:chgData name="三原慎一" userId="5f70cbe7-f4c8-4824-9758-2abefef14823" providerId="ADAL" clId="{CC308FDC-3ECC-45CB-8706-797CE7EFCA03}" dt="2021-01-26T23:58:27.787" v="1280" actId="1076"/>
          <ac:spMkLst>
            <pc:docMk/>
            <pc:sldMk cId="1820887792" sldId="297"/>
            <ac:spMk id="17" creationId="{00000000-0000-0000-0000-000000000000}"/>
          </ac:spMkLst>
        </pc:spChg>
        <pc:spChg chg="mod">
          <ac:chgData name="三原慎一" userId="5f70cbe7-f4c8-4824-9758-2abefef14823" providerId="ADAL" clId="{CC308FDC-3ECC-45CB-8706-797CE7EFCA03}" dt="2021-01-26T23:58:32.454" v="1281" actId="1076"/>
          <ac:spMkLst>
            <pc:docMk/>
            <pc:sldMk cId="1820887792" sldId="297"/>
            <ac:spMk id="18" creationId="{00000000-0000-0000-0000-000000000000}"/>
          </ac:spMkLst>
        </pc:spChg>
        <pc:spChg chg="del">
          <ac:chgData name="三原慎一" userId="5f70cbe7-f4c8-4824-9758-2abefef14823" providerId="ADAL" clId="{CC308FDC-3ECC-45CB-8706-797CE7EFCA03}" dt="2021-01-26T23:56:54.963" v="1259" actId="478"/>
          <ac:spMkLst>
            <pc:docMk/>
            <pc:sldMk cId="1820887792" sldId="297"/>
            <ac:spMk id="20" creationId="{00000000-0000-0000-0000-000000000000}"/>
          </ac:spMkLst>
        </pc:spChg>
        <pc:graphicFrameChg chg="mod">
          <ac:chgData name="三原慎一" userId="5f70cbe7-f4c8-4824-9758-2abefef14823" providerId="ADAL" clId="{CC308FDC-3ECC-45CB-8706-797CE7EFCA03}" dt="2021-01-26T23:58:43.036" v="1285"/>
          <ac:graphicFrameMkLst>
            <pc:docMk/>
            <pc:sldMk cId="1820887792" sldId="297"/>
            <ac:graphicFrameMk id="4" creationId="{00000000-0000-0000-0000-000000000000}"/>
          </ac:graphicFrameMkLst>
        </pc:graphicFrameChg>
        <pc:graphicFrameChg chg="mod">
          <ac:chgData name="三原慎一" userId="5f70cbe7-f4c8-4824-9758-2abefef14823" providerId="ADAL" clId="{CC308FDC-3ECC-45CB-8706-797CE7EFCA03}" dt="2021-01-26T23:58:36.564" v="1283"/>
          <ac:graphicFrameMkLst>
            <pc:docMk/>
            <pc:sldMk cId="1820887792" sldId="297"/>
            <ac:graphicFrameMk id="5" creationId="{00000000-0000-0000-0000-000000000000}"/>
          </ac:graphicFrameMkLst>
        </pc:graphicFrameChg>
      </pc:sldChg>
      <pc:sldChg chg="addSp delSp modSp mod">
        <pc:chgData name="三原慎一" userId="5f70cbe7-f4c8-4824-9758-2abefef14823" providerId="ADAL" clId="{CC308FDC-3ECC-45CB-8706-797CE7EFCA03}" dt="2021-01-27T00:09:26.420" v="1377" actId="478"/>
        <pc:sldMkLst>
          <pc:docMk/>
          <pc:sldMk cId="2069793111" sldId="299"/>
        </pc:sldMkLst>
        <pc:spChg chg="mod">
          <ac:chgData name="三原慎一" userId="5f70cbe7-f4c8-4824-9758-2abefef14823" providerId="ADAL" clId="{CC308FDC-3ECC-45CB-8706-797CE7EFCA03}" dt="2021-01-25T06:20:40.479" v="908" actId="1076"/>
          <ac:spMkLst>
            <pc:docMk/>
            <pc:sldMk cId="2069793111" sldId="299"/>
            <ac:spMk id="2" creationId="{00000000-0000-0000-0000-000000000000}"/>
          </ac:spMkLst>
        </pc:spChg>
        <pc:spChg chg="mod">
          <ac:chgData name="三原慎一" userId="5f70cbe7-f4c8-4824-9758-2abefef14823" providerId="ADAL" clId="{CC308FDC-3ECC-45CB-8706-797CE7EFCA03}" dt="2021-01-25T06:19:02.431" v="897" actId="1076"/>
          <ac:spMkLst>
            <pc:docMk/>
            <pc:sldMk cId="2069793111" sldId="299"/>
            <ac:spMk id="7" creationId="{00000000-0000-0000-0000-000000000000}"/>
          </ac:spMkLst>
        </pc:spChg>
        <pc:spChg chg="mod">
          <ac:chgData name="三原慎一" userId="5f70cbe7-f4c8-4824-9758-2abefef14823" providerId="ADAL" clId="{CC308FDC-3ECC-45CB-8706-797CE7EFCA03}" dt="2021-01-25T06:19:02.431" v="897" actId="1076"/>
          <ac:spMkLst>
            <pc:docMk/>
            <pc:sldMk cId="2069793111" sldId="299"/>
            <ac:spMk id="8" creationId="{00000000-0000-0000-0000-000000000000}"/>
          </ac:spMkLst>
        </pc:spChg>
        <pc:spChg chg="mod">
          <ac:chgData name="三原慎一" userId="5f70cbe7-f4c8-4824-9758-2abefef14823" providerId="ADAL" clId="{CC308FDC-3ECC-45CB-8706-797CE7EFCA03}" dt="2021-01-25T06:20:40.479" v="908" actId="1076"/>
          <ac:spMkLst>
            <pc:docMk/>
            <pc:sldMk cId="2069793111" sldId="299"/>
            <ac:spMk id="9" creationId="{00000000-0000-0000-0000-000000000000}"/>
          </ac:spMkLst>
        </pc:spChg>
        <pc:spChg chg="mod">
          <ac:chgData name="三原慎一" userId="5f70cbe7-f4c8-4824-9758-2abefef14823" providerId="ADAL" clId="{CC308FDC-3ECC-45CB-8706-797CE7EFCA03}" dt="2021-01-25T06:19:02.431" v="897" actId="1076"/>
          <ac:spMkLst>
            <pc:docMk/>
            <pc:sldMk cId="2069793111" sldId="299"/>
            <ac:spMk id="10" creationId="{00000000-0000-0000-0000-000000000000}"/>
          </ac:spMkLst>
        </pc:spChg>
        <pc:spChg chg="del">
          <ac:chgData name="三原慎一" userId="5f70cbe7-f4c8-4824-9758-2abefef14823" providerId="ADAL" clId="{CC308FDC-3ECC-45CB-8706-797CE7EFCA03}" dt="2021-01-27T00:09:26.420" v="1377" actId="478"/>
          <ac:spMkLst>
            <pc:docMk/>
            <pc:sldMk cId="2069793111" sldId="299"/>
            <ac:spMk id="11" creationId="{00000000-0000-0000-0000-000000000000}"/>
          </ac:spMkLst>
        </pc:spChg>
        <pc:spChg chg="add mod">
          <ac:chgData name="三原慎一" userId="5f70cbe7-f4c8-4824-9758-2abefef14823" providerId="ADAL" clId="{CC308FDC-3ECC-45CB-8706-797CE7EFCA03}" dt="2021-01-25T06:19:02.431" v="897" actId="1076"/>
          <ac:spMkLst>
            <pc:docMk/>
            <pc:sldMk cId="2069793111" sldId="299"/>
            <ac:spMk id="12" creationId="{02BCD4D9-E4F6-4114-AA42-D0A280E2725E}"/>
          </ac:spMkLst>
        </pc:spChg>
        <pc:spChg chg="add mod">
          <ac:chgData name="三原慎一" userId="5f70cbe7-f4c8-4824-9758-2abefef14823" providerId="ADAL" clId="{CC308FDC-3ECC-45CB-8706-797CE7EFCA03}" dt="2021-01-25T06:19:02.431" v="897" actId="1076"/>
          <ac:spMkLst>
            <pc:docMk/>
            <pc:sldMk cId="2069793111" sldId="299"/>
            <ac:spMk id="13" creationId="{6C176B9A-42BA-4E54-9010-AC3297D28FAD}"/>
          </ac:spMkLst>
        </pc:spChg>
        <pc:spChg chg="add mod ord">
          <ac:chgData name="三原慎一" userId="5f70cbe7-f4c8-4824-9758-2abefef14823" providerId="ADAL" clId="{CC308FDC-3ECC-45CB-8706-797CE7EFCA03}" dt="2021-01-25T06:19:02.431" v="897" actId="1076"/>
          <ac:spMkLst>
            <pc:docMk/>
            <pc:sldMk cId="2069793111" sldId="299"/>
            <ac:spMk id="14" creationId="{69B769AE-69B4-4BAE-A5DD-4AB686232FA3}"/>
          </ac:spMkLst>
        </pc:spChg>
        <pc:spChg chg="add mod topLvl">
          <ac:chgData name="三原慎一" userId="5f70cbe7-f4c8-4824-9758-2abefef14823" providerId="ADAL" clId="{CC308FDC-3ECC-45CB-8706-797CE7EFCA03}" dt="2021-01-25T06:08:32.819" v="663" actId="164"/>
          <ac:spMkLst>
            <pc:docMk/>
            <pc:sldMk cId="2069793111" sldId="299"/>
            <ac:spMk id="15" creationId="{C0D26057-1C59-4BD7-B94E-9B2C4D976331}"/>
          </ac:spMkLst>
        </pc:spChg>
        <pc:spChg chg="add mod ord topLvl">
          <ac:chgData name="三原慎一" userId="5f70cbe7-f4c8-4824-9758-2abefef14823" providerId="ADAL" clId="{CC308FDC-3ECC-45CB-8706-797CE7EFCA03}" dt="2021-01-25T06:08:53.097" v="689" actId="1076"/>
          <ac:spMkLst>
            <pc:docMk/>
            <pc:sldMk cId="2069793111" sldId="299"/>
            <ac:spMk id="16" creationId="{95FDA39E-74DE-48C2-B4F0-1E42271CC0AD}"/>
          </ac:spMkLst>
        </pc:spChg>
        <pc:spChg chg="mod">
          <ac:chgData name="三原慎一" userId="5f70cbe7-f4c8-4824-9758-2abefef14823" providerId="ADAL" clId="{CC308FDC-3ECC-45CB-8706-797CE7EFCA03}" dt="2021-01-25T06:19:02.431" v="897" actId="1076"/>
          <ac:spMkLst>
            <pc:docMk/>
            <pc:sldMk cId="2069793111" sldId="299"/>
            <ac:spMk id="21" creationId="{63570413-B642-40DE-9959-07A3D1408DC9}"/>
          </ac:spMkLst>
        </pc:spChg>
        <pc:spChg chg="mod">
          <ac:chgData name="三原慎一" userId="5f70cbe7-f4c8-4824-9758-2abefef14823" providerId="ADAL" clId="{CC308FDC-3ECC-45CB-8706-797CE7EFCA03}" dt="2021-01-25T06:19:02.431" v="897" actId="1076"/>
          <ac:spMkLst>
            <pc:docMk/>
            <pc:sldMk cId="2069793111" sldId="299"/>
            <ac:spMk id="22" creationId="{BF172AB8-0FF3-4E51-B74D-0A0403D06A5D}"/>
          </ac:spMkLst>
        </pc:spChg>
        <pc:spChg chg="mod">
          <ac:chgData name="三原慎一" userId="5f70cbe7-f4c8-4824-9758-2abefef14823" providerId="ADAL" clId="{CC308FDC-3ECC-45CB-8706-797CE7EFCA03}" dt="2021-01-25T06:19:02.431" v="897" actId="1076"/>
          <ac:spMkLst>
            <pc:docMk/>
            <pc:sldMk cId="2069793111" sldId="299"/>
            <ac:spMk id="25" creationId="{B31DC9F1-48F6-451C-BA61-996B6A48D10A}"/>
          </ac:spMkLst>
        </pc:spChg>
        <pc:spChg chg="mod">
          <ac:chgData name="三原慎一" userId="5f70cbe7-f4c8-4824-9758-2abefef14823" providerId="ADAL" clId="{CC308FDC-3ECC-45CB-8706-797CE7EFCA03}" dt="2021-01-25T06:19:02.431" v="897" actId="1076"/>
          <ac:spMkLst>
            <pc:docMk/>
            <pc:sldMk cId="2069793111" sldId="299"/>
            <ac:spMk id="26" creationId="{D86B928B-8F51-4571-84BD-9EBF71F66976}"/>
          </ac:spMkLst>
        </pc:spChg>
        <pc:spChg chg="mod">
          <ac:chgData name="三原慎一" userId="5f70cbe7-f4c8-4824-9758-2abefef14823" providerId="ADAL" clId="{CC308FDC-3ECC-45CB-8706-797CE7EFCA03}" dt="2021-01-25T06:19:02.431" v="897" actId="1076"/>
          <ac:spMkLst>
            <pc:docMk/>
            <pc:sldMk cId="2069793111" sldId="299"/>
            <ac:spMk id="29" creationId="{BF87FFBB-79EB-4973-82CC-9DA483F18BED}"/>
          </ac:spMkLst>
        </pc:spChg>
        <pc:spChg chg="mod">
          <ac:chgData name="三原慎一" userId="5f70cbe7-f4c8-4824-9758-2abefef14823" providerId="ADAL" clId="{CC308FDC-3ECC-45CB-8706-797CE7EFCA03}" dt="2021-01-25T06:19:02.431" v="897" actId="1076"/>
          <ac:spMkLst>
            <pc:docMk/>
            <pc:sldMk cId="2069793111" sldId="299"/>
            <ac:spMk id="30" creationId="{CA224673-68E9-45D9-9958-2123C3922B77}"/>
          </ac:spMkLst>
        </pc:spChg>
        <pc:spChg chg="mod">
          <ac:chgData name="三原慎一" userId="5f70cbe7-f4c8-4824-9758-2abefef14823" providerId="ADAL" clId="{CC308FDC-3ECC-45CB-8706-797CE7EFCA03}" dt="2021-01-25T06:19:02.431" v="897" actId="1076"/>
          <ac:spMkLst>
            <pc:docMk/>
            <pc:sldMk cId="2069793111" sldId="299"/>
            <ac:spMk id="33" creationId="{77A7126C-68D1-4891-A2E0-EBE7862A2A3B}"/>
          </ac:spMkLst>
        </pc:spChg>
        <pc:spChg chg="mod">
          <ac:chgData name="三原慎一" userId="5f70cbe7-f4c8-4824-9758-2abefef14823" providerId="ADAL" clId="{CC308FDC-3ECC-45CB-8706-797CE7EFCA03}" dt="2021-01-25T06:19:02.431" v="897" actId="1076"/>
          <ac:spMkLst>
            <pc:docMk/>
            <pc:sldMk cId="2069793111" sldId="299"/>
            <ac:spMk id="34" creationId="{CE2A86DD-B451-49E6-BCEF-48B56A3A4B9D}"/>
          </ac:spMkLst>
        </pc:spChg>
        <pc:spChg chg="mod">
          <ac:chgData name="三原慎一" userId="5f70cbe7-f4c8-4824-9758-2abefef14823" providerId="ADAL" clId="{CC308FDC-3ECC-45CB-8706-797CE7EFCA03}" dt="2021-01-25T06:19:02.431" v="897" actId="1076"/>
          <ac:spMkLst>
            <pc:docMk/>
            <pc:sldMk cId="2069793111" sldId="299"/>
            <ac:spMk id="37" creationId="{0D1D26DF-B880-4E64-8D08-5080893F8C9D}"/>
          </ac:spMkLst>
        </pc:spChg>
        <pc:spChg chg="mod">
          <ac:chgData name="三原慎一" userId="5f70cbe7-f4c8-4824-9758-2abefef14823" providerId="ADAL" clId="{CC308FDC-3ECC-45CB-8706-797CE7EFCA03}" dt="2021-01-25T06:19:02.431" v="897" actId="1076"/>
          <ac:spMkLst>
            <pc:docMk/>
            <pc:sldMk cId="2069793111" sldId="299"/>
            <ac:spMk id="38" creationId="{44016E2C-BE59-4242-A539-33C43F640553}"/>
          </ac:spMkLst>
        </pc:spChg>
        <pc:spChg chg="mod">
          <ac:chgData name="三原慎一" userId="5f70cbe7-f4c8-4824-9758-2abefef14823" providerId="ADAL" clId="{CC308FDC-3ECC-45CB-8706-797CE7EFCA03}" dt="2021-01-25T06:19:02.431" v="897" actId="1076"/>
          <ac:spMkLst>
            <pc:docMk/>
            <pc:sldMk cId="2069793111" sldId="299"/>
            <ac:spMk id="41" creationId="{2916486C-DB67-40E7-8285-E67F1558B0AF}"/>
          </ac:spMkLst>
        </pc:spChg>
        <pc:spChg chg="mod">
          <ac:chgData name="三原慎一" userId="5f70cbe7-f4c8-4824-9758-2abefef14823" providerId="ADAL" clId="{CC308FDC-3ECC-45CB-8706-797CE7EFCA03}" dt="2021-01-25T06:19:02.431" v="897" actId="1076"/>
          <ac:spMkLst>
            <pc:docMk/>
            <pc:sldMk cId="2069793111" sldId="299"/>
            <ac:spMk id="42" creationId="{0E327E22-D728-4E90-B268-5E3E1D7D4C8B}"/>
          </ac:spMkLst>
        </pc:spChg>
        <pc:spChg chg="add mod">
          <ac:chgData name="三原慎一" userId="5f70cbe7-f4c8-4824-9758-2abefef14823" providerId="ADAL" clId="{CC308FDC-3ECC-45CB-8706-797CE7EFCA03}" dt="2021-01-25T06:08:32.819" v="663" actId="164"/>
          <ac:spMkLst>
            <pc:docMk/>
            <pc:sldMk cId="2069793111" sldId="299"/>
            <ac:spMk id="44" creationId="{41DE1C6F-02B0-4762-8E41-90C556B44B4B}"/>
          </ac:spMkLst>
        </pc:spChg>
        <pc:spChg chg="add mod topLvl">
          <ac:chgData name="三原慎一" userId="5f70cbe7-f4c8-4824-9758-2abefef14823" providerId="ADAL" clId="{CC308FDC-3ECC-45CB-8706-797CE7EFCA03}" dt="2021-01-25T06:19:02.431" v="897" actId="1076"/>
          <ac:spMkLst>
            <pc:docMk/>
            <pc:sldMk cId="2069793111" sldId="299"/>
            <ac:spMk id="45" creationId="{066F2F27-A39E-434D-B91A-6ACE096AF176}"/>
          </ac:spMkLst>
        </pc:spChg>
        <pc:spChg chg="add mod topLvl">
          <ac:chgData name="三原慎一" userId="5f70cbe7-f4c8-4824-9758-2abefef14823" providerId="ADAL" clId="{CC308FDC-3ECC-45CB-8706-797CE7EFCA03}" dt="2021-01-25T06:19:02.431" v="897" actId="1076"/>
          <ac:spMkLst>
            <pc:docMk/>
            <pc:sldMk cId="2069793111" sldId="299"/>
            <ac:spMk id="46" creationId="{EBD5CC8C-3D95-45E2-89DE-E4CD402BFE42}"/>
          </ac:spMkLst>
        </pc:spChg>
        <pc:spChg chg="add mod topLvl">
          <ac:chgData name="三原慎一" userId="5f70cbe7-f4c8-4824-9758-2abefef14823" providerId="ADAL" clId="{CC308FDC-3ECC-45CB-8706-797CE7EFCA03}" dt="2021-01-25T06:19:02.431" v="897" actId="1076"/>
          <ac:spMkLst>
            <pc:docMk/>
            <pc:sldMk cId="2069793111" sldId="299"/>
            <ac:spMk id="47" creationId="{98F1E7C3-2C42-46A4-840C-820A7C77F887}"/>
          </ac:spMkLst>
        </pc:spChg>
        <pc:spChg chg="add mod">
          <ac:chgData name="三原慎一" userId="5f70cbe7-f4c8-4824-9758-2abefef14823" providerId="ADAL" clId="{CC308FDC-3ECC-45CB-8706-797CE7EFCA03}" dt="2021-01-25T06:07:53.793" v="656" actId="571"/>
          <ac:spMkLst>
            <pc:docMk/>
            <pc:sldMk cId="2069793111" sldId="299"/>
            <ac:spMk id="48" creationId="{558745A4-31D0-4597-BDC5-04A32B1D5221}"/>
          </ac:spMkLst>
        </pc:spChg>
        <pc:spChg chg="add mod">
          <ac:chgData name="三原慎一" userId="5f70cbe7-f4c8-4824-9758-2abefef14823" providerId="ADAL" clId="{CC308FDC-3ECC-45CB-8706-797CE7EFCA03}" dt="2021-01-25T06:08:47.449" v="684" actId="164"/>
          <ac:spMkLst>
            <pc:docMk/>
            <pc:sldMk cId="2069793111" sldId="299"/>
            <ac:spMk id="49" creationId="{2B1A3F9E-4D94-4434-90BE-00E5A68F77E5}"/>
          </ac:spMkLst>
        </pc:spChg>
        <pc:spChg chg="add mod">
          <ac:chgData name="三原慎一" userId="5f70cbe7-f4c8-4824-9758-2abefef14823" providerId="ADAL" clId="{CC308FDC-3ECC-45CB-8706-797CE7EFCA03}" dt="2021-01-25T06:08:47.449" v="684" actId="164"/>
          <ac:spMkLst>
            <pc:docMk/>
            <pc:sldMk cId="2069793111" sldId="299"/>
            <ac:spMk id="50" creationId="{881F039E-11C0-4195-B9BD-F33D3C96C1F9}"/>
          </ac:spMkLst>
        </pc:spChg>
        <pc:spChg chg="add mod">
          <ac:chgData name="三原慎一" userId="5f70cbe7-f4c8-4824-9758-2abefef14823" providerId="ADAL" clId="{CC308FDC-3ECC-45CB-8706-797CE7EFCA03}" dt="2021-01-25T06:08:47.449" v="684" actId="164"/>
          <ac:spMkLst>
            <pc:docMk/>
            <pc:sldMk cId="2069793111" sldId="299"/>
            <ac:spMk id="51" creationId="{AA08E847-9E1A-4C7C-98A5-CF1BCEAD30AE}"/>
          </ac:spMkLst>
        </pc:spChg>
        <pc:spChg chg="mod">
          <ac:chgData name="三原慎一" userId="5f70cbe7-f4c8-4824-9758-2abefef14823" providerId="ADAL" clId="{CC308FDC-3ECC-45CB-8706-797CE7EFCA03}" dt="2021-01-25T06:19:02.431" v="897" actId="1076"/>
          <ac:spMkLst>
            <pc:docMk/>
            <pc:sldMk cId="2069793111" sldId="299"/>
            <ac:spMk id="57" creationId="{EFF64787-7CEF-4058-AF4A-CFABD98FE9D2}"/>
          </ac:spMkLst>
        </pc:spChg>
        <pc:spChg chg="mod">
          <ac:chgData name="三原慎一" userId="5f70cbe7-f4c8-4824-9758-2abefef14823" providerId="ADAL" clId="{CC308FDC-3ECC-45CB-8706-797CE7EFCA03}" dt="2021-01-25T06:19:02.431" v="897" actId="1076"/>
          <ac:spMkLst>
            <pc:docMk/>
            <pc:sldMk cId="2069793111" sldId="299"/>
            <ac:spMk id="58" creationId="{9EEB137F-131D-4A2F-B6FB-1DD665DA0512}"/>
          </ac:spMkLst>
        </pc:spChg>
        <pc:spChg chg="mod">
          <ac:chgData name="三原慎一" userId="5f70cbe7-f4c8-4824-9758-2abefef14823" providerId="ADAL" clId="{CC308FDC-3ECC-45CB-8706-797CE7EFCA03}" dt="2021-01-25T06:19:02.431" v="897" actId="1076"/>
          <ac:spMkLst>
            <pc:docMk/>
            <pc:sldMk cId="2069793111" sldId="299"/>
            <ac:spMk id="59" creationId="{CFF4C4A7-85E0-432D-A3A9-EC835055C1EB}"/>
          </ac:spMkLst>
        </pc:spChg>
        <pc:spChg chg="mod">
          <ac:chgData name="三原慎一" userId="5f70cbe7-f4c8-4824-9758-2abefef14823" providerId="ADAL" clId="{CC308FDC-3ECC-45CB-8706-797CE7EFCA03}" dt="2021-01-25T06:19:02.431" v="897" actId="1076"/>
          <ac:spMkLst>
            <pc:docMk/>
            <pc:sldMk cId="2069793111" sldId="299"/>
            <ac:spMk id="61" creationId="{9337C8B8-5A47-4A83-A0D6-CF30CB846CD6}"/>
          </ac:spMkLst>
        </pc:spChg>
        <pc:spChg chg="mod">
          <ac:chgData name="三原慎一" userId="5f70cbe7-f4c8-4824-9758-2abefef14823" providerId="ADAL" clId="{CC308FDC-3ECC-45CB-8706-797CE7EFCA03}" dt="2021-01-25T06:19:02.431" v="897" actId="1076"/>
          <ac:spMkLst>
            <pc:docMk/>
            <pc:sldMk cId="2069793111" sldId="299"/>
            <ac:spMk id="62" creationId="{C61650C8-7936-4B50-B87B-705E3B850624}"/>
          </ac:spMkLst>
        </pc:spChg>
        <pc:spChg chg="mod">
          <ac:chgData name="三原慎一" userId="5f70cbe7-f4c8-4824-9758-2abefef14823" providerId="ADAL" clId="{CC308FDC-3ECC-45CB-8706-797CE7EFCA03}" dt="2021-01-25T06:19:02.431" v="897" actId="1076"/>
          <ac:spMkLst>
            <pc:docMk/>
            <pc:sldMk cId="2069793111" sldId="299"/>
            <ac:spMk id="63" creationId="{1B96BF26-9AEB-4AFE-B57D-204C57D2C512}"/>
          </ac:spMkLst>
        </pc:spChg>
        <pc:spChg chg="add mod">
          <ac:chgData name="三原慎一" userId="5f70cbe7-f4c8-4824-9758-2abefef14823" providerId="ADAL" clId="{CC308FDC-3ECC-45CB-8706-797CE7EFCA03}" dt="2021-01-25T06:19:02.431" v="897" actId="1076"/>
          <ac:spMkLst>
            <pc:docMk/>
            <pc:sldMk cId="2069793111" sldId="299"/>
            <ac:spMk id="66" creationId="{23041926-ADC3-4B95-9D89-AC41FF772B0A}"/>
          </ac:spMkLst>
        </pc:spChg>
        <pc:spChg chg="add mod">
          <ac:chgData name="三原慎一" userId="5f70cbe7-f4c8-4824-9758-2abefef14823" providerId="ADAL" clId="{CC308FDC-3ECC-45CB-8706-797CE7EFCA03}" dt="2021-01-25T06:19:02.431" v="897" actId="1076"/>
          <ac:spMkLst>
            <pc:docMk/>
            <pc:sldMk cId="2069793111" sldId="299"/>
            <ac:spMk id="68" creationId="{6164F7D9-BA8D-4D4F-8C89-4B532E549566}"/>
          </ac:spMkLst>
        </pc:spChg>
        <pc:spChg chg="add mod">
          <ac:chgData name="三原慎一" userId="5f70cbe7-f4c8-4824-9758-2abefef14823" providerId="ADAL" clId="{CC308FDC-3ECC-45CB-8706-797CE7EFCA03}" dt="2021-01-25T06:19:02.431" v="897" actId="1076"/>
          <ac:spMkLst>
            <pc:docMk/>
            <pc:sldMk cId="2069793111" sldId="299"/>
            <ac:spMk id="83" creationId="{C6082581-06E3-4B05-A588-57AFD6A6266B}"/>
          </ac:spMkLst>
        </pc:spChg>
        <pc:spChg chg="add mod">
          <ac:chgData name="三原慎一" userId="5f70cbe7-f4c8-4824-9758-2abefef14823" providerId="ADAL" clId="{CC308FDC-3ECC-45CB-8706-797CE7EFCA03}" dt="2021-01-25T06:19:02.431" v="897" actId="1076"/>
          <ac:spMkLst>
            <pc:docMk/>
            <pc:sldMk cId="2069793111" sldId="299"/>
            <ac:spMk id="84" creationId="{A39C944D-6183-4727-A569-6252B455092B}"/>
          </ac:spMkLst>
        </pc:spChg>
        <pc:spChg chg="add mod">
          <ac:chgData name="三原慎一" userId="5f70cbe7-f4c8-4824-9758-2abefef14823" providerId="ADAL" clId="{CC308FDC-3ECC-45CB-8706-797CE7EFCA03}" dt="2021-01-25T06:19:02.431" v="897" actId="1076"/>
          <ac:spMkLst>
            <pc:docMk/>
            <pc:sldMk cId="2069793111" sldId="299"/>
            <ac:spMk id="1024" creationId="{4B843D07-BA05-4AD4-BF3D-AF1BE23FD550}"/>
          </ac:spMkLst>
        </pc:spChg>
        <pc:spChg chg="add mod">
          <ac:chgData name="三原慎一" userId="5f70cbe7-f4c8-4824-9758-2abefef14823" providerId="ADAL" clId="{CC308FDC-3ECC-45CB-8706-797CE7EFCA03}" dt="2021-01-25T06:19:02.431" v="897" actId="1076"/>
          <ac:spMkLst>
            <pc:docMk/>
            <pc:sldMk cId="2069793111" sldId="299"/>
            <ac:spMk id="1025" creationId="{BDC680DA-BA9A-4802-9936-5979D09AC104}"/>
          </ac:spMkLst>
        </pc:spChg>
        <pc:grpChg chg="add del mod">
          <ac:chgData name="三原慎一" userId="5f70cbe7-f4c8-4824-9758-2abefef14823" providerId="ADAL" clId="{CC308FDC-3ECC-45CB-8706-797CE7EFCA03}" dt="2021-01-25T06:06:15.696" v="626" actId="165"/>
          <ac:grpSpMkLst>
            <pc:docMk/>
            <pc:sldMk cId="2069793111" sldId="299"/>
            <ac:grpSpMk id="19" creationId="{3279A60D-5BDF-495A-BE32-D1E40B939BA1}"/>
          </ac:grpSpMkLst>
        </pc:grpChg>
        <pc:grpChg chg="add mod">
          <ac:chgData name="三原慎一" userId="5f70cbe7-f4c8-4824-9758-2abefef14823" providerId="ADAL" clId="{CC308FDC-3ECC-45CB-8706-797CE7EFCA03}" dt="2021-01-25T06:19:02.431" v="897" actId="1076"/>
          <ac:grpSpMkLst>
            <pc:docMk/>
            <pc:sldMk cId="2069793111" sldId="299"/>
            <ac:grpSpMk id="20" creationId="{CD120496-306A-4B60-AE0D-DA70ECE5AF65}"/>
          </ac:grpSpMkLst>
        </pc:grpChg>
        <pc:grpChg chg="add mod">
          <ac:chgData name="三原慎一" userId="5f70cbe7-f4c8-4824-9758-2abefef14823" providerId="ADAL" clId="{CC308FDC-3ECC-45CB-8706-797CE7EFCA03}" dt="2021-01-25T06:19:02.431" v="897" actId="1076"/>
          <ac:grpSpMkLst>
            <pc:docMk/>
            <pc:sldMk cId="2069793111" sldId="299"/>
            <ac:grpSpMk id="24" creationId="{60055957-E1BE-454F-B092-EE9D63BE11B3}"/>
          </ac:grpSpMkLst>
        </pc:grpChg>
        <pc:grpChg chg="add mod">
          <ac:chgData name="三原慎一" userId="5f70cbe7-f4c8-4824-9758-2abefef14823" providerId="ADAL" clId="{CC308FDC-3ECC-45CB-8706-797CE7EFCA03}" dt="2021-01-25T06:19:02.431" v="897" actId="1076"/>
          <ac:grpSpMkLst>
            <pc:docMk/>
            <pc:sldMk cId="2069793111" sldId="299"/>
            <ac:grpSpMk id="28" creationId="{E60F475E-F3EC-4E1D-B860-56D7A8DB1E9D}"/>
          </ac:grpSpMkLst>
        </pc:grpChg>
        <pc:grpChg chg="add mod">
          <ac:chgData name="三原慎一" userId="5f70cbe7-f4c8-4824-9758-2abefef14823" providerId="ADAL" clId="{CC308FDC-3ECC-45CB-8706-797CE7EFCA03}" dt="2021-01-25T06:19:02.431" v="897" actId="1076"/>
          <ac:grpSpMkLst>
            <pc:docMk/>
            <pc:sldMk cId="2069793111" sldId="299"/>
            <ac:grpSpMk id="32" creationId="{A6A31707-A6E2-4D50-87FC-ED8ECB7C8F24}"/>
          </ac:grpSpMkLst>
        </pc:grpChg>
        <pc:grpChg chg="add mod">
          <ac:chgData name="三原慎一" userId="5f70cbe7-f4c8-4824-9758-2abefef14823" providerId="ADAL" clId="{CC308FDC-3ECC-45CB-8706-797CE7EFCA03}" dt="2021-01-25T06:19:02.431" v="897" actId="1076"/>
          <ac:grpSpMkLst>
            <pc:docMk/>
            <pc:sldMk cId="2069793111" sldId="299"/>
            <ac:grpSpMk id="36" creationId="{1625AD6F-234B-4102-9DD8-B8118CA4FD1E}"/>
          </ac:grpSpMkLst>
        </pc:grpChg>
        <pc:grpChg chg="add mod">
          <ac:chgData name="三原慎一" userId="5f70cbe7-f4c8-4824-9758-2abefef14823" providerId="ADAL" clId="{CC308FDC-3ECC-45CB-8706-797CE7EFCA03}" dt="2021-01-25T06:19:02.431" v="897" actId="1076"/>
          <ac:grpSpMkLst>
            <pc:docMk/>
            <pc:sldMk cId="2069793111" sldId="299"/>
            <ac:grpSpMk id="40" creationId="{41D8B4F4-DDB9-4BD2-900E-98E8032F15F8}"/>
          </ac:grpSpMkLst>
        </pc:grpChg>
        <pc:grpChg chg="add del mod">
          <ac:chgData name="三原慎一" userId="5f70cbe7-f4c8-4824-9758-2abefef14823" providerId="ADAL" clId="{CC308FDC-3ECC-45CB-8706-797CE7EFCA03}" dt="2021-01-25T06:09:31.904" v="695" actId="478"/>
          <ac:grpSpMkLst>
            <pc:docMk/>
            <pc:sldMk cId="2069793111" sldId="299"/>
            <ac:grpSpMk id="52" creationId="{C5AA698C-0133-4EDE-BF45-2C3857C900A5}"/>
          </ac:grpSpMkLst>
        </pc:grpChg>
        <pc:grpChg chg="add del mod">
          <ac:chgData name="三原慎一" userId="5f70cbe7-f4c8-4824-9758-2abefef14823" providerId="ADAL" clId="{CC308FDC-3ECC-45CB-8706-797CE7EFCA03}" dt="2021-01-25T06:09:37.190" v="696" actId="165"/>
          <ac:grpSpMkLst>
            <pc:docMk/>
            <pc:sldMk cId="2069793111" sldId="299"/>
            <ac:grpSpMk id="53" creationId="{50DF8BDA-9275-41ED-88FD-4954A59B17CF}"/>
          </ac:grpSpMkLst>
        </pc:grpChg>
        <pc:grpChg chg="add del mod">
          <ac:chgData name="三原慎一" userId="5f70cbe7-f4c8-4824-9758-2abefef14823" providerId="ADAL" clId="{CC308FDC-3ECC-45CB-8706-797CE7EFCA03}" dt="2021-01-25T06:09:31.904" v="695" actId="478"/>
          <ac:grpSpMkLst>
            <pc:docMk/>
            <pc:sldMk cId="2069793111" sldId="299"/>
            <ac:grpSpMk id="54" creationId="{EB768793-E681-4B1A-BD68-CD35F2C65F53}"/>
          </ac:grpSpMkLst>
        </pc:grpChg>
        <pc:grpChg chg="add mod">
          <ac:chgData name="三原慎一" userId="5f70cbe7-f4c8-4824-9758-2abefef14823" providerId="ADAL" clId="{CC308FDC-3ECC-45CB-8706-797CE7EFCA03}" dt="2021-01-25T06:19:02.431" v="897" actId="1076"/>
          <ac:grpSpMkLst>
            <pc:docMk/>
            <pc:sldMk cId="2069793111" sldId="299"/>
            <ac:grpSpMk id="55" creationId="{F64BE4ED-85F7-49D4-A515-D7C2860BF65C}"/>
          </ac:grpSpMkLst>
        </pc:grpChg>
        <pc:grpChg chg="add mod">
          <ac:chgData name="三原慎一" userId="5f70cbe7-f4c8-4824-9758-2abefef14823" providerId="ADAL" clId="{CC308FDC-3ECC-45CB-8706-797CE7EFCA03}" dt="2021-01-25T06:19:02.431" v="897" actId="1076"/>
          <ac:grpSpMkLst>
            <pc:docMk/>
            <pc:sldMk cId="2069793111" sldId="299"/>
            <ac:grpSpMk id="56" creationId="{02AF1018-35CA-4E1C-9186-4E03C0A28001}"/>
          </ac:grpSpMkLst>
        </pc:grpChg>
        <pc:grpChg chg="add mod">
          <ac:chgData name="三原慎一" userId="5f70cbe7-f4c8-4824-9758-2abefef14823" providerId="ADAL" clId="{CC308FDC-3ECC-45CB-8706-797CE7EFCA03}" dt="2021-01-25T06:19:02.431" v="897" actId="1076"/>
          <ac:grpSpMkLst>
            <pc:docMk/>
            <pc:sldMk cId="2069793111" sldId="299"/>
            <ac:grpSpMk id="60" creationId="{915AE1D2-7FC1-43D5-BE68-D471164D2C44}"/>
          </ac:grpSpMkLst>
        </pc:grpChg>
        <pc:picChg chg="del mod modCrop">
          <ac:chgData name="三原慎一" userId="5f70cbe7-f4c8-4824-9758-2abefef14823" providerId="ADAL" clId="{CC308FDC-3ECC-45CB-8706-797CE7EFCA03}" dt="2021-01-25T06:18:52.882" v="896" actId="478"/>
          <ac:picMkLst>
            <pc:docMk/>
            <pc:sldMk cId="2069793111" sldId="299"/>
            <ac:picMk id="5" creationId="{00000000-0000-0000-0000-000000000000}"/>
          </ac:picMkLst>
        </pc:picChg>
        <pc:picChg chg="del mod">
          <ac:chgData name="三原慎一" userId="5f70cbe7-f4c8-4824-9758-2abefef14823" providerId="ADAL" clId="{CC308FDC-3ECC-45CB-8706-797CE7EFCA03}" dt="2021-01-25T06:16:02.877" v="886" actId="478"/>
          <ac:picMkLst>
            <pc:docMk/>
            <pc:sldMk cId="2069793111" sldId="299"/>
            <ac:picMk id="6" creationId="{00000000-0000-0000-0000-000000000000}"/>
          </ac:picMkLst>
        </pc:picChg>
        <pc:picChg chg="add mod">
          <ac:chgData name="三原慎一" userId="5f70cbe7-f4c8-4824-9758-2abefef14823" providerId="ADAL" clId="{CC308FDC-3ECC-45CB-8706-797CE7EFCA03}" dt="2021-01-25T06:19:02.431" v="897" actId="1076"/>
          <ac:picMkLst>
            <pc:docMk/>
            <pc:sldMk cId="2069793111" sldId="299"/>
            <ac:picMk id="1026" creationId="{CCD4B37E-B1E0-4EED-8E8F-7BA78986F77D}"/>
          </ac:picMkLst>
        </pc:picChg>
        <pc:cxnChg chg="add del mod topLvl">
          <ac:chgData name="三原慎一" userId="5f70cbe7-f4c8-4824-9758-2abefef14823" providerId="ADAL" clId="{CC308FDC-3ECC-45CB-8706-797CE7EFCA03}" dt="2021-01-25T06:06:17.955" v="627" actId="478"/>
          <ac:cxnSpMkLst>
            <pc:docMk/>
            <pc:sldMk cId="2069793111" sldId="299"/>
            <ac:cxnSpMk id="18" creationId="{8F5C7919-1C6D-4B0C-9378-C17FB3629E3A}"/>
          </ac:cxnSpMkLst>
        </pc:cxnChg>
        <pc:cxnChg chg="mod">
          <ac:chgData name="三原慎一" userId="5f70cbe7-f4c8-4824-9758-2abefef14823" providerId="ADAL" clId="{CC308FDC-3ECC-45CB-8706-797CE7EFCA03}" dt="2021-01-25T06:19:02.431" v="897" actId="1076"/>
          <ac:cxnSpMkLst>
            <pc:docMk/>
            <pc:sldMk cId="2069793111" sldId="299"/>
            <ac:cxnSpMk id="23" creationId="{BE09AA1B-6F22-431F-9F82-3C9E5B9AF7B5}"/>
          </ac:cxnSpMkLst>
        </pc:cxnChg>
        <pc:cxnChg chg="mod">
          <ac:chgData name="三原慎一" userId="5f70cbe7-f4c8-4824-9758-2abefef14823" providerId="ADAL" clId="{CC308FDC-3ECC-45CB-8706-797CE7EFCA03}" dt="2021-01-25T06:19:02.431" v="897" actId="1076"/>
          <ac:cxnSpMkLst>
            <pc:docMk/>
            <pc:sldMk cId="2069793111" sldId="299"/>
            <ac:cxnSpMk id="27" creationId="{95954875-9E52-473E-8340-0BC65094FB9B}"/>
          </ac:cxnSpMkLst>
        </pc:cxnChg>
        <pc:cxnChg chg="mod">
          <ac:chgData name="三原慎一" userId="5f70cbe7-f4c8-4824-9758-2abefef14823" providerId="ADAL" clId="{CC308FDC-3ECC-45CB-8706-797CE7EFCA03}" dt="2021-01-25T06:19:02.431" v="897" actId="1076"/>
          <ac:cxnSpMkLst>
            <pc:docMk/>
            <pc:sldMk cId="2069793111" sldId="299"/>
            <ac:cxnSpMk id="31" creationId="{C00252A8-33D4-4ECC-9F4B-F7984519FC86}"/>
          </ac:cxnSpMkLst>
        </pc:cxnChg>
        <pc:cxnChg chg="mod">
          <ac:chgData name="三原慎一" userId="5f70cbe7-f4c8-4824-9758-2abefef14823" providerId="ADAL" clId="{CC308FDC-3ECC-45CB-8706-797CE7EFCA03}" dt="2021-01-25T06:19:02.431" v="897" actId="1076"/>
          <ac:cxnSpMkLst>
            <pc:docMk/>
            <pc:sldMk cId="2069793111" sldId="299"/>
            <ac:cxnSpMk id="35" creationId="{6162957E-71EF-49AF-99C1-0AAB8B46B11D}"/>
          </ac:cxnSpMkLst>
        </pc:cxnChg>
        <pc:cxnChg chg="mod">
          <ac:chgData name="三原慎一" userId="5f70cbe7-f4c8-4824-9758-2abefef14823" providerId="ADAL" clId="{CC308FDC-3ECC-45CB-8706-797CE7EFCA03}" dt="2021-01-25T06:19:02.431" v="897" actId="1076"/>
          <ac:cxnSpMkLst>
            <pc:docMk/>
            <pc:sldMk cId="2069793111" sldId="299"/>
            <ac:cxnSpMk id="39" creationId="{6ECB28DC-213C-451E-984E-A27ECBDA70EC}"/>
          </ac:cxnSpMkLst>
        </pc:cxnChg>
        <pc:cxnChg chg="mod">
          <ac:chgData name="三原慎一" userId="5f70cbe7-f4c8-4824-9758-2abefef14823" providerId="ADAL" clId="{CC308FDC-3ECC-45CB-8706-797CE7EFCA03}" dt="2021-01-25T06:19:02.431" v="897" actId="1076"/>
          <ac:cxnSpMkLst>
            <pc:docMk/>
            <pc:sldMk cId="2069793111" sldId="299"/>
            <ac:cxnSpMk id="43" creationId="{8FEDAB1C-E170-442E-9270-DF6B13D75C95}"/>
          </ac:cxnSpMkLst>
        </pc:cxnChg>
        <pc:cxnChg chg="add mod">
          <ac:chgData name="三原慎一" userId="5f70cbe7-f4c8-4824-9758-2abefef14823" providerId="ADAL" clId="{CC308FDC-3ECC-45CB-8706-797CE7EFCA03}" dt="2021-01-25T06:19:02.431" v="897" actId="1076"/>
          <ac:cxnSpMkLst>
            <pc:docMk/>
            <pc:sldMk cId="2069793111" sldId="299"/>
            <ac:cxnSpMk id="73" creationId="{D91535A7-80E1-432C-AFA5-671A15BD0665}"/>
          </ac:cxnSpMkLst>
        </pc:cxnChg>
        <pc:cxnChg chg="add del">
          <ac:chgData name="三原慎一" userId="5f70cbe7-f4c8-4824-9758-2abefef14823" providerId="ADAL" clId="{CC308FDC-3ECC-45CB-8706-797CE7EFCA03}" dt="2021-01-25T06:12:46.920" v="805" actId="478"/>
          <ac:cxnSpMkLst>
            <pc:docMk/>
            <pc:sldMk cId="2069793111" sldId="299"/>
            <ac:cxnSpMk id="1028" creationId="{96766117-939D-49AB-8A74-ABC22484F583}"/>
          </ac:cxnSpMkLst>
        </pc:cxnChg>
        <pc:cxnChg chg="add mod">
          <ac:chgData name="三原慎一" userId="5f70cbe7-f4c8-4824-9758-2abefef14823" providerId="ADAL" clId="{CC308FDC-3ECC-45CB-8706-797CE7EFCA03}" dt="2021-01-25T06:19:02.431" v="897" actId="1076"/>
          <ac:cxnSpMkLst>
            <pc:docMk/>
            <pc:sldMk cId="2069793111" sldId="299"/>
            <ac:cxnSpMk id="1030" creationId="{CD322E1D-D6B9-4FB7-93C9-7B140BB03248}"/>
          </ac:cxnSpMkLst>
        </pc:cxnChg>
        <pc:cxnChg chg="add mod">
          <ac:chgData name="三原慎一" userId="5f70cbe7-f4c8-4824-9758-2abefef14823" providerId="ADAL" clId="{CC308FDC-3ECC-45CB-8706-797CE7EFCA03}" dt="2021-01-25T06:19:02.431" v="897" actId="1076"/>
          <ac:cxnSpMkLst>
            <pc:docMk/>
            <pc:sldMk cId="2069793111" sldId="299"/>
            <ac:cxnSpMk id="1032" creationId="{4812A9DD-CF8E-4294-B9B8-C77683B533BA}"/>
          </ac:cxnSpMkLst>
        </pc:cxnChg>
        <pc:cxnChg chg="add mod">
          <ac:chgData name="三原慎一" userId="5f70cbe7-f4c8-4824-9758-2abefef14823" providerId="ADAL" clId="{CC308FDC-3ECC-45CB-8706-797CE7EFCA03}" dt="2021-01-25T06:19:02.431" v="897" actId="1076"/>
          <ac:cxnSpMkLst>
            <pc:docMk/>
            <pc:sldMk cId="2069793111" sldId="299"/>
            <ac:cxnSpMk id="1038" creationId="{2BC4070C-90AE-4146-BCB7-48846E185C7F}"/>
          </ac:cxnSpMkLst>
        </pc:cxnChg>
      </pc:sldChg>
      <pc:sldChg chg="addSp modSp mod">
        <pc:chgData name="三原慎一" userId="5f70cbe7-f4c8-4824-9758-2abefef14823" providerId="ADAL" clId="{CC308FDC-3ECC-45CB-8706-797CE7EFCA03}" dt="2021-01-27T00:12:00.463" v="1422" actId="1076"/>
        <pc:sldMkLst>
          <pc:docMk/>
          <pc:sldMk cId="3912629887" sldId="300"/>
        </pc:sldMkLst>
        <pc:spChg chg="add mod">
          <ac:chgData name="三原慎一" userId="5f70cbe7-f4c8-4824-9758-2abefef14823" providerId="ADAL" clId="{CC308FDC-3ECC-45CB-8706-797CE7EFCA03}" dt="2021-01-27T00:12:00.463" v="1422" actId="1076"/>
          <ac:spMkLst>
            <pc:docMk/>
            <pc:sldMk cId="3912629887" sldId="300"/>
            <ac:spMk id="4" creationId="{25211F31-1EBF-423A-B1D2-7163DE3090FE}"/>
          </ac:spMkLst>
        </pc:spChg>
        <pc:spChg chg="mod">
          <ac:chgData name="三原慎一" userId="5f70cbe7-f4c8-4824-9758-2abefef14823" providerId="ADAL" clId="{CC308FDC-3ECC-45CB-8706-797CE7EFCA03}" dt="2021-01-25T06:20:56.073" v="910" actId="1076"/>
          <ac:spMkLst>
            <pc:docMk/>
            <pc:sldMk cId="3912629887" sldId="300"/>
            <ac:spMk id="7" creationId="{00000000-0000-0000-0000-000000000000}"/>
          </ac:spMkLst>
        </pc:spChg>
        <pc:spChg chg="mod">
          <ac:chgData name="三原慎一" userId="5f70cbe7-f4c8-4824-9758-2abefef14823" providerId="ADAL" clId="{CC308FDC-3ECC-45CB-8706-797CE7EFCA03}" dt="2021-01-25T06:22:43.901" v="915" actId="1076"/>
          <ac:spMkLst>
            <pc:docMk/>
            <pc:sldMk cId="3912629887" sldId="300"/>
            <ac:spMk id="9" creationId="{00000000-0000-0000-0000-000000000000}"/>
          </ac:spMkLst>
        </pc:spChg>
        <pc:picChg chg="mod">
          <ac:chgData name="三原慎一" userId="5f70cbe7-f4c8-4824-9758-2abefef14823" providerId="ADAL" clId="{CC308FDC-3ECC-45CB-8706-797CE7EFCA03}" dt="2021-01-25T06:21:07.103" v="914" actId="14100"/>
          <ac:picMkLst>
            <pc:docMk/>
            <pc:sldMk cId="3912629887" sldId="300"/>
            <ac:picMk id="6" creationId="{00000000-0000-0000-0000-000000000000}"/>
          </ac:picMkLst>
        </pc:picChg>
      </pc:sldChg>
      <pc:sldChg chg="modSp mod">
        <pc:chgData name="三原慎一" userId="5f70cbe7-f4c8-4824-9758-2abefef14823" providerId="ADAL" clId="{CC308FDC-3ECC-45CB-8706-797CE7EFCA03}" dt="2021-01-26T23:56:47.546" v="1258" actId="14100"/>
        <pc:sldMkLst>
          <pc:docMk/>
          <pc:sldMk cId="1457907114" sldId="301"/>
        </pc:sldMkLst>
        <pc:picChg chg="mod">
          <ac:chgData name="三原慎一" userId="5f70cbe7-f4c8-4824-9758-2abefef14823" providerId="ADAL" clId="{CC308FDC-3ECC-45CB-8706-797CE7EFCA03}" dt="2021-01-26T23:56:22.331" v="1233" actId="1037"/>
          <ac:picMkLst>
            <pc:docMk/>
            <pc:sldMk cId="1457907114" sldId="301"/>
            <ac:picMk id="5" creationId="{00000000-0000-0000-0000-000000000000}"/>
          </ac:picMkLst>
        </pc:picChg>
        <pc:picChg chg="mod">
          <ac:chgData name="三原慎一" userId="5f70cbe7-f4c8-4824-9758-2abefef14823" providerId="ADAL" clId="{CC308FDC-3ECC-45CB-8706-797CE7EFCA03}" dt="2021-01-26T23:56:27.195" v="1245" actId="1038"/>
          <ac:picMkLst>
            <pc:docMk/>
            <pc:sldMk cId="1457907114" sldId="301"/>
            <ac:picMk id="6" creationId="{00000000-0000-0000-0000-000000000000}"/>
          </ac:picMkLst>
        </pc:picChg>
        <pc:picChg chg="mod">
          <ac:chgData name="三原慎一" userId="5f70cbe7-f4c8-4824-9758-2abefef14823" providerId="ADAL" clId="{CC308FDC-3ECC-45CB-8706-797CE7EFCA03}" dt="2021-01-26T23:56:35.891" v="1255" actId="1037"/>
          <ac:picMkLst>
            <pc:docMk/>
            <pc:sldMk cId="1457907114" sldId="301"/>
            <ac:picMk id="7" creationId="{00000000-0000-0000-0000-000000000000}"/>
          </ac:picMkLst>
        </pc:picChg>
        <pc:picChg chg="mod">
          <ac:chgData name="三原慎一" userId="5f70cbe7-f4c8-4824-9758-2abefef14823" providerId="ADAL" clId="{CC308FDC-3ECC-45CB-8706-797CE7EFCA03}" dt="2021-01-26T23:56:47.546" v="1258" actId="14100"/>
          <ac:picMkLst>
            <pc:docMk/>
            <pc:sldMk cId="1457907114" sldId="301"/>
            <ac:picMk id="8" creationId="{00000000-0000-0000-0000-000000000000}"/>
          </ac:picMkLst>
        </pc:picChg>
      </pc:sldChg>
      <pc:sldChg chg="addSp delSp modSp mod">
        <pc:chgData name="三原慎一" userId="5f70cbe7-f4c8-4824-9758-2abefef14823" providerId="ADAL" clId="{CC308FDC-3ECC-45CB-8706-797CE7EFCA03}" dt="2021-01-26T23:53:45.123" v="1220" actId="1076"/>
        <pc:sldMkLst>
          <pc:docMk/>
          <pc:sldMk cId="1939630426" sldId="302"/>
        </pc:sldMkLst>
        <pc:spChg chg="mod">
          <ac:chgData name="三原慎一" userId="5f70cbe7-f4c8-4824-9758-2abefef14823" providerId="ADAL" clId="{CC308FDC-3ECC-45CB-8706-797CE7EFCA03}" dt="2021-01-26T23:52:06.580" v="1185" actId="14100"/>
          <ac:spMkLst>
            <pc:docMk/>
            <pc:sldMk cId="1939630426" sldId="302"/>
            <ac:spMk id="4" creationId="{00000000-0000-0000-0000-000000000000}"/>
          </ac:spMkLst>
        </pc:spChg>
        <pc:spChg chg="mod">
          <ac:chgData name="三原慎一" userId="5f70cbe7-f4c8-4824-9758-2abefef14823" providerId="ADAL" clId="{CC308FDC-3ECC-45CB-8706-797CE7EFCA03}" dt="2021-01-26T23:52:06.580" v="1185" actId="14100"/>
          <ac:spMkLst>
            <pc:docMk/>
            <pc:sldMk cId="1939630426" sldId="302"/>
            <ac:spMk id="14" creationId="{00000000-0000-0000-0000-000000000000}"/>
          </ac:spMkLst>
        </pc:spChg>
        <pc:spChg chg="mod">
          <ac:chgData name="三原慎一" userId="5f70cbe7-f4c8-4824-9758-2abefef14823" providerId="ADAL" clId="{CC308FDC-3ECC-45CB-8706-797CE7EFCA03}" dt="2021-01-26T23:53:03.902" v="1205" actId="1076"/>
          <ac:spMkLst>
            <pc:docMk/>
            <pc:sldMk cId="1939630426" sldId="302"/>
            <ac:spMk id="15" creationId="{00000000-0000-0000-0000-000000000000}"/>
          </ac:spMkLst>
        </pc:spChg>
        <pc:spChg chg="del">
          <ac:chgData name="三原慎一" userId="5f70cbe7-f4c8-4824-9758-2abefef14823" providerId="ADAL" clId="{CC308FDC-3ECC-45CB-8706-797CE7EFCA03}" dt="2021-01-26T23:51:02.842" v="1164" actId="478"/>
          <ac:spMkLst>
            <pc:docMk/>
            <pc:sldMk cId="1939630426" sldId="302"/>
            <ac:spMk id="16" creationId="{00000000-0000-0000-0000-000000000000}"/>
          </ac:spMkLst>
        </pc:spChg>
        <pc:spChg chg="del">
          <ac:chgData name="三原慎一" userId="5f70cbe7-f4c8-4824-9758-2abefef14823" providerId="ADAL" clId="{CC308FDC-3ECC-45CB-8706-797CE7EFCA03}" dt="2021-01-26T23:51:02.842" v="1164" actId="478"/>
          <ac:spMkLst>
            <pc:docMk/>
            <pc:sldMk cId="1939630426" sldId="302"/>
            <ac:spMk id="17" creationId="{00000000-0000-0000-0000-000000000000}"/>
          </ac:spMkLst>
        </pc:spChg>
        <pc:spChg chg="del">
          <ac:chgData name="三原慎一" userId="5f70cbe7-f4c8-4824-9758-2abefef14823" providerId="ADAL" clId="{CC308FDC-3ECC-45CB-8706-797CE7EFCA03}" dt="2021-01-26T23:51:02.842" v="1164" actId="478"/>
          <ac:spMkLst>
            <pc:docMk/>
            <pc:sldMk cId="1939630426" sldId="302"/>
            <ac:spMk id="18" creationId="{00000000-0000-0000-0000-000000000000}"/>
          </ac:spMkLst>
        </pc:spChg>
        <pc:spChg chg="mod">
          <ac:chgData name="三原慎一" userId="5f70cbe7-f4c8-4824-9758-2abefef14823" providerId="ADAL" clId="{CC308FDC-3ECC-45CB-8706-797CE7EFCA03}" dt="2021-01-26T23:52:38.314" v="1202" actId="1076"/>
          <ac:spMkLst>
            <pc:docMk/>
            <pc:sldMk cId="1939630426" sldId="302"/>
            <ac:spMk id="19" creationId="{00000000-0000-0000-0000-000000000000}"/>
          </ac:spMkLst>
        </pc:spChg>
        <pc:spChg chg="mod">
          <ac:chgData name="三原慎一" userId="5f70cbe7-f4c8-4824-9758-2abefef14823" providerId="ADAL" clId="{CC308FDC-3ECC-45CB-8706-797CE7EFCA03}" dt="2021-01-26T23:52:24.544" v="1197" actId="14100"/>
          <ac:spMkLst>
            <pc:docMk/>
            <pc:sldMk cId="1939630426" sldId="302"/>
            <ac:spMk id="21" creationId="{00000000-0000-0000-0000-000000000000}"/>
          </ac:spMkLst>
        </pc:spChg>
        <pc:spChg chg="mod">
          <ac:chgData name="三原慎一" userId="5f70cbe7-f4c8-4824-9758-2abefef14823" providerId="ADAL" clId="{CC308FDC-3ECC-45CB-8706-797CE7EFCA03}" dt="2021-01-26T23:52:26.730" v="1198" actId="14100"/>
          <ac:spMkLst>
            <pc:docMk/>
            <pc:sldMk cId="1939630426" sldId="302"/>
            <ac:spMk id="22" creationId="{00000000-0000-0000-0000-000000000000}"/>
          </ac:spMkLst>
        </pc:spChg>
        <pc:spChg chg="mod">
          <ac:chgData name="三原慎一" userId="5f70cbe7-f4c8-4824-9758-2abefef14823" providerId="ADAL" clId="{CC308FDC-3ECC-45CB-8706-797CE7EFCA03}" dt="2021-01-26T23:52:29.598" v="1199" actId="14100"/>
          <ac:spMkLst>
            <pc:docMk/>
            <pc:sldMk cId="1939630426" sldId="302"/>
            <ac:spMk id="23" creationId="{00000000-0000-0000-0000-000000000000}"/>
          </ac:spMkLst>
        </pc:spChg>
        <pc:spChg chg="mod">
          <ac:chgData name="三原慎一" userId="5f70cbe7-f4c8-4824-9758-2abefef14823" providerId="ADAL" clId="{CC308FDC-3ECC-45CB-8706-797CE7EFCA03}" dt="2021-01-26T23:52:32.446" v="1200" actId="14100"/>
          <ac:spMkLst>
            <pc:docMk/>
            <pc:sldMk cId="1939630426" sldId="302"/>
            <ac:spMk id="24" creationId="{00000000-0000-0000-0000-000000000000}"/>
          </ac:spMkLst>
        </pc:spChg>
        <pc:spChg chg="mod">
          <ac:chgData name="三原慎一" userId="5f70cbe7-f4c8-4824-9758-2abefef14823" providerId="ADAL" clId="{CC308FDC-3ECC-45CB-8706-797CE7EFCA03}" dt="2021-01-26T23:52:06.580" v="1185" actId="14100"/>
          <ac:spMkLst>
            <pc:docMk/>
            <pc:sldMk cId="1939630426" sldId="302"/>
            <ac:spMk id="26" creationId="{00000000-0000-0000-0000-000000000000}"/>
          </ac:spMkLst>
        </pc:spChg>
        <pc:spChg chg="mod">
          <ac:chgData name="三原慎一" userId="5f70cbe7-f4c8-4824-9758-2abefef14823" providerId="ADAL" clId="{CC308FDC-3ECC-45CB-8706-797CE7EFCA03}" dt="2021-01-26T23:52:06.580" v="1185" actId="14100"/>
          <ac:spMkLst>
            <pc:docMk/>
            <pc:sldMk cId="1939630426" sldId="302"/>
            <ac:spMk id="27" creationId="{00000000-0000-0000-0000-000000000000}"/>
          </ac:spMkLst>
        </pc:spChg>
        <pc:picChg chg="mod">
          <ac:chgData name="三原慎一" userId="5f70cbe7-f4c8-4824-9758-2abefef14823" providerId="ADAL" clId="{CC308FDC-3ECC-45CB-8706-797CE7EFCA03}" dt="2021-01-26T23:53:39.247" v="1219" actId="1076"/>
          <ac:picMkLst>
            <pc:docMk/>
            <pc:sldMk cId="1939630426" sldId="302"/>
            <ac:picMk id="5" creationId="{00000000-0000-0000-0000-000000000000}"/>
          </ac:picMkLst>
        </pc:picChg>
        <pc:picChg chg="mod">
          <ac:chgData name="三原慎一" userId="5f70cbe7-f4c8-4824-9758-2abefef14823" providerId="ADAL" clId="{CC308FDC-3ECC-45CB-8706-797CE7EFCA03}" dt="2021-01-26T23:53:45.123" v="1220" actId="1076"/>
          <ac:picMkLst>
            <pc:docMk/>
            <pc:sldMk cId="1939630426" sldId="302"/>
            <ac:picMk id="6" creationId="{00000000-0000-0000-0000-000000000000}"/>
          </ac:picMkLst>
        </pc:picChg>
        <pc:picChg chg="mod">
          <ac:chgData name="三原慎一" userId="5f70cbe7-f4c8-4824-9758-2abefef14823" providerId="ADAL" clId="{CC308FDC-3ECC-45CB-8706-797CE7EFCA03}" dt="2021-01-26T23:53:33.836" v="1217" actId="1076"/>
          <ac:picMkLst>
            <pc:docMk/>
            <pc:sldMk cId="1939630426" sldId="302"/>
            <ac:picMk id="8" creationId="{00000000-0000-0000-0000-000000000000}"/>
          </ac:picMkLst>
        </pc:picChg>
        <pc:picChg chg="mod">
          <ac:chgData name="三原慎一" userId="5f70cbe7-f4c8-4824-9758-2abefef14823" providerId="ADAL" clId="{CC308FDC-3ECC-45CB-8706-797CE7EFCA03}" dt="2021-01-26T23:53:33.836" v="1217" actId="1076"/>
          <ac:picMkLst>
            <pc:docMk/>
            <pc:sldMk cId="1939630426" sldId="302"/>
            <ac:picMk id="9" creationId="{00000000-0000-0000-0000-000000000000}"/>
          </ac:picMkLst>
        </pc:picChg>
        <pc:picChg chg="mod">
          <ac:chgData name="三原慎一" userId="5f70cbe7-f4c8-4824-9758-2abefef14823" providerId="ADAL" clId="{CC308FDC-3ECC-45CB-8706-797CE7EFCA03}" dt="2021-01-26T23:53:29.015" v="1215" actId="1076"/>
          <ac:picMkLst>
            <pc:docMk/>
            <pc:sldMk cId="1939630426" sldId="302"/>
            <ac:picMk id="10" creationId="{00000000-0000-0000-0000-000000000000}"/>
          </ac:picMkLst>
        </pc:picChg>
        <pc:picChg chg="mod">
          <ac:chgData name="三原慎一" userId="5f70cbe7-f4c8-4824-9758-2abefef14823" providerId="ADAL" clId="{CC308FDC-3ECC-45CB-8706-797CE7EFCA03}" dt="2021-01-26T23:53:27.346" v="1214" actId="1076"/>
          <ac:picMkLst>
            <pc:docMk/>
            <pc:sldMk cId="1939630426" sldId="302"/>
            <ac:picMk id="11" creationId="{00000000-0000-0000-0000-000000000000}"/>
          </ac:picMkLst>
        </pc:picChg>
        <pc:cxnChg chg="add mod">
          <ac:chgData name="三原慎一" userId="5f70cbe7-f4c8-4824-9758-2abefef14823" providerId="ADAL" clId="{CC308FDC-3ECC-45CB-8706-797CE7EFCA03}" dt="2021-01-26T23:52:54.513" v="1204" actId="692"/>
          <ac:cxnSpMkLst>
            <pc:docMk/>
            <pc:sldMk cId="1939630426" sldId="302"/>
            <ac:cxnSpMk id="12" creationId="{7C05D8B8-D3FA-4950-861C-D29BFADAD967}"/>
          </ac:cxnSpMkLst>
        </pc:cxnChg>
        <pc:cxnChg chg="mod">
          <ac:chgData name="三原慎一" userId="5f70cbe7-f4c8-4824-9758-2abefef14823" providerId="ADAL" clId="{CC308FDC-3ECC-45CB-8706-797CE7EFCA03}" dt="2021-01-26T23:52:35.439" v="1201" actId="14100"/>
          <ac:cxnSpMkLst>
            <pc:docMk/>
            <pc:sldMk cId="1939630426" sldId="302"/>
            <ac:cxnSpMk id="13" creationId="{00000000-0000-0000-0000-000000000000}"/>
          </ac:cxnSpMkLst>
        </pc:cxnChg>
      </pc:sldChg>
      <pc:sldChg chg="addSp delSp modSp mod">
        <pc:chgData name="三原慎一" userId="5f70cbe7-f4c8-4824-9758-2abefef14823" providerId="ADAL" clId="{CC308FDC-3ECC-45CB-8706-797CE7EFCA03}" dt="2021-01-27T00:23:52.732" v="1570" actId="207"/>
        <pc:sldMkLst>
          <pc:docMk/>
          <pc:sldMk cId="3535757455" sldId="303"/>
        </pc:sldMkLst>
        <pc:spChg chg="del mod">
          <ac:chgData name="三原慎一" userId="5f70cbe7-f4c8-4824-9758-2abefef14823" providerId="ADAL" clId="{CC308FDC-3ECC-45CB-8706-797CE7EFCA03}" dt="2021-01-27T00:18:08.877" v="1503" actId="478"/>
          <ac:spMkLst>
            <pc:docMk/>
            <pc:sldMk cId="3535757455" sldId="303"/>
            <ac:spMk id="11" creationId="{00000000-0000-0000-0000-000000000000}"/>
          </ac:spMkLst>
        </pc:spChg>
        <pc:spChg chg="add mod">
          <ac:chgData name="三原慎一" userId="5f70cbe7-f4c8-4824-9758-2abefef14823" providerId="ADAL" clId="{CC308FDC-3ECC-45CB-8706-797CE7EFCA03}" dt="2021-01-27T00:22:25.761" v="1524" actId="1035"/>
          <ac:spMkLst>
            <pc:docMk/>
            <pc:sldMk cId="3535757455" sldId="303"/>
            <ac:spMk id="12" creationId="{947E4780-6608-456F-B636-86FFEDAED678}"/>
          </ac:spMkLst>
        </pc:spChg>
        <pc:spChg chg="add mod">
          <ac:chgData name="三原慎一" userId="5f70cbe7-f4c8-4824-9758-2abefef14823" providerId="ADAL" clId="{CC308FDC-3ECC-45CB-8706-797CE7EFCA03}" dt="2021-01-27T00:23:52.732" v="1570" actId="207"/>
          <ac:spMkLst>
            <pc:docMk/>
            <pc:sldMk cId="3535757455" sldId="303"/>
            <ac:spMk id="13" creationId="{2002ED9C-C92D-4D6B-9CDF-C0D60AB845C6}"/>
          </ac:spMkLst>
        </pc:spChg>
        <pc:picChg chg="mod">
          <ac:chgData name="三原慎一" userId="5f70cbe7-f4c8-4824-9758-2abefef14823" providerId="ADAL" clId="{CC308FDC-3ECC-45CB-8706-797CE7EFCA03}" dt="2021-01-27T00:22:17.890" v="1515" actId="1036"/>
          <ac:picMkLst>
            <pc:docMk/>
            <pc:sldMk cId="3535757455" sldId="303"/>
            <ac:picMk id="5" creationId="{00000000-0000-0000-0000-000000000000}"/>
          </ac:picMkLst>
        </pc:picChg>
        <pc:picChg chg="mod">
          <ac:chgData name="三原慎一" userId="5f70cbe7-f4c8-4824-9758-2abefef14823" providerId="ADAL" clId="{CC308FDC-3ECC-45CB-8706-797CE7EFCA03}" dt="2021-01-27T00:19:55.385" v="1510" actId="14100"/>
          <ac:picMkLst>
            <pc:docMk/>
            <pc:sldMk cId="3535757455" sldId="303"/>
            <ac:picMk id="7" creationId="{00000000-0000-0000-0000-000000000000}"/>
          </ac:picMkLst>
        </pc:picChg>
        <pc:picChg chg="mod">
          <ac:chgData name="三原慎一" userId="5f70cbe7-f4c8-4824-9758-2abefef14823" providerId="ADAL" clId="{CC308FDC-3ECC-45CB-8706-797CE7EFCA03}" dt="2021-01-27T00:22:22.570" v="1520" actId="1036"/>
          <ac:picMkLst>
            <pc:docMk/>
            <pc:sldMk cId="3535757455" sldId="303"/>
            <ac:picMk id="9" creationId="{00000000-0000-0000-0000-000000000000}"/>
          </ac:picMkLst>
        </pc:picChg>
        <pc:picChg chg="mod modCrop">
          <ac:chgData name="三原慎一" userId="5f70cbe7-f4c8-4824-9758-2abefef14823" providerId="ADAL" clId="{CC308FDC-3ECC-45CB-8706-797CE7EFCA03}" dt="2021-01-27T00:17:07.437" v="1464" actId="14100"/>
          <ac:picMkLst>
            <pc:docMk/>
            <pc:sldMk cId="3535757455" sldId="303"/>
            <ac:picMk id="10" creationId="{00000000-0000-0000-0000-000000000000}"/>
          </ac:picMkLst>
        </pc:picChg>
        <pc:picChg chg="add mod">
          <ac:chgData name="三原慎一" userId="5f70cbe7-f4c8-4824-9758-2abefef14823" providerId="ADAL" clId="{CC308FDC-3ECC-45CB-8706-797CE7EFCA03}" dt="2021-01-27T00:22:17.890" v="1515" actId="1036"/>
          <ac:picMkLst>
            <pc:docMk/>
            <pc:sldMk cId="3535757455" sldId="303"/>
            <ac:picMk id="1026" creationId="{2EB7E8F9-683C-4FD9-B26D-594EC5F34E26}"/>
          </ac:picMkLst>
        </pc:picChg>
      </pc:sldChg>
      <pc:sldChg chg="addSp delSp modSp mod delAnim">
        <pc:chgData name="三原慎一" userId="5f70cbe7-f4c8-4824-9758-2abefef14823" providerId="ADAL" clId="{CC308FDC-3ECC-45CB-8706-797CE7EFCA03}" dt="2021-01-27T00:31:52.413" v="1657" actId="1076"/>
        <pc:sldMkLst>
          <pc:docMk/>
          <pc:sldMk cId="1237366493" sldId="306"/>
        </pc:sldMkLst>
        <pc:spChg chg="mod">
          <ac:chgData name="三原慎一" userId="5f70cbe7-f4c8-4824-9758-2abefef14823" providerId="ADAL" clId="{CC308FDC-3ECC-45CB-8706-797CE7EFCA03}" dt="2021-01-27T00:30:22.793" v="1627" actId="1076"/>
          <ac:spMkLst>
            <pc:docMk/>
            <pc:sldMk cId="1237366493" sldId="306"/>
            <ac:spMk id="5" creationId="{00000000-0000-0000-0000-000000000000}"/>
          </ac:spMkLst>
        </pc:spChg>
        <pc:spChg chg="del">
          <ac:chgData name="三原慎一" userId="5f70cbe7-f4c8-4824-9758-2abefef14823" providerId="ADAL" clId="{CC308FDC-3ECC-45CB-8706-797CE7EFCA03}" dt="2021-01-27T00:30:56.463" v="1633" actId="478"/>
          <ac:spMkLst>
            <pc:docMk/>
            <pc:sldMk cId="1237366493" sldId="306"/>
            <ac:spMk id="6" creationId="{00000000-0000-0000-0000-000000000000}"/>
          </ac:spMkLst>
        </pc:spChg>
        <pc:spChg chg="del mod">
          <ac:chgData name="三原慎一" userId="5f70cbe7-f4c8-4824-9758-2abefef14823" providerId="ADAL" clId="{CC308FDC-3ECC-45CB-8706-797CE7EFCA03}" dt="2021-01-27T00:30:37.811" v="1631" actId="478"/>
          <ac:spMkLst>
            <pc:docMk/>
            <pc:sldMk cId="1237366493" sldId="306"/>
            <ac:spMk id="8" creationId="{00000000-0000-0000-0000-000000000000}"/>
          </ac:spMkLst>
        </pc:spChg>
        <pc:spChg chg="mod">
          <ac:chgData name="三原慎一" userId="5f70cbe7-f4c8-4824-9758-2abefef14823" providerId="ADAL" clId="{CC308FDC-3ECC-45CB-8706-797CE7EFCA03}" dt="2021-01-27T00:31:05.351" v="1655"/>
          <ac:spMkLst>
            <pc:docMk/>
            <pc:sldMk cId="1237366493" sldId="306"/>
            <ac:spMk id="9" creationId="{00000000-0000-0000-0000-000000000000}"/>
          </ac:spMkLst>
        </pc:spChg>
        <pc:spChg chg="add del mod">
          <ac:chgData name="三原慎一" userId="5f70cbe7-f4c8-4824-9758-2abefef14823" providerId="ADAL" clId="{CC308FDC-3ECC-45CB-8706-797CE7EFCA03}" dt="2021-01-27T00:30:41.266" v="1632" actId="478"/>
          <ac:spMkLst>
            <pc:docMk/>
            <pc:sldMk cId="1237366493" sldId="306"/>
            <ac:spMk id="10" creationId="{FCBCEFF4-80CB-43CF-9A71-579FB8A4B2E0}"/>
          </ac:spMkLst>
        </pc:spChg>
        <pc:spChg chg="add del mod">
          <ac:chgData name="三原慎一" userId="5f70cbe7-f4c8-4824-9758-2abefef14823" providerId="ADAL" clId="{CC308FDC-3ECC-45CB-8706-797CE7EFCA03}" dt="2021-01-27T00:30:58.484" v="1634" actId="478"/>
          <ac:spMkLst>
            <pc:docMk/>
            <pc:sldMk cId="1237366493" sldId="306"/>
            <ac:spMk id="14" creationId="{EE81168B-A8FF-46C2-A418-6F01401FDBD1}"/>
          </ac:spMkLst>
        </pc:spChg>
        <pc:spChg chg="mod">
          <ac:chgData name="三原慎一" userId="5f70cbe7-f4c8-4824-9758-2abefef14823" providerId="ADAL" clId="{CC308FDC-3ECC-45CB-8706-797CE7EFCA03}" dt="2021-01-27T00:31:11.177" v="1656" actId="1076"/>
          <ac:spMkLst>
            <pc:docMk/>
            <pc:sldMk cId="1237366493" sldId="306"/>
            <ac:spMk id="15" creationId="{00000000-0000-0000-0000-000000000000}"/>
          </ac:spMkLst>
        </pc:spChg>
        <pc:spChg chg="del">
          <ac:chgData name="三原慎一" userId="5f70cbe7-f4c8-4824-9758-2abefef14823" providerId="ADAL" clId="{CC308FDC-3ECC-45CB-8706-797CE7EFCA03}" dt="2021-01-27T00:27:52.819" v="1608" actId="478"/>
          <ac:spMkLst>
            <pc:docMk/>
            <pc:sldMk cId="1237366493" sldId="306"/>
            <ac:spMk id="17" creationId="{00000000-0000-0000-0000-000000000000}"/>
          </ac:spMkLst>
        </pc:spChg>
        <pc:picChg chg="mod">
          <ac:chgData name="三原慎一" userId="5f70cbe7-f4c8-4824-9758-2abefef14823" providerId="ADAL" clId="{CC308FDC-3ECC-45CB-8706-797CE7EFCA03}" dt="2021-01-27T00:29:16.077" v="1612" actId="1076"/>
          <ac:picMkLst>
            <pc:docMk/>
            <pc:sldMk cId="1237366493" sldId="306"/>
            <ac:picMk id="12" creationId="{00000000-0000-0000-0000-000000000000}"/>
          </ac:picMkLst>
        </pc:picChg>
        <pc:picChg chg="mod">
          <ac:chgData name="三原慎一" userId="5f70cbe7-f4c8-4824-9758-2abefef14823" providerId="ADAL" clId="{CC308FDC-3ECC-45CB-8706-797CE7EFCA03}" dt="2021-01-27T00:29:16.077" v="1612" actId="1076"/>
          <ac:picMkLst>
            <pc:docMk/>
            <pc:sldMk cId="1237366493" sldId="306"/>
            <ac:picMk id="13" creationId="{00000000-0000-0000-0000-000000000000}"/>
          </ac:picMkLst>
        </pc:picChg>
        <pc:picChg chg="del mod">
          <ac:chgData name="三原慎一" userId="5f70cbe7-f4c8-4824-9758-2abefef14823" providerId="ADAL" clId="{CC308FDC-3ECC-45CB-8706-797CE7EFCA03}" dt="2021-01-27T00:29:06.490" v="1610" actId="478"/>
          <ac:picMkLst>
            <pc:docMk/>
            <pc:sldMk cId="1237366493" sldId="306"/>
            <ac:picMk id="16" creationId="{00000000-0000-0000-0000-000000000000}"/>
          </ac:picMkLst>
        </pc:picChg>
        <pc:picChg chg="mod">
          <ac:chgData name="三原慎一" userId="5f70cbe7-f4c8-4824-9758-2abefef14823" providerId="ADAL" clId="{CC308FDC-3ECC-45CB-8706-797CE7EFCA03}" dt="2021-01-27T00:30:11.269" v="1626" actId="14100"/>
          <ac:picMkLst>
            <pc:docMk/>
            <pc:sldMk cId="1237366493" sldId="306"/>
            <ac:picMk id="21" creationId="{00000000-0000-0000-0000-000000000000}"/>
          </ac:picMkLst>
        </pc:picChg>
        <pc:picChg chg="del">
          <ac:chgData name="三原慎一" userId="5f70cbe7-f4c8-4824-9758-2abefef14823" providerId="ADAL" clId="{CC308FDC-3ECC-45CB-8706-797CE7EFCA03}" dt="2021-01-27T00:29:11.723" v="1611" actId="478"/>
          <ac:picMkLst>
            <pc:docMk/>
            <pc:sldMk cId="1237366493" sldId="306"/>
            <ac:picMk id="22" creationId="{00000000-0000-0000-0000-000000000000}"/>
          </ac:picMkLst>
        </pc:picChg>
        <pc:picChg chg="add mod">
          <ac:chgData name="三原慎一" userId="5f70cbe7-f4c8-4824-9758-2abefef14823" providerId="ADAL" clId="{CC308FDC-3ECC-45CB-8706-797CE7EFCA03}" dt="2021-01-27T00:31:52.413" v="1657" actId="1076"/>
          <ac:picMkLst>
            <pc:docMk/>
            <pc:sldMk cId="1237366493" sldId="306"/>
            <ac:picMk id="2050" creationId="{988B48D4-5F52-40D2-B77F-5EACD50429D0}"/>
          </ac:picMkLst>
        </pc:picChg>
      </pc:sldChg>
      <pc:sldChg chg="addSp delSp modSp mod">
        <pc:chgData name="三原慎一" userId="5f70cbe7-f4c8-4824-9758-2abefef14823" providerId="ADAL" clId="{CC308FDC-3ECC-45CB-8706-797CE7EFCA03}" dt="2021-01-27T01:00:25.592" v="1685" actId="1076"/>
        <pc:sldMkLst>
          <pc:docMk/>
          <pc:sldMk cId="1682911173" sldId="307"/>
        </pc:sldMkLst>
        <pc:spChg chg="mod">
          <ac:chgData name="三原慎一" userId="5f70cbe7-f4c8-4824-9758-2abefef14823" providerId="ADAL" clId="{CC308FDC-3ECC-45CB-8706-797CE7EFCA03}" dt="2021-01-27T00:59:47.665" v="1668" actId="1037"/>
          <ac:spMkLst>
            <pc:docMk/>
            <pc:sldMk cId="1682911173" sldId="307"/>
            <ac:spMk id="11" creationId="{00000000-0000-0000-0000-000000000000}"/>
          </ac:spMkLst>
        </pc:spChg>
        <pc:spChg chg="mod">
          <ac:chgData name="三原慎一" userId="5f70cbe7-f4c8-4824-9758-2abefef14823" providerId="ADAL" clId="{CC308FDC-3ECC-45CB-8706-797CE7EFCA03}" dt="2021-01-27T00:59:52.353" v="1675" actId="1038"/>
          <ac:spMkLst>
            <pc:docMk/>
            <pc:sldMk cId="1682911173" sldId="307"/>
            <ac:spMk id="12" creationId="{00000000-0000-0000-0000-000000000000}"/>
          </ac:spMkLst>
        </pc:spChg>
        <pc:spChg chg="mod">
          <ac:chgData name="三原慎一" userId="5f70cbe7-f4c8-4824-9758-2abefef14823" providerId="ADAL" clId="{CC308FDC-3ECC-45CB-8706-797CE7EFCA03}" dt="2021-01-27T01:00:21.560" v="1684" actId="1035"/>
          <ac:spMkLst>
            <pc:docMk/>
            <pc:sldMk cId="1682911173" sldId="307"/>
            <ac:spMk id="13" creationId="{00000000-0000-0000-0000-000000000000}"/>
          </ac:spMkLst>
        </pc:spChg>
        <pc:spChg chg="mod">
          <ac:chgData name="三原慎一" userId="5f70cbe7-f4c8-4824-9758-2abefef14823" providerId="ADAL" clId="{CC308FDC-3ECC-45CB-8706-797CE7EFCA03}" dt="2021-01-27T01:00:21.560" v="1684" actId="1035"/>
          <ac:spMkLst>
            <pc:docMk/>
            <pc:sldMk cId="1682911173" sldId="307"/>
            <ac:spMk id="15" creationId="{00000000-0000-0000-0000-000000000000}"/>
          </ac:spMkLst>
        </pc:spChg>
        <pc:spChg chg="del">
          <ac:chgData name="三原慎一" userId="5f70cbe7-f4c8-4824-9758-2abefef14823" providerId="ADAL" clId="{CC308FDC-3ECC-45CB-8706-797CE7EFCA03}" dt="2021-01-27T00:59:38.553" v="1658" actId="478"/>
          <ac:spMkLst>
            <pc:docMk/>
            <pc:sldMk cId="1682911173" sldId="307"/>
            <ac:spMk id="23" creationId="{00000000-0000-0000-0000-000000000000}"/>
          </ac:spMkLst>
        </pc:spChg>
        <pc:grpChg chg="mod">
          <ac:chgData name="三原慎一" userId="5f70cbe7-f4c8-4824-9758-2abefef14823" providerId="ADAL" clId="{CC308FDC-3ECC-45CB-8706-797CE7EFCA03}" dt="2021-01-27T00:59:47.665" v="1668" actId="1037"/>
          <ac:grpSpMkLst>
            <pc:docMk/>
            <pc:sldMk cId="1682911173" sldId="307"/>
            <ac:grpSpMk id="22" creationId="{00000000-0000-0000-0000-000000000000}"/>
          </ac:grpSpMkLst>
        </pc:grpChg>
        <pc:grpChg chg="mod">
          <ac:chgData name="三原慎一" userId="5f70cbe7-f4c8-4824-9758-2abefef14823" providerId="ADAL" clId="{CC308FDC-3ECC-45CB-8706-797CE7EFCA03}" dt="2021-01-27T00:59:52.353" v="1675" actId="1038"/>
          <ac:grpSpMkLst>
            <pc:docMk/>
            <pc:sldMk cId="1682911173" sldId="307"/>
            <ac:grpSpMk id="27" creationId="{00000000-0000-0000-0000-000000000000}"/>
          </ac:grpSpMkLst>
        </pc:grpChg>
        <pc:picChg chg="mod">
          <ac:chgData name="三原慎一" userId="5f70cbe7-f4c8-4824-9758-2abefef14823" providerId="ADAL" clId="{CC308FDC-3ECC-45CB-8706-797CE7EFCA03}" dt="2021-01-27T01:00:25.592" v="1685" actId="1076"/>
          <ac:picMkLst>
            <pc:docMk/>
            <pc:sldMk cId="1682911173" sldId="307"/>
            <ac:picMk id="33" creationId="{00000000-0000-0000-0000-000000000000}"/>
          </ac:picMkLst>
        </pc:picChg>
        <pc:picChg chg="mod">
          <ac:chgData name="三原慎一" userId="5f70cbe7-f4c8-4824-9758-2abefef14823" providerId="ADAL" clId="{CC308FDC-3ECC-45CB-8706-797CE7EFCA03}" dt="2021-01-27T01:00:18.168" v="1680" actId="1076"/>
          <ac:picMkLst>
            <pc:docMk/>
            <pc:sldMk cId="1682911173" sldId="307"/>
            <ac:picMk id="34" creationId="{00000000-0000-0000-0000-000000000000}"/>
          </ac:picMkLst>
        </pc:picChg>
        <pc:cxnChg chg="add del">
          <ac:chgData name="三原慎一" userId="5f70cbe7-f4c8-4824-9758-2abefef14823" providerId="ADAL" clId="{CC308FDC-3ECC-45CB-8706-797CE7EFCA03}" dt="2021-01-27T01:00:02.663" v="1677" actId="478"/>
          <ac:cxnSpMkLst>
            <pc:docMk/>
            <pc:sldMk cId="1682911173" sldId="307"/>
            <ac:cxnSpMk id="3" creationId="{8B3F1308-1B85-4AAC-A297-5211B8501B8A}"/>
          </ac:cxnSpMkLst>
        </pc:cxnChg>
        <pc:cxnChg chg="mod">
          <ac:chgData name="三原慎一" userId="5f70cbe7-f4c8-4824-9758-2abefef14823" providerId="ADAL" clId="{CC308FDC-3ECC-45CB-8706-797CE7EFCA03}" dt="2021-01-27T00:59:47.665" v="1668" actId="1037"/>
          <ac:cxnSpMkLst>
            <pc:docMk/>
            <pc:sldMk cId="1682911173" sldId="307"/>
            <ac:cxnSpMk id="24" creationId="{00000000-0000-0000-0000-000000000000}"/>
          </ac:cxnSpMkLst>
        </pc:cxnChg>
        <pc:cxnChg chg="mod">
          <ac:chgData name="三原慎一" userId="5f70cbe7-f4c8-4824-9758-2abefef14823" providerId="ADAL" clId="{CC308FDC-3ECC-45CB-8706-797CE7EFCA03}" dt="2021-01-27T00:59:47.665" v="1668" actId="1037"/>
          <ac:cxnSpMkLst>
            <pc:docMk/>
            <pc:sldMk cId="1682911173" sldId="307"/>
            <ac:cxnSpMk id="26" creationId="{00000000-0000-0000-0000-000000000000}"/>
          </ac:cxnSpMkLst>
        </pc:cxnChg>
        <pc:cxnChg chg="mod">
          <ac:chgData name="三原慎一" userId="5f70cbe7-f4c8-4824-9758-2abefef14823" providerId="ADAL" clId="{CC308FDC-3ECC-45CB-8706-797CE7EFCA03}" dt="2021-01-27T00:59:52.353" v="1675" actId="1038"/>
          <ac:cxnSpMkLst>
            <pc:docMk/>
            <pc:sldMk cId="1682911173" sldId="307"/>
            <ac:cxnSpMk id="31" creationId="{00000000-0000-0000-0000-000000000000}"/>
          </ac:cxnSpMkLst>
        </pc:cxnChg>
        <pc:cxnChg chg="mod">
          <ac:chgData name="三原慎一" userId="5f70cbe7-f4c8-4824-9758-2abefef14823" providerId="ADAL" clId="{CC308FDC-3ECC-45CB-8706-797CE7EFCA03}" dt="2021-01-27T00:59:52.353" v="1675" actId="1038"/>
          <ac:cxnSpMkLst>
            <pc:docMk/>
            <pc:sldMk cId="1682911173" sldId="307"/>
            <ac:cxnSpMk id="32" creationId="{00000000-0000-0000-0000-000000000000}"/>
          </ac:cxnSpMkLst>
        </pc:cxnChg>
      </pc:sldChg>
      <pc:sldChg chg="del">
        <pc:chgData name="三原慎一" userId="5f70cbe7-f4c8-4824-9758-2abefef14823" providerId="ADAL" clId="{CC308FDC-3ECC-45CB-8706-797CE7EFCA03}" dt="2021-01-25T08:41:34.897" v="921" actId="2696"/>
        <pc:sldMkLst>
          <pc:docMk/>
          <pc:sldMk cId="464266578" sldId="309"/>
        </pc:sldMkLst>
      </pc:sldChg>
      <pc:sldChg chg="addSp delSp modSp mod modAnim">
        <pc:chgData name="三原慎一" userId="5f70cbe7-f4c8-4824-9758-2abefef14823" providerId="ADAL" clId="{CC308FDC-3ECC-45CB-8706-797CE7EFCA03}" dt="2021-01-27T01:17:20.571" v="1826"/>
        <pc:sldMkLst>
          <pc:docMk/>
          <pc:sldMk cId="258505433" sldId="310"/>
        </pc:sldMkLst>
        <pc:spChg chg="mod">
          <ac:chgData name="三原慎一" userId="5f70cbe7-f4c8-4824-9758-2abefef14823" providerId="ADAL" clId="{CC308FDC-3ECC-45CB-8706-797CE7EFCA03}" dt="2021-01-27T01:09:48.209" v="1744" actId="1038"/>
          <ac:spMkLst>
            <pc:docMk/>
            <pc:sldMk cId="258505433" sldId="310"/>
            <ac:spMk id="5" creationId="{00000000-0000-0000-0000-000000000000}"/>
          </ac:spMkLst>
        </pc:spChg>
        <pc:spChg chg="mod">
          <ac:chgData name="三原慎一" userId="5f70cbe7-f4c8-4824-9758-2abefef14823" providerId="ADAL" clId="{CC308FDC-3ECC-45CB-8706-797CE7EFCA03}" dt="2021-01-27T01:09:48.209" v="1744" actId="1038"/>
          <ac:spMkLst>
            <pc:docMk/>
            <pc:sldMk cId="258505433" sldId="310"/>
            <ac:spMk id="9" creationId="{00000000-0000-0000-0000-000000000000}"/>
          </ac:spMkLst>
        </pc:spChg>
        <pc:spChg chg="mod">
          <ac:chgData name="三原慎一" userId="5f70cbe7-f4c8-4824-9758-2abefef14823" providerId="ADAL" clId="{CC308FDC-3ECC-45CB-8706-797CE7EFCA03}" dt="2021-01-27T01:09:48.209" v="1744" actId="1038"/>
          <ac:spMkLst>
            <pc:docMk/>
            <pc:sldMk cId="258505433" sldId="310"/>
            <ac:spMk id="10" creationId="{00000000-0000-0000-0000-000000000000}"/>
          </ac:spMkLst>
        </pc:spChg>
        <pc:spChg chg="mod">
          <ac:chgData name="三原慎一" userId="5f70cbe7-f4c8-4824-9758-2abefef14823" providerId="ADAL" clId="{CC308FDC-3ECC-45CB-8706-797CE7EFCA03}" dt="2021-01-27T01:09:48.209" v="1744" actId="1038"/>
          <ac:spMkLst>
            <pc:docMk/>
            <pc:sldMk cId="258505433" sldId="310"/>
            <ac:spMk id="11" creationId="{00000000-0000-0000-0000-000000000000}"/>
          </ac:spMkLst>
        </pc:spChg>
        <pc:spChg chg="mod">
          <ac:chgData name="三原慎一" userId="5f70cbe7-f4c8-4824-9758-2abefef14823" providerId="ADAL" clId="{CC308FDC-3ECC-45CB-8706-797CE7EFCA03}" dt="2021-01-27T01:09:48.209" v="1744" actId="1038"/>
          <ac:spMkLst>
            <pc:docMk/>
            <pc:sldMk cId="258505433" sldId="310"/>
            <ac:spMk id="12" creationId="{00000000-0000-0000-0000-000000000000}"/>
          </ac:spMkLst>
        </pc:spChg>
        <pc:spChg chg="mod">
          <ac:chgData name="三原慎一" userId="5f70cbe7-f4c8-4824-9758-2abefef14823" providerId="ADAL" clId="{CC308FDC-3ECC-45CB-8706-797CE7EFCA03}" dt="2021-01-27T01:09:48.209" v="1744" actId="1038"/>
          <ac:spMkLst>
            <pc:docMk/>
            <pc:sldMk cId="258505433" sldId="310"/>
            <ac:spMk id="13" creationId="{00000000-0000-0000-0000-000000000000}"/>
          </ac:spMkLst>
        </pc:spChg>
        <pc:spChg chg="mod">
          <ac:chgData name="三原慎一" userId="5f70cbe7-f4c8-4824-9758-2abefef14823" providerId="ADAL" clId="{CC308FDC-3ECC-45CB-8706-797CE7EFCA03}" dt="2021-01-27T01:09:48.209" v="1744" actId="1038"/>
          <ac:spMkLst>
            <pc:docMk/>
            <pc:sldMk cId="258505433" sldId="310"/>
            <ac:spMk id="14" creationId="{00000000-0000-0000-0000-000000000000}"/>
          </ac:spMkLst>
        </pc:spChg>
        <pc:spChg chg="mod">
          <ac:chgData name="三原慎一" userId="5f70cbe7-f4c8-4824-9758-2abefef14823" providerId="ADAL" clId="{CC308FDC-3ECC-45CB-8706-797CE7EFCA03}" dt="2021-01-27T01:15:52.747" v="1784" actId="1076"/>
          <ac:spMkLst>
            <pc:docMk/>
            <pc:sldMk cId="258505433" sldId="310"/>
            <ac:spMk id="15" creationId="{00000000-0000-0000-0000-000000000000}"/>
          </ac:spMkLst>
        </pc:spChg>
        <pc:spChg chg="mod">
          <ac:chgData name="三原慎一" userId="5f70cbe7-f4c8-4824-9758-2abefef14823" providerId="ADAL" clId="{CC308FDC-3ECC-45CB-8706-797CE7EFCA03}" dt="2021-01-27T01:09:48.209" v="1744" actId="1038"/>
          <ac:spMkLst>
            <pc:docMk/>
            <pc:sldMk cId="258505433" sldId="310"/>
            <ac:spMk id="16" creationId="{00000000-0000-0000-0000-000000000000}"/>
          </ac:spMkLst>
        </pc:spChg>
        <pc:spChg chg="mod">
          <ac:chgData name="三原慎一" userId="5f70cbe7-f4c8-4824-9758-2abefef14823" providerId="ADAL" clId="{CC308FDC-3ECC-45CB-8706-797CE7EFCA03}" dt="2021-01-27T01:09:48.209" v="1744" actId="1038"/>
          <ac:spMkLst>
            <pc:docMk/>
            <pc:sldMk cId="258505433" sldId="310"/>
            <ac:spMk id="17" creationId="{00000000-0000-0000-0000-000000000000}"/>
          </ac:spMkLst>
        </pc:spChg>
        <pc:spChg chg="mod">
          <ac:chgData name="三原慎一" userId="5f70cbe7-f4c8-4824-9758-2abefef14823" providerId="ADAL" clId="{CC308FDC-3ECC-45CB-8706-797CE7EFCA03}" dt="2021-01-27T01:09:48.209" v="1744" actId="1038"/>
          <ac:spMkLst>
            <pc:docMk/>
            <pc:sldMk cId="258505433" sldId="310"/>
            <ac:spMk id="18" creationId="{00000000-0000-0000-0000-000000000000}"/>
          </ac:spMkLst>
        </pc:spChg>
        <pc:spChg chg="mod">
          <ac:chgData name="三原慎一" userId="5f70cbe7-f4c8-4824-9758-2abefef14823" providerId="ADAL" clId="{CC308FDC-3ECC-45CB-8706-797CE7EFCA03}" dt="2021-01-27T01:09:48.209" v="1744" actId="1038"/>
          <ac:spMkLst>
            <pc:docMk/>
            <pc:sldMk cId="258505433" sldId="310"/>
            <ac:spMk id="19" creationId="{00000000-0000-0000-0000-000000000000}"/>
          </ac:spMkLst>
        </pc:spChg>
        <pc:spChg chg="del">
          <ac:chgData name="三原慎一" userId="5f70cbe7-f4c8-4824-9758-2abefef14823" providerId="ADAL" clId="{CC308FDC-3ECC-45CB-8706-797CE7EFCA03}" dt="2021-01-27T01:05:24.539" v="1718" actId="478"/>
          <ac:spMkLst>
            <pc:docMk/>
            <pc:sldMk cId="258505433" sldId="310"/>
            <ac:spMk id="20" creationId="{00000000-0000-0000-0000-000000000000}"/>
          </ac:spMkLst>
        </pc:spChg>
        <pc:spChg chg="add mod">
          <ac:chgData name="三原慎一" userId="5f70cbe7-f4c8-4824-9758-2abefef14823" providerId="ADAL" clId="{CC308FDC-3ECC-45CB-8706-797CE7EFCA03}" dt="2021-01-27T01:14:06.820" v="1756"/>
          <ac:spMkLst>
            <pc:docMk/>
            <pc:sldMk cId="258505433" sldId="310"/>
            <ac:spMk id="21" creationId="{5912958B-321B-44AD-A2B9-6ACF449A508C}"/>
          </ac:spMkLst>
        </pc:spChg>
        <pc:spChg chg="add mod">
          <ac:chgData name="三原慎一" userId="5f70cbe7-f4c8-4824-9758-2abefef14823" providerId="ADAL" clId="{CC308FDC-3ECC-45CB-8706-797CE7EFCA03}" dt="2021-01-27T01:16:17.063" v="1813" actId="1076"/>
          <ac:spMkLst>
            <pc:docMk/>
            <pc:sldMk cId="258505433" sldId="310"/>
            <ac:spMk id="22" creationId="{840B090B-1190-4588-85AB-B29CE72C4272}"/>
          </ac:spMkLst>
        </pc:spChg>
        <pc:spChg chg="add mod">
          <ac:chgData name="三原慎一" userId="5f70cbe7-f4c8-4824-9758-2abefef14823" providerId="ADAL" clId="{CC308FDC-3ECC-45CB-8706-797CE7EFCA03}" dt="2021-01-27T01:14:22.078" v="1761"/>
          <ac:spMkLst>
            <pc:docMk/>
            <pc:sldMk cId="258505433" sldId="310"/>
            <ac:spMk id="23" creationId="{466ADB68-BDF1-4334-9A45-DFEF045E74A8}"/>
          </ac:spMkLst>
        </pc:spChg>
        <pc:spChg chg="add mod">
          <ac:chgData name="三原慎一" userId="5f70cbe7-f4c8-4824-9758-2abefef14823" providerId="ADAL" clId="{CC308FDC-3ECC-45CB-8706-797CE7EFCA03}" dt="2021-01-27T01:17:20.571" v="1826"/>
          <ac:spMkLst>
            <pc:docMk/>
            <pc:sldMk cId="258505433" sldId="310"/>
            <ac:spMk id="24" creationId="{DFFAF869-816D-4E34-BCAE-D3816EE264C9}"/>
          </ac:spMkLst>
        </pc:spChg>
        <pc:picChg chg="add mod">
          <ac:chgData name="三原慎一" userId="5f70cbe7-f4c8-4824-9758-2abefef14823" providerId="ADAL" clId="{CC308FDC-3ECC-45CB-8706-797CE7EFCA03}" dt="2021-01-27T01:13:47.395" v="1750" actId="1076"/>
          <ac:picMkLst>
            <pc:docMk/>
            <pc:sldMk cId="258505433" sldId="310"/>
            <ac:picMk id="4" creationId="{3EA17F52-8DA0-41AF-9952-D4084EA8261E}"/>
          </ac:picMkLst>
        </pc:picChg>
        <pc:picChg chg="mod">
          <ac:chgData name="三原慎一" userId="5f70cbe7-f4c8-4824-9758-2abefef14823" providerId="ADAL" clId="{CC308FDC-3ECC-45CB-8706-797CE7EFCA03}" dt="2021-01-27T01:09:48.209" v="1744" actId="1038"/>
          <ac:picMkLst>
            <pc:docMk/>
            <pc:sldMk cId="258505433" sldId="310"/>
            <ac:picMk id="6" creationId="{00000000-0000-0000-0000-000000000000}"/>
          </ac:picMkLst>
        </pc:picChg>
        <pc:picChg chg="mod">
          <ac:chgData name="三原慎一" userId="5f70cbe7-f4c8-4824-9758-2abefef14823" providerId="ADAL" clId="{CC308FDC-3ECC-45CB-8706-797CE7EFCA03}" dt="2021-01-27T01:09:48.209" v="1744" actId="1038"/>
          <ac:picMkLst>
            <pc:docMk/>
            <pc:sldMk cId="258505433" sldId="310"/>
            <ac:picMk id="7" creationId="{00000000-0000-0000-0000-000000000000}"/>
          </ac:picMkLst>
        </pc:picChg>
        <pc:picChg chg="mod">
          <ac:chgData name="三原慎一" userId="5f70cbe7-f4c8-4824-9758-2abefef14823" providerId="ADAL" clId="{CC308FDC-3ECC-45CB-8706-797CE7EFCA03}" dt="2021-01-27T01:09:48.209" v="1744" actId="1038"/>
          <ac:picMkLst>
            <pc:docMk/>
            <pc:sldMk cId="258505433" sldId="310"/>
            <ac:picMk id="8" creationId="{00000000-0000-0000-0000-000000000000}"/>
          </ac:picMkLst>
        </pc:picChg>
      </pc:sldChg>
      <pc:sldChg chg="delSp modSp mod">
        <pc:chgData name="三原慎一" userId="5f70cbe7-f4c8-4824-9758-2abefef14823" providerId="ADAL" clId="{CC308FDC-3ECC-45CB-8706-797CE7EFCA03}" dt="2021-01-27T01:23:25.683" v="1856" actId="1076"/>
        <pc:sldMkLst>
          <pc:docMk/>
          <pc:sldMk cId="2136804709" sldId="311"/>
        </pc:sldMkLst>
        <pc:spChg chg="mod">
          <ac:chgData name="三原慎一" userId="5f70cbe7-f4c8-4824-9758-2abefef14823" providerId="ADAL" clId="{CC308FDC-3ECC-45CB-8706-797CE7EFCA03}" dt="2021-01-27T01:23:25.683" v="1856" actId="1076"/>
          <ac:spMkLst>
            <pc:docMk/>
            <pc:sldMk cId="2136804709" sldId="311"/>
            <ac:spMk id="4" creationId="{00000000-0000-0000-0000-000000000000}"/>
          </ac:spMkLst>
        </pc:spChg>
        <pc:spChg chg="del">
          <ac:chgData name="三原慎一" userId="5f70cbe7-f4c8-4824-9758-2abefef14823" providerId="ADAL" clId="{CC308FDC-3ECC-45CB-8706-797CE7EFCA03}" dt="2021-01-27T01:22:41.635" v="1827" actId="478"/>
          <ac:spMkLst>
            <pc:docMk/>
            <pc:sldMk cId="2136804709" sldId="311"/>
            <ac:spMk id="16" creationId="{00000000-0000-0000-0000-000000000000}"/>
          </ac:spMkLst>
        </pc:spChg>
      </pc:sldChg>
      <pc:sldChg chg="del">
        <pc:chgData name="三原慎一" userId="5f70cbe7-f4c8-4824-9758-2abefef14823" providerId="ADAL" clId="{CC308FDC-3ECC-45CB-8706-797CE7EFCA03}" dt="2021-01-25T08:41:28.475" v="920" actId="2696"/>
        <pc:sldMkLst>
          <pc:docMk/>
          <pc:sldMk cId="3657158596" sldId="314"/>
        </pc:sldMkLst>
      </pc:sldChg>
      <pc:sldChg chg="modSp mod">
        <pc:chgData name="三原慎一" userId="5f70cbe7-f4c8-4824-9758-2abefef14823" providerId="ADAL" clId="{CC308FDC-3ECC-45CB-8706-797CE7EFCA03}" dt="2021-01-27T01:24:35.398" v="1863" actId="1076"/>
        <pc:sldMkLst>
          <pc:docMk/>
          <pc:sldMk cId="1120671533" sldId="316"/>
        </pc:sldMkLst>
        <pc:spChg chg="mod">
          <ac:chgData name="三原慎一" userId="5f70cbe7-f4c8-4824-9758-2abefef14823" providerId="ADAL" clId="{CC308FDC-3ECC-45CB-8706-797CE7EFCA03}" dt="2021-01-27T01:24:13.651" v="1858" actId="1076"/>
          <ac:spMkLst>
            <pc:docMk/>
            <pc:sldMk cId="1120671533" sldId="316"/>
            <ac:spMk id="12" creationId="{00000000-0000-0000-0000-000000000000}"/>
          </ac:spMkLst>
        </pc:spChg>
        <pc:spChg chg="mod">
          <ac:chgData name="三原慎一" userId="5f70cbe7-f4c8-4824-9758-2abefef14823" providerId="ADAL" clId="{CC308FDC-3ECC-45CB-8706-797CE7EFCA03}" dt="2021-01-27T01:24:06.263" v="1857" actId="1076"/>
          <ac:spMkLst>
            <pc:docMk/>
            <pc:sldMk cId="1120671533" sldId="316"/>
            <ac:spMk id="19" creationId="{00000000-0000-0000-0000-000000000000}"/>
          </ac:spMkLst>
        </pc:spChg>
        <pc:picChg chg="mod">
          <ac:chgData name="三原慎一" userId="5f70cbe7-f4c8-4824-9758-2abefef14823" providerId="ADAL" clId="{CC308FDC-3ECC-45CB-8706-797CE7EFCA03}" dt="2021-01-27T01:24:35.398" v="1863" actId="1076"/>
          <ac:picMkLst>
            <pc:docMk/>
            <pc:sldMk cId="1120671533" sldId="316"/>
            <ac:picMk id="5" creationId="{00000000-0000-0000-0000-000000000000}"/>
          </ac:picMkLst>
        </pc:picChg>
      </pc:sldChg>
      <pc:sldChg chg="modSp mod">
        <pc:chgData name="三原慎一" userId="5f70cbe7-f4c8-4824-9758-2abefef14823" providerId="ADAL" clId="{CC308FDC-3ECC-45CB-8706-797CE7EFCA03}" dt="2021-01-27T01:53:15.893" v="1893" actId="1076"/>
        <pc:sldMkLst>
          <pc:docMk/>
          <pc:sldMk cId="1701740166" sldId="318"/>
        </pc:sldMkLst>
        <pc:spChg chg="mod">
          <ac:chgData name="三原慎一" userId="5f70cbe7-f4c8-4824-9758-2abefef14823" providerId="ADAL" clId="{CC308FDC-3ECC-45CB-8706-797CE7EFCA03}" dt="2021-01-27T01:53:11.877" v="1892" actId="1076"/>
          <ac:spMkLst>
            <pc:docMk/>
            <pc:sldMk cId="1701740166" sldId="318"/>
            <ac:spMk id="5" creationId="{00000000-0000-0000-0000-000000000000}"/>
          </ac:spMkLst>
        </pc:spChg>
        <pc:spChg chg="mod">
          <ac:chgData name="三原慎一" userId="5f70cbe7-f4c8-4824-9758-2abefef14823" providerId="ADAL" clId="{CC308FDC-3ECC-45CB-8706-797CE7EFCA03}" dt="2021-01-27T01:53:15.893" v="1893" actId="1076"/>
          <ac:spMkLst>
            <pc:docMk/>
            <pc:sldMk cId="1701740166" sldId="318"/>
            <ac:spMk id="6" creationId="{00000000-0000-0000-0000-000000000000}"/>
          </ac:spMkLst>
        </pc:spChg>
        <pc:picChg chg="mod">
          <ac:chgData name="三原慎一" userId="5f70cbe7-f4c8-4824-9758-2abefef14823" providerId="ADAL" clId="{CC308FDC-3ECC-45CB-8706-797CE7EFCA03}" dt="2021-01-27T01:52:57.014" v="1889" actId="1076"/>
          <ac:picMkLst>
            <pc:docMk/>
            <pc:sldMk cId="1701740166" sldId="318"/>
            <ac:picMk id="4" creationId="{00000000-0000-0000-0000-000000000000}"/>
          </ac:picMkLst>
        </pc:picChg>
        <pc:picChg chg="mod">
          <ac:chgData name="三原慎一" userId="5f70cbe7-f4c8-4824-9758-2abefef14823" providerId="ADAL" clId="{CC308FDC-3ECC-45CB-8706-797CE7EFCA03}" dt="2021-01-27T01:53:09.409" v="1891" actId="1076"/>
          <ac:picMkLst>
            <pc:docMk/>
            <pc:sldMk cId="1701740166" sldId="318"/>
            <ac:picMk id="7" creationId="{00000000-0000-0000-0000-000000000000}"/>
          </ac:picMkLst>
        </pc:picChg>
        <pc:picChg chg="mod">
          <ac:chgData name="三原慎一" userId="5f70cbe7-f4c8-4824-9758-2abefef14823" providerId="ADAL" clId="{CC308FDC-3ECC-45CB-8706-797CE7EFCA03}" dt="2021-01-27T01:53:01.996" v="1890" actId="14100"/>
          <ac:picMkLst>
            <pc:docMk/>
            <pc:sldMk cId="1701740166" sldId="318"/>
            <ac:picMk id="8" creationId="{00000000-0000-0000-0000-000000000000}"/>
          </ac:picMkLst>
        </pc:picChg>
      </pc:sldChg>
      <pc:sldChg chg="delSp modSp mod">
        <pc:chgData name="三原慎一" userId="5f70cbe7-f4c8-4824-9758-2abefef14823" providerId="ADAL" clId="{CC308FDC-3ECC-45CB-8706-797CE7EFCA03}" dt="2021-01-27T01:54:44.309" v="1912" actId="14100"/>
        <pc:sldMkLst>
          <pc:docMk/>
          <pc:sldMk cId="785604484" sldId="319"/>
        </pc:sldMkLst>
        <pc:spChg chg="del">
          <ac:chgData name="三原慎一" userId="5f70cbe7-f4c8-4824-9758-2abefef14823" providerId="ADAL" clId="{CC308FDC-3ECC-45CB-8706-797CE7EFCA03}" dt="2021-01-27T01:53:53.559" v="1904" actId="478"/>
          <ac:spMkLst>
            <pc:docMk/>
            <pc:sldMk cId="785604484" sldId="319"/>
            <ac:spMk id="11" creationId="{00000000-0000-0000-0000-000000000000}"/>
          </ac:spMkLst>
        </pc:spChg>
        <pc:picChg chg="mod">
          <ac:chgData name="三原慎一" userId="5f70cbe7-f4c8-4824-9758-2abefef14823" providerId="ADAL" clId="{CC308FDC-3ECC-45CB-8706-797CE7EFCA03}" dt="2021-01-27T01:54:35.670" v="1911" actId="1076"/>
          <ac:picMkLst>
            <pc:docMk/>
            <pc:sldMk cId="785604484" sldId="319"/>
            <ac:picMk id="5" creationId="{00000000-0000-0000-0000-000000000000}"/>
          </ac:picMkLst>
        </pc:picChg>
        <pc:picChg chg="mod">
          <ac:chgData name="三原慎一" userId="5f70cbe7-f4c8-4824-9758-2abefef14823" providerId="ADAL" clId="{CC308FDC-3ECC-45CB-8706-797CE7EFCA03}" dt="2021-01-27T01:54:11.145" v="1907" actId="1076"/>
          <ac:picMkLst>
            <pc:docMk/>
            <pc:sldMk cId="785604484" sldId="319"/>
            <ac:picMk id="14" creationId="{00000000-0000-0000-0000-000000000000}"/>
          </ac:picMkLst>
        </pc:picChg>
        <pc:picChg chg="mod">
          <ac:chgData name="三原慎一" userId="5f70cbe7-f4c8-4824-9758-2abefef14823" providerId="ADAL" clId="{CC308FDC-3ECC-45CB-8706-797CE7EFCA03}" dt="2021-01-27T01:54:25.569" v="1910" actId="1076"/>
          <ac:picMkLst>
            <pc:docMk/>
            <pc:sldMk cId="785604484" sldId="319"/>
            <ac:picMk id="17" creationId="{00000000-0000-0000-0000-000000000000}"/>
          </ac:picMkLst>
        </pc:picChg>
        <pc:picChg chg="mod">
          <ac:chgData name="三原慎一" userId="5f70cbe7-f4c8-4824-9758-2abefef14823" providerId="ADAL" clId="{CC308FDC-3ECC-45CB-8706-797CE7EFCA03}" dt="2021-01-27T01:54:44.309" v="1912" actId="14100"/>
          <ac:picMkLst>
            <pc:docMk/>
            <pc:sldMk cId="785604484" sldId="319"/>
            <ac:picMk id="18" creationId="{00000000-0000-0000-0000-000000000000}"/>
          </ac:picMkLst>
        </pc:picChg>
        <pc:cxnChg chg="mod">
          <ac:chgData name="三原慎一" userId="5f70cbe7-f4c8-4824-9758-2abefef14823" providerId="ADAL" clId="{CC308FDC-3ECC-45CB-8706-797CE7EFCA03}" dt="2021-01-27T01:54:18.035" v="1909" actId="208"/>
          <ac:cxnSpMkLst>
            <pc:docMk/>
            <pc:sldMk cId="785604484" sldId="319"/>
            <ac:cxnSpMk id="7" creationId="{00000000-0000-0000-0000-000000000000}"/>
          </ac:cxnSpMkLst>
        </pc:cxnChg>
      </pc:sldChg>
      <pc:sldChg chg="del">
        <pc:chgData name="三原慎一" userId="5f70cbe7-f4c8-4824-9758-2abefef14823" providerId="ADAL" clId="{CC308FDC-3ECC-45CB-8706-797CE7EFCA03}" dt="2021-01-25T12:40:21.276" v="1049" actId="2696"/>
        <pc:sldMkLst>
          <pc:docMk/>
          <pc:sldMk cId="633805129" sldId="320"/>
        </pc:sldMkLst>
      </pc:sldChg>
      <pc:sldChg chg="del">
        <pc:chgData name="三原慎一" userId="5f70cbe7-f4c8-4824-9758-2abefef14823" providerId="ADAL" clId="{CC308FDC-3ECC-45CB-8706-797CE7EFCA03}" dt="2021-01-25T12:40:32.632" v="1050" actId="2696"/>
        <pc:sldMkLst>
          <pc:docMk/>
          <pc:sldMk cId="2948852" sldId="321"/>
        </pc:sldMkLst>
      </pc:sldChg>
      <pc:sldChg chg="addSp delSp modSp mod">
        <pc:chgData name="三原慎一" userId="5f70cbe7-f4c8-4824-9758-2abefef14823" providerId="ADAL" clId="{CC308FDC-3ECC-45CB-8706-797CE7EFCA03}" dt="2021-01-27T00:26:15.478" v="1606" actId="14100"/>
        <pc:sldMkLst>
          <pc:docMk/>
          <pc:sldMk cId="4143787264" sldId="322"/>
        </pc:sldMkLst>
        <pc:spChg chg="del">
          <ac:chgData name="三原慎一" userId="5f70cbe7-f4c8-4824-9758-2abefef14823" providerId="ADAL" clId="{CC308FDC-3ECC-45CB-8706-797CE7EFCA03}" dt="2021-01-27T00:24:04.085" v="1571" actId="478"/>
          <ac:spMkLst>
            <pc:docMk/>
            <pc:sldMk cId="4143787264" sldId="322"/>
            <ac:spMk id="7" creationId="{00000000-0000-0000-0000-000000000000}"/>
          </ac:spMkLst>
        </pc:spChg>
        <pc:spChg chg="add mod">
          <ac:chgData name="三原慎一" userId="5f70cbe7-f4c8-4824-9758-2abefef14823" providerId="ADAL" clId="{CC308FDC-3ECC-45CB-8706-797CE7EFCA03}" dt="2021-01-27T00:24:30.907" v="1599" actId="20577"/>
          <ac:spMkLst>
            <pc:docMk/>
            <pc:sldMk cId="4143787264" sldId="322"/>
            <ac:spMk id="8" creationId="{F7A0356B-3008-479F-AA64-0BB3AE221DB3}"/>
          </ac:spMkLst>
        </pc:spChg>
        <pc:picChg chg="mod">
          <ac:chgData name="三原慎一" userId="5f70cbe7-f4c8-4824-9758-2abefef14823" providerId="ADAL" clId="{CC308FDC-3ECC-45CB-8706-797CE7EFCA03}" dt="2021-01-27T00:24:37.466" v="1600" actId="1076"/>
          <ac:picMkLst>
            <pc:docMk/>
            <pc:sldMk cId="4143787264" sldId="322"/>
            <ac:picMk id="4" creationId="{00000000-0000-0000-0000-000000000000}"/>
          </ac:picMkLst>
        </pc:picChg>
        <pc:picChg chg="del">
          <ac:chgData name="三原慎一" userId="5f70cbe7-f4c8-4824-9758-2abefef14823" providerId="ADAL" clId="{CC308FDC-3ECC-45CB-8706-797CE7EFCA03}" dt="2021-01-27T00:25:59.498" v="1602" actId="478"/>
          <ac:picMkLst>
            <pc:docMk/>
            <pc:sldMk cId="4143787264" sldId="322"/>
            <ac:picMk id="5" creationId="{00000000-0000-0000-0000-000000000000}"/>
          </ac:picMkLst>
        </pc:picChg>
        <pc:picChg chg="mod">
          <ac:chgData name="三原慎一" userId="5f70cbe7-f4c8-4824-9758-2abefef14823" providerId="ADAL" clId="{CC308FDC-3ECC-45CB-8706-797CE7EFCA03}" dt="2021-01-27T00:24:44.877" v="1601" actId="1076"/>
          <ac:picMkLst>
            <pc:docMk/>
            <pc:sldMk cId="4143787264" sldId="322"/>
            <ac:picMk id="6" creationId="{00000000-0000-0000-0000-000000000000}"/>
          </ac:picMkLst>
        </pc:picChg>
        <pc:picChg chg="add mod">
          <ac:chgData name="三原慎一" userId="5f70cbe7-f4c8-4824-9758-2abefef14823" providerId="ADAL" clId="{CC308FDC-3ECC-45CB-8706-797CE7EFCA03}" dt="2021-01-27T00:26:15.478" v="1606" actId="14100"/>
          <ac:picMkLst>
            <pc:docMk/>
            <pc:sldMk cId="4143787264" sldId="322"/>
            <ac:picMk id="9" creationId="{3F37230A-D306-4D72-AA5E-CC3325E976E8}"/>
          </ac:picMkLst>
        </pc:picChg>
      </pc:sldChg>
      <pc:sldChg chg="modSp mod">
        <pc:chgData name="三原慎一" userId="5f70cbe7-f4c8-4824-9758-2abefef14823" providerId="ADAL" clId="{CC308FDC-3ECC-45CB-8706-797CE7EFCA03}" dt="2021-01-27T01:53:48.769" v="1903" actId="1076"/>
        <pc:sldMkLst>
          <pc:docMk/>
          <pc:sldMk cId="2810634115" sldId="324"/>
        </pc:sldMkLst>
        <pc:spChg chg="mod">
          <ac:chgData name="三原慎一" userId="5f70cbe7-f4c8-4824-9758-2abefef14823" providerId="ADAL" clId="{CC308FDC-3ECC-45CB-8706-797CE7EFCA03}" dt="2021-01-27T01:53:48.769" v="1903" actId="1076"/>
          <ac:spMkLst>
            <pc:docMk/>
            <pc:sldMk cId="2810634115" sldId="324"/>
            <ac:spMk id="5" creationId="{00000000-0000-0000-0000-000000000000}"/>
          </ac:spMkLst>
        </pc:spChg>
        <pc:picChg chg="mod">
          <ac:chgData name="三原慎一" userId="5f70cbe7-f4c8-4824-9758-2abefef14823" providerId="ADAL" clId="{CC308FDC-3ECC-45CB-8706-797CE7EFCA03}" dt="2021-01-27T01:53:29.281" v="1898" actId="1076"/>
          <ac:picMkLst>
            <pc:docMk/>
            <pc:sldMk cId="2810634115" sldId="324"/>
            <ac:picMk id="4" creationId="{00000000-0000-0000-0000-000000000000}"/>
          </ac:picMkLst>
        </pc:picChg>
        <pc:picChg chg="mod">
          <ac:chgData name="三原慎一" userId="5f70cbe7-f4c8-4824-9758-2abefef14823" providerId="ADAL" clId="{CC308FDC-3ECC-45CB-8706-797CE7EFCA03}" dt="2021-01-27T01:53:41.153" v="1902" actId="14100"/>
          <ac:picMkLst>
            <pc:docMk/>
            <pc:sldMk cId="2810634115" sldId="324"/>
            <ac:picMk id="10" creationId="{00000000-0000-0000-0000-000000000000}"/>
          </ac:picMkLst>
        </pc:picChg>
      </pc:sldChg>
      <pc:sldChg chg="del">
        <pc:chgData name="三原慎一" userId="5f70cbe7-f4c8-4824-9758-2abefef14823" providerId="ADAL" clId="{CC308FDC-3ECC-45CB-8706-797CE7EFCA03}" dt="2021-01-25T12:40:21.276" v="1049" actId="2696"/>
        <pc:sldMkLst>
          <pc:docMk/>
          <pc:sldMk cId="2857097791" sldId="325"/>
        </pc:sldMkLst>
      </pc:sldChg>
      <pc:sldChg chg="del">
        <pc:chgData name="三原慎一" userId="5f70cbe7-f4c8-4824-9758-2abefef14823" providerId="ADAL" clId="{CC308FDC-3ECC-45CB-8706-797CE7EFCA03}" dt="2021-01-25T12:40:21.276" v="1049" actId="2696"/>
        <pc:sldMkLst>
          <pc:docMk/>
          <pc:sldMk cId="2187349737" sldId="326"/>
        </pc:sldMkLst>
      </pc:sldChg>
      <pc:sldChg chg="del">
        <pc:chgData name="三原慎一" userId="5f70cbe7-f4c8-4824-9758-2abefef14823" providerId="ADAL" clId="{CC308FDC-3ECC-45CB-8706-797CE7EFCA03}" dt="2021-01-25T12:40:21.276" v="1049" actId="2696"/>
        <pc:sldMkLst>
          <pc:docMk/>
          <pc:sldMk cId="2531330788" sldId="327"/>
        </pc:sldMkLst>
      </pc:sldChg>
      <pc:sldChg chg="delSp modSp mod modClrScheme chgLayout">
        <pc:chgData name="三原慎一" userId="5f70cbe7-f4c8-4824-9758-2abefef14823" providerId="ADAL" clId="{CC308FDC-3ECC-45CB-8706-797CE7EFCA03}" dt="2021-01-27T02:21:57.565" v="2381" actId="1038"/>
        <pc:sldMkLst>
          <pc:docMk/>
          <pc:sldMk cId="2075955425" sldId="328"/>
        </pc:sldMkLst>
        <pc:spChg chg="mod ord">
          <ac:chgData name="三原慎一" userId="5f70cbe7-f4c8-4824-9758-2abefef14823" providerId="ADAL" clId="{CC308FDC-3ECC-45CB-8706-797CE7EFCA03}" dt="2021-01-27T02:21:30.227" v="2319" actId="700"/>
          <ac:spMkLst>
            <pc:docMk/>
            <pc:sldMk cId="2075955425" sldId="328"/>
            <ac:spMk id="2" creationId="{00000000-0000-0000-0000-000000000000}"/>
          </ac:spMkLst>
        </pc:spChg>
        <pc:spChg chg="mod ord">
          <ac:chgData name="三原慎一" userId="5f70cbe7-f4c8-4824-9758-2abefef14823" providerId="ADAL" clId="{CC308FDC-3ECC-45CB-8706-797CE7EFCA03}" dt="2021-01-27T02:21:30.227" v="2319" actId="700"/>
          <ac:spMkLst>
            <pc:docMk/>
            <pc:sldMk cId="2075955425" sldId="328"/>
            <ac:spMk id="3" creationId="{00000000-0000-0000-0000-000000000000}"/>
          </ac:spMkLst>
        </pc:spChg>
        <pc:spChg chg="mod ord">
          <ac:chgData name="三原慎一" userId="5f70cbe7-f4c8-4824-9758-2abefef14823" providerId="ADAL" clId="{CC308FDC-3ECC-45CB-8706-797CE7EFCA03}" dt="2021-01-27T02:21:35.841" v="2321" actId="1076"/>
          <ac:spMkLst>
            <pc:docMk/>
            <pc:sldMk cId="2075955425" sldId="328"/>
            <ac:spMk id="4" creationId="{00000000-0000-0000-0000-000000000000}"/>
          </ac:spMkLst>
        </pc:spChg>
        <pc:spChg chg="mod">
          <ac:chgData name="三原慎一" userId="5f70cbe7-f4c8-4824-9758-2abefef14823" providerId="ADAL" clId="{CC308FDC-3ECC-45CB-8706-797CE7EFCA03}" dt="2021-01-27T02:21:40.478" v="2338" actId="1037"/>
          <ac:spMkLst>
            <pc:docMk/>
            <pc:sldMk cId="2075955425" sldId="328"/>
            <ac:spMk id="5" creationId="{00000000-0000-0000-0000-000000000000}"/>
          </ac:spMkLst>
        </pc:spChg>
        <pc:spChg chg="mod">
          <ac:chgData name="三原慎一" userId="5f70cbe7-f4c8-4824-9758-2abefef14823" providerId="ADAL" clId="{CC308FDC-3ECC-45CB-8706-797CE7EFCA03}" dt="2021-01-27T02:21:52.812" v="2375" actId="1037"/>
          <ac:spMkLst>
            <pc:docMk/>
            <pc:sldMk cId="2075955425" sldId="328"/>
            <ac:spMk id="6" creationId="{00000000-0000-0000-0000-000000000000}"/>
          </ac:spMkLst>
        </pc:spChg>
        <pc:spChg chg="mod">
          <ac:chgData name="三原慎一" userId="5f70cbe7-f4c8-4824-9758-2abefef14823" providerId="ADAL" clId="{CC308FDC-3ECC-45CB-8706-797CE7EFCA03}" dt="2021-01-27T02:21:57.565" v="2381" actId="1038"/>
          <ac:spMkLst>
            <pc:docMk/>
            <pc:sldMk cId="2075955425" sldId="328"/>
            <ac:spMk id="7" creationId="{00000000-0000-0000-0000-000000000000}"/>
          </ac:spMkLst>
        </pc:spChg>
        <pc:spChg chg="mod">
          <ac:chgData name="三原慎一" userId="5f70cbe7-f4c8-4824-9758-2abefef14823" providerId="ADAL" clId="{CC308FDC-3ECC-45CB-8706-797CE7EFCA03}" dt="2021-01-27T02:21:48.625" v="2369" actId="1038"/>
          <ac:spMkLst>
            <pc:docMk/>
            <pc:sldMk cId="2075955425" sldId="328"/>
            <ac:spMk id="8" creationId="{00000000-0000-0000-0000-000000000000}"/>
          </ac:spMkLst>
        </pc:spChg>
        <pc:spChg chg="mod">
          <ac:chgData name="三原慎一" userId="5f70cbe7-f4c8-4824-9758-2abefef14823" providerId="ADAL" clId="{CC308FDC-3ECC-45CB-8706-797CE7EFCA03}" dt="2021-01-27T02:21:40.478" v="2338" actId="1037"/>
          <ac:spMkLst>
            <pc:docMk/>
            <pc:sldMk cId="2075955425" sldId="328"/>
            <ac:spMk id="9" creationId="{00000000-0000-0000-0000-000000000000}"/>
          </ac:spMkLst>
        </pc:spChg>
        <pc:spChg chg="mod">
          <ac:chgData name="三原慎一" userId="5f70cbe7-f4c8-4824-9758-2abefef14823" providerId="ADAL" clId="{CC308FDC-3ECC-45CB-8706-797CE7EFCA03}" dt="2021-01-27T02:21:52.812" v="2375" actId="1037"/>
          <ac:spMkLst>
            <pc:docMk/>
            <pc:sldMk cId="2075955425" sldId="328"/>
            <ac:spMk id="10" creationId="{00000000-0000-0000-0000-000000000000}"/>
          </ac:spMkLst>
        </pc:spChg>
        <pc:spChg chg="mod">
          <ac:chgData name="三原慎一" userId="5f70cbe7-f4c8-4824-9758-2abefef14823" providerId="ADAL" clId="{CC308FDC-3ECC-45CB-8706-797CE7EFCA03}" dt="2021-01-27T02:21:57.565" v="2381" actId="1038"/>
          <ac:spMkLst>
            <pc:docMk/>
            <pc:sldMk cId="2075955425" sldId="328"/>
            <ac:spMk id="11" creationId="{00000000-0000-0000-0000-000000000000}"/>
          </ac:spMkLst>
        </pc:spChg>
        <pc:spChg chg="mod">
          <ac:chgData name="三原慎一" userId="5f70cbe7-f4c8-4824-9758-2abefef14823" providerId="ADAL" clId="{CC308FDC-3ECC-45CB-8706-797CE7EFCA03}" dt="2021-01-27T02:21:48.625" v="2369" actId="1038"/>
          <ac:spMkLst>
            <pc:docMk/>
            <pc:sldMk cId="2075955425" sldId="328"/>
            <ac:spMk id="12" creationId="{00000000-0000-0000-0000-000000000000}"/>
          </ac:spMkLst>
        </pc:spChg>
        <pc:spChg chg="mod">
          <ac:chgData name="三原慎一" userId="5f70cbe7-f4c8-4824-9758-2abefef14823" providerId="ADAL" clId="{CC308FDC-3ECC-45CB-8706-797CE7EFCA03}" dt="2021-01-27T02:21:40.478" v="2338" actId="1037"/>
          <ac:spMkLst>
            <pc:docMk/>
            <pc:sldMk cId="2075955425" sldId="328"/>
            <ac:spMk id="13" creationId="{00000000-0000-0000-0000-000000000000}"/>
          </ac:spMkLst>
        </pc:spChg>
        <pc:spChg chg="mod">
          <ac:chgData name="三原慎一" userId="5f70cbe7-f4c8-4824-9758-2abefef14823" providerId="ADAL" clId="{CC308FDC-3ECC-45CB-8706-797CE7EFCA03}" dt="2021-01-27T02:21:52.812" v="2375" actId="1037"/>
          <ac:spMkLst>
            <pc:docMk/>
            <pc:sldMk cId="2075955425" sldId="328"/>
            <ac:spMk id="14" creationId="{00000000-0000-0000-0000-000000000000}"/>
          </ac:spMkLst>
        </pc:spChg>
        <pc:spChg chg="mod">
          <ac:chgData name="三原慎一" userId="5f70cbe7-f4c8-4824-9758-2abefef14823" providerId="ADAL" clId="{CC308FDC-3ECC-45CB-8706-797CE7EFCA03}" dt="2021-01-27T02:21:57.565" v="2381" actId="1038"/>
          <ac:spMkLst>
            <pc:docMk/>
            <pc:sldMk cId="2075955425" sldId="328"/>
            <ac:spMk id="15" creationId="{00000000-0000-0000-0000-000000000000}"/>
          </ac:spMkLst>
        </pc:spChg>
        <pc:spChg chg="mod">
          <ac:chgData name="三原慎一" userId="5f70cbe7-f4c8-4824-9758-2abefef14823" providerId="ADAL" clId="{CC308FDC-3ECC-45CB-8706-797CE7EFCA03}" dt="2021-01-27T02:21:48.625" v="2369" actId="1038"/>
          <ac:spMkLst>
            <pc:docMk/>
            <pc:sldMk cId="2075955425" sldId="328"/>
            <ac:spMk id="17" creationId="{00000000-0000-0000-0000-000000000000}"/>
          </ac:spMkLst>
        </pc:spChg>
        <pc:spChg chg="mod">
          <ac:chgData name="三原慎一" userId="5f70cbe7-f4c8-4824-9758-2abefef14823" providerId="ADAL" clId="{CC308FDC-3ECC-45CB-8706-797CE7EFCA03}" dt="2021-01-27T02:21:57.565" v="2381" actId="1038"/>
          <ac:spMkLst>
            <pc:docMk/>
            <pc:sldMk cId="2075955425" sldId="328"/>
            <ac:spMk id="18" creationId="{00000000-0000-0000-0000-000000000000}"/>
          </ac:spMkLst>
        </pc:spChg>
        <pc:spChg chg="mod">
          <ac:chgData name="三原慎一" userId="5f70cbe7-f4c8-4824-9758-2abefef14823" providerId="ADAL" clId="{CC308FDC-3ECC-45CB-8706-797CE7EFCA03}" dt="2021-01-27T02:21:40.478" v="2338" actId="1037"/>
          <ac:spMkLst>
            <pc:docMk/>
            <pc:sldMk cId="2075955425" sldId="328"/>
            <ac:spMk id="19" creationId="{00000000-0000-0000-0000-000000000000}"/>
          </ac:spMkLst>
        </pc:spChg>
        <pc:spChg chg="mod">
          <ac:chgData name="三原慎一" userId="5f70cbe7-f4c8-4824-9758-2abefef14823" providerId="ADAL" clId="{CC308FDC-3ECC-45CB-8706-797CE7EFCA03}" dt="2021-01-27T02:21:48.625" v="2369" actId="1038"/>
          <ac:spMkLst>
            <pc:docMk/>
            <pc:sldMk cId="2075955425" sldId="328"/>
            <ac:spMk id="20" creationId="{00000000-0000-0000-0000-000000000000}"/>
          </ac:spMkLst>
        </pc:spChg>
        <pc:spChg chg="mod">
          <ac:chgData name="三原慎一" userId="5f70cbe7-f4c8-4824-9758-2abefef14823" providerId="ADAL" clId="{CC308FDC-3ECC-45CB-8706-797CE7EFCA03}" dt="2021-01-27T02:21:57.565" v="2381" actId="1038"/>
          <ac:spMkLst>
            <pc:docMk/>
            <pc:sldMk cId="2075955425" sldId="328"/>
            <ac:spMk id="21" creationId="{00000000-0000-0000-0000-000000000000}"/>
          </ac:spMkLst>
        </pc:spChg>
        <pc:spChg chg="del">
          <ac:chgData name="三原慎一" userId="5f70cbe7-f4c8-4824-9758-2abefef14823" providerId="ADAL" clId="{CC308FDC-3ECC-45CB-8706-797CE7EFCA03}" dt="2021-01-27T02:21:27.285" v="2318" actId="478"/>
          <ac:spMkLst>
            <pc:docMk/>
            <pc:sldMk cId="2075955425" sldId="328"/>
            <ac:spMk id="22" creationId="{00000000-0000-0000-0000-000000000000}"/>
          </ac:spMkLst>
        </pc:spChg>
      </pc:sldChg>
      <pc:sldChg chg="addSp delSp modSp mod modClrScheme chgLayout">
        <pc:chgData name="三原慎一" userId="5f70cbe7-f4c8-4824-9758-2abefef14823" providerId="ADAL" clId="{CC308FDC-3ECC-45CB-8706-797CE7EFCA03}" dt="2021-01-27T02:21:23.037" v="2317" actId="1036"/>
        <pc:sldMkLst>
          <pc:docMk/>
          <pc:sldMk cId="3099816067" sldId="329"/>
        </pc:sldMkLst>
        <pc:spChg chg="mod ord">
          <ac:chgData name="三原慎一" userId="5f70cbe7-f4c8-4824-9758-2abefef14823" providerId="ADAL" clId="{CC308FDC-3ECC-45CB-8706-797CE7EFCA03}" dt="2021-01-27T02:20:48.609" v="2283" actId="700"/>
          <ac:spMkLst>
            <pc:docMk/>
            <pc:sldMk cId="3099816067" sldId="329"/>
            <ac:spMk id="2" creationId="{00000000-0000-0000-0000-000000000000}"/>
          </ac:spMkLst>
        </pc:spChg>
        <pc:spChg chg="mod ord">
          <ac:chgData name="三原慎一" userId="5f70cbe7-f4c8-4824-9758-2abefef14823" providerId="ADAL" clId="{CC308FDC-3ECC-45CB-8706-797CE7EFCA03}" dt="2021-01-27T02:20:48.609" v="2283" actId="700"/>
          <ac:spMkLst>
            <pc:docMk/>
            <pc:sldMk cId="3099816067" sldId="329"/>
            <ac:spMk id="3" creationId="{00000000-0000-0000-0000-000000000000}"/>
          </ac:spMkLst>
        </pc:spChg>
        <pc:spChg chg="mod">
          <ac:chgData name="三原慎一" userId="5f70cbe7-f4c8-4824-9758-2abefef14823" providerId="ADAL" clId="{CC308FDC-3ECC-45CB-8706-797CE7EFCA03}" dt="2021-01-27T02:21:23.037" v="2317" actId="1036"/>
          <ac:spMkLst>
            <pc:docMk/>
            <pc:sldMk cId="3099816067" sldId="329"/>
            <ac:spMk id="4" creationId="{00000000-0000-0000-0000-000000000000}"/>
          </ac:spMkLst>
        </pc:spChg>
        <pc:spChg chg="mod">
          <ac:chgData name="三原慎一" userId="5f70cbe7-f4c8-4824-9758-2abefef14823" providerId="ADAL" clId="{CC308FDC-3ECC-45CB-8706-797CE7EFCA03}" dt="2021-01-27T02:21:23.037" v="2317" actId="1036"/>
          <ac:spMkLst>
            <pc:docMk/>
            <pc:sldMk cId="3099816067" sldId="329"/>
            <ac:spMk id="5" creationId="{00000000-0000-0000-0000-000000000000}"/>
          </ac:spMkLst>
        </pc:spChg>
        <pc:spChg chg="mod">
          <ac:chgData name="三原慎一" userId="5f70cbe7-f4c8-4824-9758-2abefef14823" providerId="ADAL" clId="{CC308FDC-3ECC-45CB-8706-797CE7EFCA03}" dt="2021-01-27T02:21:23.037" v="2317" actId="1036"/>
          <ac:spMkLst>
            <pc:docMk/>
            <pc:sldMk cId="3099816067" sldId="329"/>
            <ac:spMk id="6" creationId="{00000000-0000-0000-0000-000000000000}"/>
          </ac:spMkLst>
        </pc:spChg>
        <pc:spChg chg="mod">
          <ac:chgData name="三原慎一" userId="5f70cbe7-f4c8-4824-9758-2abefef14823" providerId="ADAL" clId="{CC308FDC-3ECC-45CB-8706-797CE7EFCA03}" dt="2021-01-27T02:21:23.037" v="2317" actId="1036"/>
          <ac:spMkLst>
            <pc:docMk/>
            <pc:sldMk cId="3099816067" sldId="329"/>
            <ac:spMk id="7" creationId="{00000000-0000-0000-0000-000000000000}"/>
          </ac:spMkLst>
        </pc:spChg>
        <pc:spChg chg="mod">
          <ac:chgData name="三原慎一" userId="5f70cbe7-f4c8-4824-9758-2abefef14823" providerId="ADAL" clId="{CC308FDC-3ECC-45CB-8706-797CE7EFCA03}" dt="2021-01-27T02:21:23.037" v="2317" actId="1036"/>
          <ac:spMkLst>
            <pc:docMk/>
            <pc:sldMk cId="3099816067" sldId="329"/>
            <ac:spMk id="8" creationId="{00000000-0000-0000-0000-000000000000}"/>
          </ac:spMkLst>
        </pc:spChg>
        <pc:spChg chg="mod">
          <ac:chgData name="三原慎一" userId="5f70cbe7-f4c8-4824-9758-2abefef14823" providerId="ADAL" clId="{CC308FDC-3ECC-45CB-8706-797CE7EFCA03}" dt="2021-01-27T02:21:23.037" v="2317" actId="1036"/>
          <ac:spMkLst>
            <pc:docMk/>
            <pc:sldMk cId="3099816067" sldId="329"/>
            <ac:spMk id="9" creationId="{00000000-0000-0000-0000-000000000000}"/>
          </ac:spMkLst>
        </pc:spChg>
        <pc:spChg chg="add del mod">
          <ac:chgData name="三原慎一" userId="5f70cbe7-f4c8-4824-9758-2abefef14823" providerId="ADAL" clId="{CC308FDC-3ECC-45CB-8706-797CE7EFCA03}" dt="2021-01-27T02:20:44.414" v="2282" actId="6264"/>
          <ac:spMkLst>
            <pc:docMk/>
            <pc:sldMk cId="3099816067" sldId="329"/>
            <ac:spMk id="10" creationId="{C0C17BA1-D476-4952-9B33-F9878BC98562}"/>
          </ac:spMkLst>
        </pc:spChg>
        <pc:spChg chg="mod">
          <ac:chgData name="三原慎一" userId="5f70cbe7-f4c8-4824-9758-2abefef14823" providerId="ADAL" clId="{CC308FDC-3ECC-45CB-8706-797CE7EFCA03}" dt="2021-01-27T02:21:23.037" v="2317" actId="1036"/>
          <ac:spMkLst>
            <pc:docMk/>
            <pc:sldMk cId="3099816067" sldId="329"/>
            <ac:spMk id="11" creationId="{00000000-0000-0000-0000-000000000000}"/>
          </ac:spMkLst>
        </pc:spChg>
        <pc:spChg chg="mod">
          <ac:chgData name="三原慎一" userId="5f70cbe7-f4c8-4824-9758-2abefef14823" providerId="ADAL" clId="{CC308FDC-3ECC-45CB-8706-797CE7EFCA03}" dt="2021-01-27T02:21:23.037" v="2317" actId="1036"/>
          <ac:spMkLst>
            <pc:docMk/>
            <pc:sldMk cId="3099816067" sldId="329"/>
            <ac:spMk id="12" creationId="{00000000-0000-0000-0000-000000000000}"/>
          </ac:spMkLst>
        </pc:spChg>
        <pc:spChg chg="mod">
          <ac:chgData name="三原慎一" userId="5f70cbe7-f4c8-4824-9758-2abefef14823" providerId="ADAL" clId="{CC308FDC-3ECC-45CB-8706-797CE7EFCA03}" dt="2021-01-27T02:21:23.037" v="2317" actId="1036"/>
          <ac:spMkLst>
            <pc:docMk/>
            <pc:sldMk cId="3099816067" sldId="329"/>
            <ac:spMk id="13" creationId="{00000000-0000-0000-0000-000000000000}"/>
          </ac:spMkLst>
        </pc:spChg>
        <pc:spChg chg="mod">
          <ac:chgData name="三原慎一" userId="5f70cbe7-f4c8-4824-9758-2abefef14823" providerId="ADAL" clId="{CC308FDC-3ECC-45CB-8706-797CE7EFCA03}" dt="2021-01-27T02:21:23.037" v="2317" actId="1036"/>
          <ac:spMkLst>
            <pc:docMk/>
            <pc:sldMk cId="3099816067" sldId="329"/>
            <ac:spMk id="14" creationId="{00000000-0000-0000-0000-000000000000}"/>
          </ac:spMkLst>
        </pc:spChg>
        <pc:spChg chg="mod">
          <ac:chgData name="三原慎一" userId="5f70cbe7-f4c8-4824-9758-2abefef14823" providerId="ADAL" clId="{CC308FDC-3ECC-45CB-8706-797CE7EFCA03}" dt="2021-01-27T02:21:23.037" v="2317" actId="1036"/>
          <ac:spMkLst>
            <pc:docMk/>
            <pc:sldMk cId="3099816067" sldId="329"/>
            <ac:spMk id="15" creationId="{00000000-0000-0000-0000-000000000000}"/>
          </ac:spMkLst>
        </pc:spChg>
        <pc:spChg chg="mod">
          <ac:chgData name="三原慎一" userId="5f70cbe7-f4c8-4824-9758-2abefef14823" providerId="ADAL" clId="{CC308FDC-3ECC-45CB-8706-797CE7EFCA03}" dt="2021-01-27T02:21:23.037" v="2317" actId="1036"/>
          <ac:spMkLst>
            <pc:docMk/>
            <pc:sldMk cId="3099816067" sldId="329"/>
            <ac:spMk id="16" creationId="{00000000-0000-0000-0000-000000000000}"/>
          </ac:spMkLst>
        </pc:spChg>
        <pc:spChg chg="mod">
          <ac:chgData name="三原慎一" userId="5f70cbe7-f4c8-4824-9758-2abefef14823" providerId="ADAL" clId="{CC308FDC-3ECC-45CB-8706-797CE7EFCA03}" dt="2021-01-27T02:21:23.037" v="2317" actId="1036"/>
          <ac:spMkLst>
            <pc:docMk/>
            <pc:sldMk cId="3099816067" sldId="329"/>
            <ac:spMk id="17" creationId="{00000000-0000-0000-0000-000000000000}"/>
          </ac:spMkLst>
        </pc:spChg>
        <pc:spChg chg="mod">
          <ac:chgData name="三原慎一" userId="5f70cbe7-f4c8-4824-9758-2abefef14823" providerId="ADAL" clId="{CC308FDC-3ECC-45CB-8706-797CE7EFCA03}" dt="2021-01-27T02:21:23.037" v="2317" actId="1036"/>
          <ac:spMkLst>
            <pc:docMk/>
            <pc:sldMk cId="3099816067" sldId="329"/>
            <ac:spMk id="18" creationId="{00000000-0000-0000-0000-000000000000}"/>
          </ac:spMkLst>
        </pc:spChg>
        <pc:spChg chg="mod ord">
          <ac:chgData name="三原慎一" userId="5f70cbe7-f4c8-4824-9758-2abefef14823" providerId="ADAL" clId="{CC308FDC-3ECC-45CB-8706-797CE7EFCA03}" dt="2021-01-27T02:20:56.788" v="2285" actId="1076"/>
          <ac:spMkLst>
            <pc:docMk/>
            <pc:sldMk cId="3099816067" sldId="329"/>
            <ac:spMk id="19" creationId="{00000000-0000-0000-0000-000000000000}"/>
          </ac:spMkLst>
        </pc:spChg>
        <pc:spChg chg="mod">
          <ac:chgData name="三原慎一" userId="5f70cbe7-f4c8-4824-9758-2abefef14823" providerId="ADAL" clId="{CC308FDC-3ECC-45CB-8706-797CE7EFCA03}" dt="2021-01-27T02:21:23.037" v="2317" actId="1036"/>
          <ac:spMkLst>
            <pc:docMk/>
            <pc:sldMk cId="3099816067" sldId="329"/>
            <ac:spMk id="20" creationId="{00000000-0000-0000-0000-000000000000}"/>
          </ac:spMkLst>
        </pc:spChg>
        <pc:spChg chg="mod">
          <ac:chgData name="三原慎一" userId="5f70cbe7-f4c8-4824-9758-2abefef14823" providerId="ADAL" clId="{CC308FDC-3ECC-45CB-8706-797CE7EFCA03}" dt="2021-01-27T02:21:23.037" v="2317" actId="1036"/>
          <ac:spMkLst>
            <pc:docMk/>
            <pc:sldMk cId="3099816067" sldId="329"/>
            <ac:spMk id="21" creationId="{00000000-0000-0000-0000-000000000000}"/>
          </ac:spMkLst>
        </pc:spChg>
        <pc:spChg chg="mod">
          <ac:chgData name="三原慎一" userId="5f70cbe7-f4c8-4824-9758-2abefef14823" providerId="ADAL" clId="{CC308FDC-3ECC-45CB-8706-797CE7EFCA03}" dt="2021-01-27T02:21:23.037" v="2317" actId="1036"/>
          <ac:spMkLst>
            <pc:docMk/>
            <pc:sldMk cId="3099816067" sldId="329"/>
            <ac:spMk id="22" creationId="{00000000-0000-0000-0000-000000000000}"/>
          </ac:spMkLst>
        </pc:spChg>
        <pc:spChg chg="del">
          <ac:chgData name="三原慎一" userId="5f70cbe7-f4c8-4824-9758-2abefef14823" providerId="ADAL" clId="{CC308FDC-3ECC-45CB-8706-797CE7EFCA03}" dt="2021-01-27T02:20:31.391" v="2278" actId="478"/>
          <ac:spMkLst>
            <pc:docMk/>
            <pc:sldMk cId="3099816067" sldId="329"/>
            <ac:spMk id="23" creationId="{00000000-0000-0000-0000-000000000000}"/>
          </ac:spMkLst>
        </pc:spChg>
        <pc:spChg chg="add del mod">
          <ac:chgData name="三原慎一" userId="5f70cbe7-f4c8-4824-9758-2abefef14823" providerId="ADAL" clId="{CC308FDC-3ECC-45CB-8706-797CE7EFCA03}" dt="2021-01-27T02:20:44.414" v="2282" actId="6264"/>
          <ac:spMkLst>
            <pc:docMk/>
            <pc:sldMk cId="3099816067" sldId="329"/>
            <ac:spMk id="24" creationId="{391F0931-1362-4524-93E6-EB5A9C15BDB8}"/>
          </ac:spMkLst>
        </pc:spChg>
        <pc:spChg chg="add del mod">
          <ac:chgData name="三原慎一" userId="5f70cbe7-f4c8-4824-9758-2abefef14823" providerId="ADAL" clId="{CC308FDC-3ECC-45CB-8706-797CE7EFCA03}" dt="2021-01-27T02:20:44.414" v="2282" actId="6264"/>
          <ac:spMkLst>
            <pc:docMk/>
            <pc:sldMk cId="3099816067" sldId="329"/>
            <ac:spMk id="25" creationId="{C9880FB2-0FB8-44F8-AD76-6D295AFF965C}"/>
          </ac:spMkLst>
        </pc:spChg>
      </pc:sldChg>
      <pc:sldChg chg="addSp delSp modSp mod">
        <pc:chgData name="三原慎一" userId="5f70cbe7-f4c8-4824-9758-2abefef14823" providerId="ADAL" clId="{CC308FDC-3ECC-45CB-8706-797CE7EFCA03}" dt="2021-01-27T02:20:24.103" v="2277" actId="478"/>
        <pc:sldMkLst>
          <pc:docMk/>
          <pc:sldMk cId="2793227923" sldId="332"/>
        </pc:sldMkLst>
        <pc:spChg chg="del">
          <ac:chgData name="三原慎一" userId="5f70cbe7-f4c8-4824-9758-2abefef14823" providerId="ADAL" clId="{CC308FDC-3ECC-45CB-8706-797CE7EFCA03}" dt="2021-01-27T02:20:24.103" v="2277" actId="478"/>
          <ac:spMkLst>
            <pc:docMk/>
            <pc:sldMk cId="2793227923" sldId="332"/>
            <ac:spMk id="8" creationId="{00000000-0000-0000-0000-000000000000}"/>
          </ac:spMkLst>
        </pc:spChg>
        <pc:spChg chg="add mod">
          <ac:chgData name="三原慎一" userId="5f70cbe7-f4c8-4824-9758-2abefef14823" providerId="ADAL" clId="{CC308FDC-3ECC-45CB-8706-797CE7EFCA03}" dt="2021-01-25T12:26:47.640" v="958" actId="1076"/>
          <ac:spMkLst>
            <pc:docMk/>
            <pc:sldMk cId="2793227923" sldId="332"/>
            <ac:spMk id="9" creationId="{B77EF6BB-7618-4049-BE84-5177A769ED00}"/>
          </ac:spMkLst>
        </pc:spChg>
        <pc:spChg chg="add mod">
          <ac:chgData name="三原慎一" userId="5f70cbe7-f4c8-4824-9758-2abefef14823" providerId="ADAL" clId="{CC308FDC-3ECC-45CB-8706-797CE7EFCA03}" dt="2021-01-25T12:26:53.261" v="959" actId="208"/>
          <ac:spMkLst>
            <pc:docMk/>
            <pc:sldMk cId="2793227923" sldId="332"/>
            <ac:spMk id="10" creationId="{58AEB5A3-5BA5-4051-9EEB-3B6A60137271}"/>
          </ac:spMkLst>
        </pc:spChg>
      </pc:sldChg>
      <pc:sldChg chg="addSp delSp modSp mod">
        <pc:chgData name="三原慎一" userId="5f70cbe7-f4c8-4824-9758-2abefef14823" providerId="ADAL" clId="{CC308FDC-3ECC-45CB-8706-797CE7EFCA03}" dt="2021-01-27T02:13:02.102" v="2024" actId="1076"/>
        <pc:sldMkLst>
          <pc:docMk/>
          <pc:sldMk cId="3491022995" sldId="334"/>
        </pc:sldMkLst>
        <pc:spChg chg="mod">
          <ac:chgData name="三原慎一" userId="5f70cbe7-f4c8-4824-9758-2abefef14823" providerId="ADAL" clId="{CC308FDC-3ECC-45CB-8706-797CE7EFCA03}" dt="2021-01-27T02:10:23.994" v="1993" actId="1076"/>
          <ac:spMkLst>
            <pc:docMk/>
            <pc:sldMk cId="3491022995" sldId="334"/>
            <ac:spMk id="4" creationId="{00000000-0000-0000-0000-000000000000}"/>
          </ac:spMkLst>
        </pc:spChg>
        <pc:spChg chg="del">
          <ac:chgData name="三原慎一" userId="5f70cbe7-f4c8-4824-9758-2abefef14823" providerId="ADAL" clId="{CC308FDC-3ECC-45CB-8706-797CE7EFCA03}" dt="2021-01-27T02:09:46.951" v="1983" actId="478"/>
          <ac:spMkLst>
            <pc:docMk/>
            <pc:sldMk cId="3491022995" sldId="334"/>
            <ac:spMk id="5" creationId="{00000000-0000-0000-0000-000000000000}"/>
          </ac:spMkLst>
        </pc:spChg>
        <pc:spChg chg="del">
          <ac:chgData name="三原慎一" userId="5f70cbe7-f4c8-4824-9758-2abefef14823" providerId="ADAL" clId="{CC308FDC-3ECC-45CB-8706-797CE7EFCA03}" dt="2021-01-27T02:09:46.951" v="1983" actId="478"/>
          <ac:spMkLst>
            <pc:docMk/>
            <pc:sldMk cId="3491022995" sldId="334"/>
            <ac:spMk id="6" creationId="{00000000-0000-0000-0000-000000000000}"/>
          </ac:spMkLst>
        </pc:spChg>
        <pc:spChg chg="mod">
          <ac:chgData name="三原慎一" userId="5f70cbe7-f4c8-4824-9758-2abefef14823" providerId="ADAL" clId="{CC308FDC-3ECC-45CB-8706-797CE7EFCA03}" dt="2021-01-27T02:10:28.538" v="1994" actId="1076"/>
          <ac:spMkLst>
            <pc:docMk/>
            <pc:sldMk cId="3491022995" sldId="334"/>
            <ac:spMk id="16" creationId="{00000000-0000-0000-0000-000000000000}"/>
          </ac:spMkLst>
        </pc:spChg>
        <pc:spChg chg="mod">
          <ac:chgData name="三原慎一" userId="5f70cbe7-f4c8-4824-9758-2abefef14823" providerId="ADAL" clId="{CC308FDC-3ECC-45CB-8706-797CE7EFCA03}" dt="2021-01-27T02:10:28.538" v="1994" actId="1076"/>
          <ac:spMkLst>
            <pc:docMk/>
            <pc:sldMk cId="3491022995" sldId="334"/>
            <ac:spMk id="17" creationId="{00000000-0000-0000-0000-000000000000}"/>
          </ac:spMkLst>
        </pc:spChg>
        <pc:spChg chg="mod">
          <ac:chgData name="三原慎一" userId="5f70cbe7-f4c8-4824-9758-2abefef14823" providerId="ADAL" clId="{CC308FDC-3ECC-45CB-8706-797CE7EFCA03}" dt="2021-01-27T02:10:28.538" v="1994" actId="1076"/>
          <ac:spMkLst>
            <pc:docMk/>
            <pc:sldMk cId="3491022995" sldId="334"/>
            <ac:spMk id="18" creationId="{00000000-0000-0000-0000-000000000000}"/>
          </ac:spMkLst>
        </pc:spChg>
        <pc:spChg chg="mod">
          <ac:chgData name="三原慎一" userId="5f70cbe7-f4c8-4824-9758-2abefef14823" providerId="ADAL" clId="{CC308FDC-3ECC-45CB-8706-797CE7EFCA03}" dt="2021-01-27T02:12:09.129" v="2001" actId="552"/>
          <ac:spMkLst>
            <pc:docMk/>
            <pc:sldMk cId="3491022995" sldId="334"/>
            <ac:spMk id="19" creationId="{00000000-0000-0000-0000-000000000000}"/>
          </ac:spMkLst>
        </pc:spChg>
        <pc:spChg chg="del mod">
          <ac:chgData name="三原慎一" userId="5f70cbe7-f4c8-4824-9758-2abefef14823" providerId="ADAL" clId="{CC308FDC-3ECC-45CB-8706-797CE7EFCA03}" dt="2021-01-27T02:12:41.694" v="2020" actId="478"/>
          <ac:spMkLst>
            <pc:docMk/>
            <pc:sldMk cId="3491022995" sldId="334"/>
            <ac:spMk id="20" creationId="{00000000-0000-0000-0000-000000000000}"/>
          </ac:spMkLst>
        </pc:spChg>
        <pc:spChg chg="mod">
          <ac:chgData name="三原慎一" userId="5f70cbe7-f4c8-4824-9758-2abefef14823" providerId="ADAL" clId="{CC308FDC-3ECC-45CB-8706-797CE7EFCA03}" dt="2021-01-27T02:12:09.129" v="2001" actId="552"/>
          <ac:spMkLst>
            <pc:docMk/>
            <pc:sldMk cId="3491022995" sldId="334"/>
            <ac:spMk id="21" creationId="{00000000-0000-0000-0000-000000000000}"/>
          </ac:spMkLst>
        </pc:spChg>
        <pc:spChg chg="mod">
          <ac:chgData name="三原慎一" userId="5f70cbe7-f4c8-4824-9758-2abefef14823" providerId="ADAL" clId="{CC308FDC-3ECC-45CB-8706-797CE7EFCA03}" dt="2021-01-27T02:13:02.102" v="2024" actId="1076"/>
          <ac:spMkLst>
            <pc:docMk/>
            <pc:sldMk cId="3491022995" sldId="334"/>
            <ac:spMk id="22" creationId="{00000000-0000-0000-0000-000000000000}"/>
          </ac:spMkLst>
        </pc:spChg>
        <pc:spChg chg="del">
          <ac:chgData name="三原慎一" userId="5f70cbe7-f4c8-4824-9758-2abefef14823" providerId="ADAL" clId="{CC308FDC-3ECC-45CB-8706-797CE7EFCA03}" dt="2021-01-27T02:09:46.951" v="1983" actId="478"/>
          <ac:spMkLst>
            <pc:docMk/>
            <pc:sldMk cId="3491022995" sldId="334"/>
            <ac:spMk id="23" creationId="{00000000-0000-0000-0000-000000000000}"/>
          </ac:spMkLst>
        </pc:spChg>
        <pc:spChg chg="del">
          <ac:chgData name="三原慎一" userId="5f70cbe7-f4c8-4824-9758-2abefef14823" providerId="ADAL" clId="{CC308FDC-3ECC-45CB-8706-797CE7EFCA03}" dt="2021-01-27T02:09:46.951" v="1983" actId="478"/>
          <ac:spMkLst>
            <pc:docMk/>
            <pc:sldMk cId="3491022995" sldId="334"/>
            <ac:spMk id="24" creationId="{00000000-0000-0000-0000-000000000000}"/>
          </ac:spMkLst>
        </pc:spChg>
        <pc:spChg chg="del">
          <ac:chgData name="三原慎一" userId="5f70cbe7-f4c8-4824-9758-2abefef14823" providerId="ADAL" clId="{CC308FDC-3ECC-45CB-8706-797CE7EFCA03}" dt="2021-01-27T02:09:46.951" v="1983" actId="478"/>
          <ac:spMkLst>
            <pc:docMk/>
            <pc:sldMk cId="3491022995" sldId="334"/>
            <ac:spMk id="25" creationId="{00000000-0000-0000-0000-000000000000}"/>
          </ac:spMkLst>
        </pc:spChg>
        <pc:spChg chg="del">
          <ac:chgData name="三原慎一" userId="5f70cbe7-f4c8-4824-9758-2abefef14823" providerId="ADAL" clId="{CC308FDC-3ECC-45CB-8706-797CE7EFCA03}" dt="2021-01-27T02:09:46.951" v="1983" actId="478"/>
          <ac:spMkLst>
            <pc:docMk/>
            <pc:sldMk cId="3491022995" sldId="334"/>
            <ac:spMk id="26" creationId="{00000000-0000-0000-0000-000000000000}"/>
          </ac:spMkLst>
        </pc:spChg>
        <pc:spChg chg="del">
          <ac:chgData name="三原慎一" userId="5f70cbe7-f4c8-4824-9758-2abefef14823" providerId="ADAL" clId="{CC308FDC-3ECC-45CB-8706-797CE7EFCA03}" dt="2021-01-27T02:09:46.951" v="1983" actId="478"/>
          <ac:spMkLst>
            <pc:docMk/>
            <pc:sldMk cId="3491022995" sldId="334"/>
            <ac:spMk id="27" creationId="{00000000-0000-0000-0000-000000000000}"/>
          </ac:spMkLst>
        </pc:spChg>
        <pc:spChg chg="del">
          <ac:chgData name="三原慎一" userId="5f70cbe7-f4c8-4824-9758-2abefef14823" providerId="ADAL" clId="{CC308FDC-3ECC-45CB-8706-797CE7EFCA03}" dt="2021-01-27T02:09:46.951" v="1983" actId="478"/>
          <ac:spMkLst>
            <pc:docMk/>
            <pc:sldMk cId="3491022995" sldId="334"/>
            <ac:spMk id="28" creationId="{00000000-0000-0000-0000-000000000000}"/>
          </ac:spMkLst>
        </pc:spChg>
        <pc:spChg chg="del">
          <ac:chgData name="三原慎一" userId="5f70cbe7-f4c8-4824-9758-2abefef14823" providerId="ADAL" clId="{CC308FDC-3ECC-45CB-8706-797CE7EFCA03}" dt="2021-01-27T02:09:46.951" v="1983" actId="478"/>
          <ac:spMkLst>
            <pc:docMk/>
            <pc:sldMk cId="3491022995" sldId="334"/>
            <ac:spMk id="29" creationId="{00000000-0000-0000-0000-000000000000}"/>
          </ac:spMkLst>
        </pc:spChg>
        <pc:spChg chg="del">
          <ac:chgData name="三原慎一" userId="5f70cbe7-f4c8-4824-9758-2abefef14823" providerId="ADAL" clId="{CC308FDC-3ECC-45CB-8706-797CE7EFCA03}" dt="2021-01-27T02:09:46.951" v="1983" actId="478"/>
          <ac:spMkLst>
            <pc:docMk/>
            <pc:sldMk cId="3491022995" sldId="334"/>
            <ac:spMk id="30" creationId="{00000000-0000-0000-0000-000000000000}"/>
          </ac:spMkLst>
        </pc:spChg>
        <pc:spChg chg="del">
          <ac:chgData name="三原慎一" userId="5f70cbe7-f4c8-4824-9758-2abefef14823" providerId="ADAL" clId="{CC308FDC-3ECC-45CB-8706-797CE7EFCA03}" dt="2021-01-27T02:09:46.951" v="1983" actId="478"/>
          <ac:spMkLst>
            <pc:docMk/>
            <pc:sldMk cId="3491022995" sldId="334"/>
            <ac:spMk id="31" creationId="{00000000-0000-0000-0000-000000000000}"/>
          </ac:spMkLst>
        </pc:spChg>
        <pc:spChg chg="del">
          <ac:chgData name="三原慎一" userId="5f70cbe7-f4c8-4824-9758-2abefef14823" providerId="ADAL" clId="{CC308FDC-3ECC-45CB-8706-797CE7EFCA03}" dt="2021-01-27T02:07:10.856" v="1975" actId="478"/>
          <ac:spMkLst>
            <pc:docMk/>
            <pc:sldMk cId="3491022995" sldId="334"/>
            <ac:spMk id="35" creationId="{00000000-0000-0000-0000-000000000000}"/>
          </ac:spMkLst>
        </pc:spChg>
        <pc:spChg chg="add mod">
          <ac:chgData name="三原慎一" userId="5f70cbe7-f4c8-4824-9758-2abefef14823" providerId="ADAL" clId="{CC308FDC-3ECC-45CB-8706-797CE7EFCA03}" dt="2021-01-27T02:12:16.293" v="2019"/>
          <ac:spMkLst>
            <pc:docMk/>
            <pc:sldMk cId="3491022995" sldId="334"/>
            <ac:spMk id="37" creationId="{78E4F13A-F787-4558-A195-2FBAB9260A70}"/>
          </ac:spMkLst>
        </pc:spChg>
        <pc:picChg chg="add mod">
          <ac:chgData name="三原慎一" userId="5f70cbe7-f4c8-4824-9758-2abefef14823" providerId="ADAL" clId="{CC308FDC-3ECC-45CB-8706-797CE7EFCA03}" dt="2021-01-27T02:10:14.325" v="1991" actId="1076"/>
          <ac:picMkLst>
            <pc:docMk/>
            <pc:sldMk cId="3491022995" sldId="334"/>
            <ac:picMk id="36" creationId="{574F2BDD-3570-4114-9C2B-BC1068A17E96}"/>
          </ac:picMkLst>
        </pc:picChg>
        <pc:cxnChg chg="mod ord">
          <ac:chgData name="三原慎一" userId="5f70cbe7-f4c8-4824-9758-2abefef14823" providerId="ADAL" clId="{CC308FDC-3ECC-45CB-8706-797CE7EFCA03}" dt="2021-01-27T02:11:40.101" v="1998" actId="14100"/>
          <ac:cxnSpMkLst>
            <pc:docMk/>
            <pc:sldMk cId="3491022995" sldId="334"/>
            <ac:cxnSpMk id="32" creationId="{00000000-0000-0000-0000-000000000000}"/>
          </ac:cxnSpMkLst>
        </pc:cxnChg>
        <pc:cxnChg chg="del">
          <ac:chgData name="三原慎一" userId="5f70cbe7-f4c8-4824-9758-2abefef14823" providerId="ADAL" clId="{CC308FDC-3ECC-45CB-8706-797CE7EFCA03}" dt="2021-01-27T02:09:46.951" v="1983" actId="478"/>
          <ac:cxnSpMkLst>
            <pc:docMk/>
            <pc:sldMk cId="3491022995" sldId="334"/>
            <ac:cxnSpMk id="33" creationId="{00000000-0000-0000-0000-000000000000}"/>
          </ac:cxnSpMkLst>
        </pc:cxnChg>
        <pc:cxnChg chg="del">
          <ac:chgData name="三原慎一" userId="5f70cbe7-f4c8-4824-9758-2abefef14823" providerId="ADAL" clId="{CC308FDC-3ECC-45CB-8706-797CE7EFCA03}" dt="2021-01-27T02:09:46.951" v="1983" actId="478"/>
          <ac:cxnSpMkLst>
            <pc:docMk/>
            <pc:sldMk cId="3491022995" sldId="334"/>
            <ac:cxnSpMk id="34" creationId="{00000000-0000-0000-0000-000000000000}"/>
          </ac:cxnSpMkLst>
        </pc:cxnChg>
      </pc:sldChg>
      <pc:sldChg chg="addSp delSp modSp mod">
        <pc:chgData name="三原慎一" userId="5f70cbe7-f4c8-4824-9758-2abefef14823" providerId="ADAL" clId="{CC308FDC-3ECC-45CB-8706-797CE7EFCA03}" dt="2021-01-27T02:19:54.662" v="2253" actId="1037"/>
        <pc:sldMkLst>
          <pc:docMk/>
          <pc:sldMk cId="543675765" sldId="335"/>
        </pc:sldMkLst>
        <pc:spChg chg="mod">
          <ac:chgData name="三原慎一" userId="5f70cbe7-f4c8-4824-9758-2abefef14823" providerId="ADAL" clId="{CC308FDC-3ECC-45CB-8706-797CE7EFCA03}" dt="2021-01-27T02:19:54.662" v="2253" actId="1037"/>
          <ac:spMkLst>
            <pc:docMk/>
            <pc:sldMk cId="543675765" sldId="335"/>
            <ac:spMk id="4" creationId="{00000000-0000-0000-0000-000000000000}"/>
          </ac:spMkLst>
        </pc:spChg>
        <pc:spChg chg="mod">
          <ac:chgData name="三原慎一" userId="5f70cbe7-f4c8-4824-9758-2abefef14823" providerId="ADAL" clId="{CC308FDC-3ECC-45CB-8706-797CE7EFCA03}" dt="2021-01-27T02:19:54.662" v="2253" actId="1037"/>
          <ac:spMkLst>
            <pc:docMk/>
            <pc:sldMk cId="543675765" sldId="335"/>
            <ac:spMk id="5" creationId="{00000000-0000-0000-0000-000000000000}"/>
          </ac:spMkLst>
        </pc:spChg>
        <pc:spChg chg="del">
          <ac:chgData name="三原慎一" userId="5f70cbe7-f4c8-4824-9758-2abefef14823" providerId="ADAL" clId="{CC308FDC-3ECC-45CB-8706-797CE7EFCA03}" dt="2021-01-27T02:16:45.166" v="2124" actId="478"/>
          <ac:spMkLst>
            <pc:docMk/>
            <pc:sldMk cId="543675765" sldId="335"/>
            <ac:spMk id="6" creationId="{00000000-0000-0000-0000-000000000000}"/>
          </ac:spMkLst>
        </pc:spChg>
        <pc:spChg chg="mod">
          <ac:chgData name="三原慎一" userId="5f70cbe7-f4c8-4824-9758-2abefef14823" providerId="ADAL" clId="{CC308FDC-3ECC-45CB-8706-797CE7EFCA03}" dt="2021-01-27T02:19:44.301" v="2240" actId="1035"/>
          <ac:spMkLst>
            <pc:docMk/>
            <pc:sldMk cId="543675765" sldId="335"/>
            <ac:spMk id="16" creationId="{00000000-0000-0000-0000-000000000000}"/>
          </ac:spMkLst>
        </pc:spChg>
        <pc:spChg chg="mod">
          <ac:chgData name="三原慎一" userId="5f70cbe7-f4c8-4824-9758-2abefef14823" providerId="ADAL" clId="{CC308FDC-3ECC-45CB-8706-797CE7EFCA03}" dt="2021-01-27T02:19:44.301" v="2240" actId="1035"/>
          <ac:spMkLst>
            <pc:docMk/>
            <pc:sldMk cId="543675765" sldId="335"/>
            <ac:spMk id="17" creationId="{00000000-0000-0000-0000-000000000000}"/>
          </ac:spMkLst>
        </pc:spChg>
        <pc:spChg chg="mod">
          <ac:chgData name="三原慎一" userId="5f70cbe7-f4c8-4824-9758-2abefef14823" providerId="ADAL" clId="{CC308FDC-3ECC-45CB-8706-797CE7EFCA03}" dt="2021-01-27T02:19:44.301" v="2240" actId="1035"/>
          <ac:spMkLst>
            <pc:docMk/>
            <pc:sldMk cId="543675765" sldId="335"/>
            <ac:spMk id="18" creationId="{00000000-0000-0000-0000-000000000000}"/>
          </ac:spMkLst>
        </pc:spChg>
        <pc:spChg chg="mod">
          <ac:chgData name="三原慎一" userId="5f70cbe7-f4c8-4824-9758-2abefef14823" providerId="ADAL" clId="{CC308FDC-3ECC-45CB-8706-797CE7EFCA03}" dt="2021-01-27T02:19:44.301" v="2240" actId="1035"/>
          <ac:spMkLst>
            <pc:docMk/>
            <pc:sldMk cId="543675765" sldId="335"/>
            <ac:spMk id="19" creationId="{00000000-0000-0000-0000-000000000000}"/>
          </ac:spMkLst>
        </pc:spChg>
        <pc:spChg chg="mod">
          <ac:chgData name="三原慎一" userId="5f70cbe7-f4c8-4824-9758-2abefef14823" providerId="ADAL" clId="{CC308FDC-3ECC-45CB-8706-797CE7EFCA03}" dt="2021-01-27T02:19:44.301" v="2240" actId="1035"/>
          <ac:spMkLst>
            <pc:docMk/>
            <pc:sldMk cId="543675765" sldId="335"/>
            <ac:spMk id="20" creationId="{00000000-0000-0000-0000-000000000000}"/>
          </ac:spMkLst>
        </pc:spChg>
        <pc:spChg chg="mod">
          <ac:chgData name="三原慎一" userId="5f70cbe7-f4c8-4824-9758-2abefef14823" providerId="ADAL" clId="{CC308FDC-3ECC-45CB-8706-797CE7EFCA03}" dt="2021-01-27T02:19:44.301" v="2240" actId="1035"/>
          <ac:spMkLst>
            <pc:docMk/>
            <pc:sldMk cId="543675765" sldId="335"/>
            <ac:spMk id="21" creationId="{00000000-0000-0000-0000-000000000000}"/>
          </ac:spMkLst>
        </pc:spChg>
        <pc:spChg chg="mod">
          <ac:chgData name="三原慎一" userId="5f70cbe7-f4c8-4824-9758-2abefef14823" providerId="ADAL" clId="{CC308FDC-3ECC-45CB-8706-797CE7EFCA03}" dt="2021-01-27T02:19:44.301" v="2240" actId="1035"/>
          <ac:spMkLst>
            <pc:docMk/>
            <pc:sldMk cId="543675765" sldId="335"/>
            <ac:spMk id="22" creationId="{00000000-0000-0000-0000-000000000000}"/>
          </ac:spMkLst>
        </pc:spChg>
        <pc:spChg chg="del">
          <ac:chgData name="三原慎一" userId="5f70cbe7-f4c8-4824-9758-2abefef14823" providerId="ADAL" clId="{CC308FDC-3ECC-45CB-8706-797CE7EFCA03}" dt="2021-01-27T02:16:45.166" v="2124" actId="478"/>
          <ac:spMkLst>
            <pc:docMk/>
            <pc:sldMk cId="543675765" sldId="335"/>
            <ac:spMk id="26" creationId="{00000000-0000-0000-0000-000000000000}"/>
          </ac:spMkLst>
        </pc:spChg>
        <pc:spChg chg="del">
          <ac:chgData name="三原慎一" userId="5f70cbe7-f4c8-4824-9758-2abefef14823" providerId="ADAL" clId="{CC308FDC-3ECC-45CB-8706-797CE7EFCA03}" dt="2021-01-27T02:16:45.166" v="2124" actId="478"/>
          <ac:spMkLst>
            <pc:docMk/>
            <pc:sldMk cId="543675765" sldId="335"/>
            <ac:spMk id="27" creationId="{00000000-0000-0000-0000-000000000000}"/>
          </ac:spMkLst>
        </pc:spChg>
        <pc:spChg chg="del">
          <ac:chgData name="三原慎一" userId="5f70cbe7-f4c8-4824-9758-2abefef14823" providerId="ADAL" clId="{CC308FDC-3ECC-45CB-8706-797CE7EFCA03}" dt="2021-01-27T02:16:45.166" v="2124" actId="478"/>
          <ac:spMkLst>
            <pc:docMk/>
            <pc:sldMk cId="543675765" sldId="335"/>
            <ac:spMk id="28" creationId="{00000000-0000-0000-0000-000000000000}"/>
          </ac:spMkLst>
        </pc:spChg>
        <pc:spChg chg="mod">
          <ac:chgData name="三原慎一" userId="5f70cbe7-f4c8-4824-9758-2abefef14823" providerId="ADAL" clId="{CC308FDC-3ECC-45CB-8706-797CE7EFCA03}" dt="2021-01-27T02:19:48.309" v="2244" actId="1036"/>
          <ac:spMkLst>
            <pc:docMk/>
            <pc:sldMk cId="543675765" sldId="335"/>
            <ac:spMk id="29" creationId="{00000000-0000-0000-0000-000000000000}"/>
          </ac:spMkLst>
        </pc:spChg>
        <pc:spChg chg="mod">
          <ac:chgData name="三原慎一" userId="5f70cbe7-f4c8-4824-9758-2abefef14823" providerId="ADAL" clId="{CC308FDC-3ECC-45CB-8706-797CE7EFCA03}" dt="2021-01-27T02:19:48.309" v="2244" actId="1036"/>
          <ac:spMkLst>
            <pc:docMk/>
            <pc:sldMk cId="543675765" sldId="335"/>
            <ac:spMk id="30" creationId="{00000000-0000-0000-0000-000000000000}"/>
          </ac:spMkLst>
        </pc:spChg>
        <pc:spChg chg="mod">
          <ac:chgData name="三原慎一" userId="5f70cbe7-f4c8-4824-9758-2abefef14823" providerId="ADAL" clId="{CC308FDC-3ECC-45CB-8706-797CE7EFCA03}" dt="2021-01-27T02:19:44.301" v="2240" actId="1035"/>
          <ac:spMkLst>
            <pc:docMk/>
            <pc:sldMk cId="543675765" sldId="335"/>
            <ac:spMk id="31" creationId="{00000000-0000-0000-0000-000000000000}"/>
          </ac:spMkLst>
        </pc:spChg>
        <pc:spChg chg="mod">
          <ac:chgData name="三原慎一" userId="5f70cbe7-f4c8-4824-9758-2abefef14823" providerId="ADAL" clId="{CC308FDC-3ECC-45CB-8706-797CE7EFCA03}" dt="2021-01-27T02:19:44.301" v="2240" actId="1035"/>
          <ac:spMkLst>
            <pc:docMk/>
            <pc:sldMk cId="543675765" sldId="335"/>
            <ac:spMk id="34" creationId="{00000000-0000-0000-0000-000000000000}"/>
          </ac:spMkLst>
        </pc:spChg>
        <pc:spChg chg="del">
          <ac:chgData name="三原慎一" userId="5f70cbe7-f4c8-4824-9758-2abefef14823" providerId="ADAL" clId="{CC308FDC-3ECC-45CB-8706-797CE7EFCA03}" dt="2021-01-27T02:16:45.166" v="2124" actId="478"/>
          <ac:spMkLst>
            <pc:docMk/>
            <pc:sldMk cId="543675765" sldId="335"/>
            <ac:spMk id="35" creationId="{00000000-0000-0000-0000-000000000000}"/>
          </ac:spMkLst>
        </pc:spChg>
        <pc:spChg chg="del">
          <ac:chgData name="三原慎一" userId="5f70cbe7-f4c8-4824-9758-2abefef14823" providerId="ADAL" clId="{CC308FDC-3ECC-45CB-8706-797CE7EFCA03}" dt="2021-01-27T02:15:28.024" v="2028" actId="478"/>
          <ac:spMkLst>
            <pc:docMk/>
            <pc:sldMk cId="543675765" sldId="335"/>
            <ac:spMk id="36" creationId="{00000000-0000-0000-0000-000000000000}"/>
          </ac:spMkLst>
        </pc:spChg>
        <pc:spChg chg="add mod">
          <ac:chgData name="三原慎一" userId="5f70cbe7-f4c8-4824-9758-2abefef14823" providerId="ADAL" clId="{CC308FDC-3ECC-45CB-8706-797CE7EFCA03}" dt="2021-01-27T02:19:48.309" v="2244" actId="1036"/>
          <ac:spMkLst>
            <pc:docMk/>
            <pc:sldMk cId="543675765" sldId="335"/>
            <ac:spMk id="37" creationId="{AF531FF8-2200-444D-BDC2-15B1EFE33E2C}"/>
          </ac:spMkLst>
        </pc:spChg>
        <pc:spChg chg="add mod">
          <ac:chgData name="三原慎一" userId="5f70cbe7-f4c8-4824-9758-2abefef14823" providerId="ADAL" clId="{CC308FDC-3ECC-45CB-8706-797CE7EFCA03}" dt="2021-01-27T02:19:48.309" v="2244" actId="1036"/>
          <ac:spMkLst>
            <pc:docMk/>
            <pc:sldMk cId="543675765" sldId="335"/>
            <ac:spMk id="38" creationId="{B62903BE-FBE9-4957-93E2-0BFF83775994}"/>
          </ac:spMkLst>
        </pc:spChg>
        <pc:cxnChg chg="mod">
          <ac:chgData name="三原慎一" userId="5f70cbe7-f4c8-4824-9758-2abefef14823" providerId="ADAL" clId="{CC308FDC-3ECC-45CB-8706-797CE7EFCA03}" dt="2021-01-27T02:16:50.718" v="2140" actId="1035"/>
          <ac:cxnSpMkLst>
            <pc:docMk/>
            <pc:sldMk cId="543675765" sldId="335"/>
            <ac:cxnSpMk id="25" creationId="{00000000-0000-0000-0000-000000000000}"/>
          </ac:cxnSpMkLst>
        </pc:cxnChg>
        <pc:cxnChg chg="del mod">
          <ac:chgData name="三原慎一" userId="5f70cbe7-f4c8-4824-9758-2abefef14823" providerId="ADAL" clId="{CC308FDC-3ECC-45CB-8706-797CE7EFCA03}" dt="2021-01-27T02:19:50.373" v="2245" actId="478"/>
          <ac:cxnSpMkLst>
            <pc:docMk/>
            <pc:sldMk cId="543675765" sldId="335"/>
            <ac:cxnSpMk id="32" creationId="{00000000-0000-0000-0000-000000000000}"/>
          </ac:cxnSpMkLst>
        </pc:cxnChg>
        <pc:cxnChg chg="del">
          <ac:chgData name="三原慎一" userId="5f70cbe7-f4c8-4824-9758-2abefef14823" providerId="ADAL" clId="{CC308FDC-3ECC-45CB-8706-797CE7EFCA03}" dt="2021-01-27T02:16:45.166" v="2124" actId="478"/>
          <ac:cxnSpMkLst>
            <pc:docMk/>
            <pc:sldMk cId="543675765" sldId="335"/>
            <ac:cxnSpMk id="33" creationId="{00000000-0000-0000-0000-000000000000}"/>
          </ac:cxnSpMkLst>
        </pc:cxnChg>
      </pc:sldChg>
      <pc:sldChg chg="addSp delSp modSp mod">
        <pc:chgData name="三原慎一" userId="5f70cbe7-f4c8-4824-9758-2abefef14823" providerId="ADAL" clId="{CC308FDC-3ECC-45CB-8706-797CE7EFCA03}" dt="2021-01-27T02:19:30.519" v="2235" actId="1076"/>
        <pc:sldMkLst>
          <pc:docMk/>
          <pc:sldMk cId="1368751124" sldId="336"/>
        </pc:sldMkLst>
        <pc:spChg chg="del">
          <ac:chgData name="三原慎一" userId="5f70cbe7-f4c8-4824-9758-2abefef14823" providerId="ADAL" clId="{CC308FDC-3ECC-45CB-8706-797CE7EFCA03}" dt="2021-01-27T02:16:09.710" v="2031" actId="478"/>
          <ac:spMkLst>
            <pc:docMk/>
            <pc:sldMk cId="1368751124" sldId="336"/>
            <ac:spMk id="5" creationId="{00000000-0000-0000-0000-000000000000}"/>
          </ac:spMkLst>
        </pc:spChg>
        <pc:spChg chg="del">
          <ac:chgData name="三原慎一" userId="5f70cbe7-f4c8-4824-9758-2abefef14823" providerId="ADAL" clId="{CC308FDC-3ECC-45CB-8706-797CE7EFCA03}" dt="2021-01-27T02:16:09.710" v="2031" actId="478"/>
          <ac:spMkLst>
            <pc:docMk/>
            <pc:sldMk cId="1368751124" sldId="336"/>
            <ac:spMk id="6" creationId="{00000000-0000-0000-0000-000000000000}"/>
          </ac:spMkLst>
        </pc:spChg>
        <pc:spChg chg="del">
          <ac:chgData name="三原慎一" userId="5f70cbe7-f4c8-4824-9758-2abefef14823" providerId="ADAL" clId="{CC308FDC-3ECC-45CB-8706-797CE7EFCA03}" dt="2021-01-27T02:16:09.710" v="2031" actId="478"/>
          <ac:spMkLst>
            <pc:docMk/>
            <pc:sldMk cId="1368751124" sldId="336"/>
            <ac:spMk id="16" creationId="{00000000-0000-0000-0000-000000000000}"/>
          </ac:spMkLst>
        </pc:spChg>
        <pc:spChg chg="del">
          <ac:chgData name="三原慎一" userId="5f70cbe7-f4c8-4824-9758-2abefef14823" providerId="ADAL" clId="{CC308FDC-3ECC-45CB-8706-797CE7EFCA03}" dt="2021-01-27T02:16:09.710" v="2031" actId="478"/>
          <ac:spMkLst>
            <pc:docMk/>
            <pc:sldMk cId="1368751124" sldId="336"/>
            <ac:spMk id="17" creationId="{00000000-0000-0000-0000-000000000000}"/>
          </ac:spMkLst>
        </pc:spChg>
        <pc:spChg chg="del">
          <ac:chgData name="三原慎一" userId="5f70cbe7-f4c8-4824-9758-2abefef14823" providerId="ADAL" clId="{CC308FDC-3ECC-45CB-8706-797CE7EFCA03}" dt="2021-01-27T02:16:09.710" v="2031" actId="478"/>
          <ac:spMkLst>
            <pc:docMk/>
            <pc:sldMk cId="1368751124" sldId="336"/>
            <ac:spMk id="18" creationId="{00000000-0000-0000-0000-000000000000}"/>
          </ac:spMkLst>
        </pc:spChg>
        <pc:spChg chg="del">
          <ac:chgData name="三原慎一" userId="5f70cbe7-f4c8-4824-9758-2abefef14823" providerId="ADAL" clId="{CC308FDC-3ECC-45CB-8706-797CE7EFCA03}" dt="2021-01-27T02:16:09.710" v="2031" actId="478"/>
          <ac:spMkLst>
            <pc:docMk/>
            <pc:sldMk cId="1368751124" sldId="336"/>
            <ac:spMk id="19" creationId="{00000000-0000-0000-0000-000000000000}"/>
          </ac:spMkLst>
        </pc:spChg>
        <pc:spChg chg="del">
          <ac:chgData name="三原慎一" userId="5f70cbe7-f4c8-4824-9758-2abefef14823" providerId="ADAL" clId="{CC308FDC-3ECC-45CB-8706-797CE7EFCA03}" dt="2021-01-27T02:16:09.710" v="2031" actId="478"/>
          <ac:spMkLst>
            <pc:docMk/>
            <pc:sldMk cId="1368751124" sldId="336"/>
            <ac:spMk id="20" creationId="{00000000-0000-0000-0000-000000000000}"/>
          </ac:spMkLst>
        </pc:spChg>
        <pc:spChg chg="del">
          <ac:chgData name="三原慎一" userId="5f70cbe7-f4c8-4824-9758-2abefef14823" providerId="ADAL" clId="{CC308FDC-3ECC-45CB-8706-797CE7EFCA03}" dt="2021-01-27T02:16:09.710" v="2031" actId="478"/>
          <ac:spMkLst>
            <pc:docMk/>
            <pc:sldMk cId="1368751124" sldId="336"/>
            <ac:spMk id="21" creationId="{00000000-0000-0000-0000-000000000000}"/>
          </ac:spMkLst>
        </pc:spChg>
        <pc:spChg chg="add mod">
          <ac:chgData name="三原慎一" userId="5f70cbe7-f4c8-4824-9758-2abefef14823" providerId="ADAL" clId="{CC308FDC-3ECC-45CB-8706-797CE7EFCA03}" dt="2021-01-27T02:19:30.519" v="2235" actId="1076"/>
          <ac:spMkLst>
            <pc:docMk/>
            <pc:sldMk cId="1368751124" sldId="336"/>
            <ac:spMk id="25" creationId="{E343644D-22ED-4335-8C55-2C193AD8923A}"/>
          </ac:spMkLst>
        </pc:spChg>
        <pc:spChg chg="add mod">
          <ac:chgData name="三原慎一" userId="5f70cbe7-f4c8-4824-9758-2abefef14823" providerId="ADAL" clId="{CC308FDC-3ECC-45CB-8706-797CE7EFCA03}" dt="2021-01-27T02:16:30.277" v="2118" actId="1035"/>
          <ac:spMkLst>
            <pc:docMk/>
            <pc:sldMk cId="1368751124" sldId="336"/>
            <ac:spMk id="26" creationId="{E1F5A1AB-6235-4363-BE1C-8ECD49FBC862}"/>
          </ac:spMkLst>
        </pc:spChg>
        <pc:spChg chg="add mod">
          <ac:chgData name="三原慎一" userId="5f70cbe7-f4c8-4824-9758-2abefef14823" providerId="ADAL" clId="{CC308FDC-3ECC-45CB-8706-797CE7EFCA03}" dt="2021-01-27T02:16:30.277" v="2118" actId="1035"/>
          <ac:spMkLst>
            <pc:docMk/>
            <pc:sldMk cId="1368751124" sldId="336"/>
            <ac:spMk id="27" creationId="{FF116B91-D0C1-4D43-91E7-FB546D7D7B22}"/>
          </ac:spMkLst>
        </pc:spChg>
        <pc:spChg chg="add mod">
          <ac:chgData name="三原慎一" userId="5f70cbe7-f4c8-4824-9758-2abefef14823" providerId="ADAL" clId="{CC308FDC-3ECC-45CB-8706-797CE7EFCA03}" dt="2021-01-27T02:16:30.277" v="2118" actId="1035"/>
          <ac:spMkLst>
            <pc:docMk/>
            <pc:sldMk cId="1368751124" sldId="336"/>
            <ac:spMk id="28" creationId="{8EF7D332-5417-439E-AFC2-8CEEE06700AA}"/>
          </ac:spMkLst>
        </pc:spChg>
        <pc:spChg chg="mod">
          <ac:chgData name="三原慎一" userId="5f70cbe7-f4c8-4824-9758-2abefef14823" providerId="ADAL" clId="{CC308FDC-3ECC-45CB-8706-797CE7EFCA03}" dt="2021-01-27T02:16:15.934" v="2076" actId="1036"/>
          <ac:spMkLst>
            <pc:docMk/>
            <pc:sldMk cId="1368751124" sldId="336"/>
            <ac:spMk id="29" creationId="{00000000-0000-0000-0000-000000000000}"/>
          </ac:spMkLst>
        </pc:spChg>
        <pc:spChg chg="del mod">
          <ac:chgData name="三原慎一" userId="5f70cbe7-f4c8-4824-9758-2abefef14823" providerId="ADAL" clId="{CC308FDC-3ECC-45CB-8706-797CE7EFCA03}" dt="2021-01-27T02:19:24.471" v="2233" actId="478"/>
          <ac:spMkLst>
            <pc:docMk/>
            <pc:sldMk cId="1368751124" sldId="336"/>
            <ac:spMk id="30" creationId="{00000000-0000-0000-0000-000000000000}"/>
          </ac:spMkLst>
        </pc:spChg>
        <pc:spChg chg="add mod">
          <ac:chgData name="三原慎一" userId="5f70cbe7-f4c8-4824-9758-2abefef14823" providerId="ADAL" clId="{CC308FDC-3ECC-45CB-8706-797CE7EFCA03}" dt="2021-01-27T02:16:30.277" v="2118" actId="1035"/>
          <ac:spMkLst>
            <pc:docMk/>
            <pc:sldMk cId="1368751124" sldId="336"/>
            <ac:spMk id="31" creationId="{A7A3F7C4-4C89-426D-BBB7-49AB8BB90FD3}"/>
          </ac:spMkLst>
        </pc:spChg>
        <pc:spChg chg="del">
          <ac:chgData name="三原慎一" userId="5f70cbe7-f4c8-4824-9758-2abefef14823" providerId="ADAL" clId="{CC308FDC-3ECC-45CB-8706-797CE7EFCA03}" dt="2021-01-27T02:16:09.710" v="2031" actId="478"/>
          <ac:spMkLst>
            <pc:docMk/>
            <pc:sldMk cId="1368751124" sldId="336"/>
            <ac:spMk id="32" creationId="{00000000-0000-0000-0000-000000000000}"/>
          </ac:spMkLst>
        </pc:spChg>
        <pc:spChg chg="mod">
          <ac:chgData name="三原慎一" userId="5f70cbe7-f4c8-4824-9758-2abefef14823" providerId="ADAL" clId="{CC308FDC-3ECC-45CB-8706-797CE7EFCA03}" dt="2021-01-27T02:16:15.934" v="2076" actId="1036"/>
          <ac:spMkLst>
            <pc:docMk/>
            <pc:sldMk cId="1368751124" sldId="336"/>
            <ac:spMk id="33" creationId="{00000000-0000-0000-0000-000000000000}"/>
          </ac:spMkLst>
        </pc:spChg>
        <pc:spChg chg="mod">
          <ac:chgData name="三原慎一" userId="5f70cbe7-f4c8-4824-9758-2abefef14823" providerId="ADAL" clId="{CC308FDC-3ECC-45CB-8706-797CE7EFCA03}" dt="2021-01-27T02:16:15.934" v="2076" actId="1036"/>
          <ac:spMkLst>
            <pc:docMk/>
            <pc:sldMk cId="1368751124" sldId="336"/>
            <ac:spMk id="36" creationId="{00000000-0000-0000-0000-000000000000}"/>
          </ac:spMkLst>
        </pc:spChg>
        <pc:spChg chg="mod">
          <ac:chgData name="三原慎一" userId="5f70cbe7-f4c8-4824-9758-2abefef14823" providerId="ADAL" clId="{CC308FDC-3ECC-45CB-8706-797CE7EFCA03}" dt="2021-01-27T02:16:15.934" v="2076" actId="1036"/>
          <ac:spMkLst>
            <pc:docMk/>
            <pc:sldMk cId="1368751124" sldId="336"/>
            <ac:spMk id="37" creationId="{00000000-0000-0000-0000-000000000000}"/>
          </ac:spMkLst>
        </pc:spChg>
        <pc:spChg chg="del">
          <ac:chgData name="三原慎一" userId="5f70cbe7-f4c8-4824-9758-2abefef14823" providerId="ADAL" clId="{CC308FDC-3ECC-45CB-8706-797CE7EFCA03}" dt="2021-01-27T02:16:09.710" v="2031" actId="478"/>
          <ac:spMkLst>
            <pc:docMk/>
            <pc:sldMk cId="1368751124" sldId="336"/>
            <ac:spMk id="38" creationId="{00000000-0000-0000-0000-000000000000}"/>
          </ac:spMkLst>
        </pc:spChg>
        <pc:spChg chg="del">
          <ac:chgData name="三原慎一" userId="5f70cbe7-f4c8-4824-9758-2abefef14823" providerId="ADAL" clId="{CC308FDC-3ECC-45CB-8706-797CE7EFCA03}" dt="2021-01-27T02:16:09.710" v="2031" actId="478"/>
          <ac:spMkLst>
            <pc:docMk/>
            <pc:sldMk cId="1368751124" sldId="336"/>
            <ac:spMk id="39" creationId="{00000000-0000-0000-0000-000000000000}"/>
          </ac:spMkLst>
        </pc:spChg>
        <pc:spChg chg="del">
          <ac:chgData name="三原慎一" userId="5f70cbe7-f4c8-4824-9758-2abefef14823" providerId="ADAL" clId="{CC308FDC-3ECC-45CB-8706-797CE7EFCA03}" dt="2021-01-27T02:16:09.710" v="2031" actId="478"/>
          <ac:spMkLst>
            <pc:docMk/>
            <pc:sldMk cId="1368751124" sldId="336"/>
            <ac:spMk id="40" creationId="{00000000-0000-0000-0000-000000000000}"/>
          </ac:spMkLst>
        </pc:spChg>
        <pc:cxnChg chg="del mod">
          <ac:chgData name="三原慎一" userId="5f70cbe7-f4c8-4824-9758-2abefef14823" providerId="ADAL" clId="{CC308FDC-3ECC-45CB-8706-797CE7EFCA03}" dt="2021-01-27T02:16:37.188" v="2123" actId="478"/>
          <ac:cxnSpMkLst>
            <pc:docMk/>
            <pc:sldMk cId="1368751124" sldId="336"/>
            <ac:cxnSpMk id="9" creationId="{00000000-0000-0000-0000-000000000000}"/>
          </ac:cxnSpMkLst>
        </pc:cxnChg>
        <pc:cxnChg chg="del">
          <ac:chgData name="三原慎一" userId="5f70cbe7-f4c8-4824-9758-2abefef14823" providerId="ADAL" clId="{CC308FDC-3ECC-45CB-8706-797CE7EFCA03}" dt="2021-01-27T02:16:09.710" v="2031" actId="478"/>
          <ac:cxnSpMkLst>
            <pc:docMk/>
            <pc:sldMk cId="1368751124" sldId="336"/>
            <ac:cxnSpMk id="10" creationId="{00000000-0000-0000-0000-000000000000}"/>
          </ac:cxnSpMkLst>
        </pc:cxnChg>
        <pc:cxnChg chg="del">
          <ac:chgData name="三原慎一" userId="5f70cbe7-f4c8-4824-9758-2abefef14823" providerId="ADAL" clId="{CC308FDC-3ECC-45CB-8706-797CE7EFCA03}" dt="2021-01-27T02:16:09.710" v="2031" actId="478"/>
          <ac:cxnSpMkLst>
            <pc:docMk/>
            <pc:sldMk cId="1368751124" sldId="336"/>
            <ac:cxnSpMk id="11" creationId="{00000000-0000-0000-0000-000000000000}"/>
          </ac:cxnSpMkLst>
        </pc:cxnChg>
        <pc:cxnChg chg="add del mod">
          <ac:chgData name="三原慎一" userId="5f70cbe7-f4c8-4824-9758-2abefef14823" providerId="ADAL" clId="{CC308FDC-3ECC-45CB-8706-797CE7EFCA03}" dt="2021-01-27T02:19:21.764" v="2232" actId="478"/>
          <ac:cxnSpMkLst>
            <pc:docMk/>
            <pc:sldMk cId="1368751124" sldId="336"/>
            <ac:cxnSpMk id="34" creationId="{F9F2808B-14F7-484D-8B46-B8519EB10583}"/>
          </ac:cxnSpMkLst>
        </pc:cxnChg>
      </pc:sldChg>
      <pc:sldChg chg="delSp mod modNotesTx">
        <pc:chgData name="三原慎一" userId="5f70cbe7-f4c8-4824-9758-2abefef14823" providerId="ADAL" clId="{CC308FDC-3ECC-45CB-8706-797CE7EFCA03}" dt="2021-01-27T02:47:47.228" v="2652" actId="478"/>
        <pc:sldMkLst>
          <pc:docMk/>
          <pc:sldMk cId="2275459376" sldId="337"/>
        </pc:sldMkLst>
        <pc:spChg chg="del">
          <ac:chgData name="三原慎一" userId="5f70cbe7-f4c8-4824-9758-2abefef14823" providerId="ADAL" clId="{CC308FDC-3ECC-45CB-8706-797CE7EFCA03}" dt="2021-01-27T02:47:47.228" v="2652" actId="478"/>
          <ac:spMkLst>
            <pc:docMk/>
            <pc:sldMk cId="2275459376" sldId="337"/>
            <ac:spMk id="47" creationId="{00000000-0000-0000-0000-000000000000}"/>
          </ac:spMkLst>
        </pc:spChg>
      </pc:sldChg>
      <pc:sldChg chg="delSp mod ord">
        <pc:chgData name="三原慎一" userId="5f70cbe7-f4c8-4824-9758-2abefef14823" providerId="ADAL" clId="{CC308FDC-3ECC-45CB-8706-797CE7EFCA03}" dt="2021-01-27T02:56:28.254" v="2667"/>
        <pc:sldMkLst>
          <pc:docMk/>
          <pc:sldMk cId="843630444" sldId="338"/>
        </pc:sldMkLst>
        <pc:spChg chg="del">
          <ac:chgData name="三原慎一" userId="5f70cbe7-f4c8-4824-9758-2abefef14823" providerId="ADAL" clId="{CC308FDC-3ECC-45CB-8706-797CE7EFCA03}" dt="2021-01-27T02:47:51.276" v="2653" actId="478"/>
          <ac:spMkLst>
            <pc:docMk/>
            <pc:sldMk cId="843630444" sldId="338"/>
            <ac:spMk id="17" creationId="{00000000-0000-0000-0000-000000000000}"/>
          </ac:spMkLst>
        </pc:spChg>
      </pc:sldChg>
      <pc:sldChg chg="delSp mod">
        <pc:chgData name="三原慎一" userId="5f70cbe7-f4c8-4824-9758-2abefef14823" providerId="ADAL" clId="{CC308FDC-3ECC-45CB-8706-797CE7EFCA03}" dt="2021-01-27T02:52:20.747" v="2663" actId="478"/>
        <pc:sldMkLst>
          <pc:docMk/>
          <pc:sldMk cId="1765697437" sldId="339"/>
        </pc:sldMkLst>
        <pc:spChg chg="del">
          <ac:chgData name="三原慎一" userId="5f70cbe7-f4c8-4824-9758-2abefef14823" providerId="ADAL" clId="{CC308FDC-3ECC-45CB-8706-797CE7EFCA03}" dt="2021-01-27T02:52:20.747" v="2663" actId="478"/>
          <ac:spMkLst>
            <pc:docMk/>
            <pc:sldMk cId="1765697437" sldId="339"/>
            <ac:spMk id="25" creationId="{00000000-0000-0000-0000-000000000000}"/>
          </ac:spMkLst>
        </pc:spChg>
      </pc:sldChg>
      <pc:sldChg chg="modSp mod">
        <pc:chgData name="三原慎一" userId="5f70cbe7-f4c8-4824-9758-2abefef14823" providerId="ADAL" clId="{CC308FDC-3ECC-45CB-8706-797CE7EFCA03}" dt="2021-01-27T02:22:05.593" v="2382" actId="1076"/>
        <pc:sldMkLst>
          <pc:docMk/>
          <pc:sldMk cId="603383040" sldId="340"/>
        </pc:sldMkLst>
        <pc:spChg chg="mod">
          <ac:chgData name="三原慎一" userId="5f70cbe7-f4c8-4824-9758-2abefef14823" providerId="ADAL" clId="{CC308FDC-3ECC-45CB-8706-797CE7EFCA03}" dt="2021-01-27T02:22:05.593" v="2382" actId="1076"/>
          <ac:spMkLst>
            <pc:docMk/>
            <pc:sldMk cId="603383040" sldId="340"/>
            <ac:spMk id="5" creationId="{00000000-0000-0000-0000-000000000000}"/>
          </ac:spMkLst>
        </pc:spChg>
        <pc:spChg chg="mod">
          <ac:chgData name="三原慎一" userId="5f70cbe7-f4c8-4824-9758-2abefef14823" providerId="ADAL" clId="{CC308FDC-3ECC-45CB-8706-797CE7EFCA03}" dt="2021-01-27T02:22:05.593" v="2382" actId="1076"/>
          <ac:spMkLst>
            <pc:docMk/>
            <pc:sldMk cId="603383040" sldId="340"/>
            <ac:spMk id="6" creationId="{00000000-0000-0000-0000-000000000000}"/>
          </ac:spMkLst>
        </pc:spChg>
        <pc:picChg chg="mod">
          <ac:chgData name="三原慎一" userId="5f70cbe7-f4c8-4824-9758-2abefef14823" providerId="ADAL" clId="{CC308FDC-3ECC-45CB-8706-797CE7EFCA03}" dt="2021-01-24T13:05:04.254" v="7" actId="1076"/>
          <ac:picMkLst>
            <pc:docMk/>
            <pc:sldMk cId="603383040" sldId="340"/>
            <ac:picMk id="9" creationId="{00000000-0000-0000-0000-000000000000}"/>
          </ac:picMkLst>
        </pc:picChg>
        <pc:picChg chg="mod">
          <ac:chgData name="三原慎一" userId="5f70cbe7-f4c8-4824-9758-2abefef14823" providerId="ADAL" clId="{CC308FDC-3ECC-45CB-8706-797CE7EFCA03}" dt="2021-01-24T13:05:15.058" v="10" actId="1076"/>
          <ac:picMkLst>
            <pc:docMk/>
            <pc:sldMk cId="603383040" sldId="340"/>
            <ac:picMk id="14" creationId="{00000000-0000-0000-0000-000000000000}"/>
          </ac:picMkLst>
        </pc:picChg>
      </pc:sldChg>
      <pc:sldChg chg="delSp modSp mod">
        <pc:chgData name="三原慎一" userId="5f70cbe7-f4c8-4824-9758-2abefef14823" providerId="ADAL" clId="{CC308FDC-3ECC-45CB-8706-797CE7EFCA03}" dt="2021-01-27T02:22:33.869" v="2401" actId="1037"/>
        <pc:sldMkLst>
          <pc:docMk/>
          <pc:sldMk cId="4243759168" sldId="341"/>
        </pc:sldMkLst>
        <pc:spChg chg="mod">
          <ac:chgData name="三原慎一" userId="5f70cbe7-f4c8-4824-9758-2abefef14823" providerId="ADAL" clId="{CC308FDC-3ECC-45CB-8706-797CE7EFCA03}" dt="2021-01-27T02:22:19.723" v="2384" actId="1076"/>
          <ac:spMkLst>
            <pc:docMk/>
            <pc:sldMk cId="4243759168" sldId="341"/>
            <ac:spMk id="9" creationId="{00000000-0000-0000-0000-000000000000}"/>
          </ac:spMkLst>
        </pc:spChg>
        <pc:spChg chg="mod">
          <ac:chgData name="三原慎一" userId="5f70cbe7-f4c8-4824-9758-2abefef14823" providerId="ADAL" clId="{CC308FDC-3ECC-45CB-8706-797CE7EFCA03}" dt="2021-01-27T02:22:19.723" v="2384" actId="1076"/>
          <ac:spMkLst>
            <pc:docMk/>
            <pc:sldMk cId="4243759168" sldId="341"/>
            <ac:spMk id="10" creationId="{00000000-0000-0000-0000-000000000000}"/>
          </ac:spMkLst>
        </pc:spChg>
        <pc:spChg chg="del">
          <ac:chgData name="三原慎一" userId="5f70cbe7-f4c8-4824-9758-2abefef14823" providerId="ADAL" clId="{CC308FDC-3ECC-45CB-8706-797CE7EFCA03}" dt="2021-01-27T02:22:10.727" v="2383" actId="478"/>
          <ac:spMkLst>
            <pc:docMk/>
            <pc:sldMk cId="4243759168" sldId="341"/>
            <ac:spMk id="11" creationId="{00000000-0000-0000-0000-000000000000}"/>
          </ac:spMkLst>
        </pc:spChg>
        <pc:picChg chg="mod">
          <ac:chgData name="三原慎一" userId="5f70cbe7-f4c8-4824-9758-2abefef14823" providerId="ADAL" clId="{CC308FDC-3ECC-45CB-8706-797CE7EFCA03}" dt="2021-01-27T02:22:27.396" v="2388" actId="14100"/>
          <ac:picMkLst>
            <pc:docMk/>
            <pc:sldMk cId="4243759168" sldId="341"/>
            <ac:picMk id="6" creationId="{00000000-0000-0000-0000-000000000000}"/>
          </ac:picMkLst>
        </pc:picChg>
        <pc:picChg chg="mod">
          <ac:chgData name="三原慎一" userId="5f70cbe7-f4c8-4824-9758-2abefef14823" providerId="ADAL" clId="{CC308FDC-3ECC-45CB-8706-797CE7EFCA03}" dt="2021-01-27T02:22:33.869" v="2401" actId="1037"/>
          <ac:picMkLst>
            <pc:docMk/>
            <pc:sldMk cId="4243759168" sldId="341"/>
            <ac:picMk id="7" creationId="{00000000-0000-0000-0000-000000000000}"/>
          </ac:picMkLst>
        </pc:picChg>
        <pc:picChg chg="mod">
          <ac:chgData name="三原慎一" userId="5f70cbe7-f4c8-4824-9758-2abefef14823" providerId="ADAL" clId="{CC308FDC-3ECC-45CB-8706-797CE7EFCA03}" dt="2021-01-27T02:22:30.101" v="2395" actId="1038"/>
          <ac:picMkLst>
            <pc:docMk/>
            <pc:sldMk cId="4243759168" sldId="341"/>
            <ac:picMk id="8" creationId="{00000000-0000-0000-0000-000000000000}"/>
          </ac:picMkLst>
        </pc:picChg>
      </pc:sldChg>
      <pc:sldChg chg="delSp modSp mod">
        <pc:chgData name="三原慎一" userId="5f70cbe7-f4c8-4824-9758-2abefef14823" providerId="ADAL" clId="{CC308FDC-3ECC-45CB-8706-797CE7EFCA03}" dt="2021-01-27T02:23:08.937" v="2409" actId="1076"/>
        <pc:sldMkLst>
          <pc:docMk/>
          <pc:sldMk cId="4278107821" sldId="342"/>
        </pc:sldMkLst>
        <pc:spChg chg="mod">
          <ac:chgData name="三原慎一" userId="5f70cbe7-f4c8-4824-9758-2abefef14823" providerId="ADAL" clId="{CC308FDC-3ECC-45CB-8706-797CE7EFCA03}" dt="2021-01-27T02:22:42.760" v="2403" actId="1076"/>
          <ac:spMkLst>
            <pc:docMk/>
            <pc:sldMk cId="4278107821" sldId="342"/>
            <ac:spMk id="4" creationId="{00000000-0000-0000-0000-000000000000}"/>
          </ac:spMkLst>
        </pc:spChg>
        <pc:spChg chg="mod">
          <ac:chgData name="三原慎一" userId="5f70cbe7-f4c8-4824-9758-2abefef14823" providerId="ADAL" clId="{CC308FDC-3ECC-45CB-8706-797CE7EFCA03}" dt="2021-01-27T02:22:42.760" v="2403" actId="1076"/>
          <ac:spMkLst>
            <pc:docMk/>
            <pc:sldMk cId="4278107821" sldId="342"/>
            <ac:spMk id="5" creationId="{00000000-0000-0000-0000-000000000000}"/>
          </ac:spMkLst>
        </pc:spChg>
        <pc:spChg chg="mod">
          <ac:chgData name="三原慎一" userId="5f70cbe7-f4c8-4824-9758-2abefef14823" providerId="ADAL" clId="{CC308FDC-3ECC-45CB-8706-797CE7EFCA03}" dt="2021-01-27T02:22:42.760" v="2403" actId="1076"/>
          <ac:spMkLst>
            <pc:docMk/>
            <pc:sldMk cId="4278107821" sldId="342"/>
            <ac:spMk id="12" creationId="{00000000-0000-0000-0000-000000000000}"/>
          </ac:spMkLst>
        </pc:spChg>
        <pc:spChg chg="del">
          <ac:chgData name="三原慎一" userId="5f70cbe7-f4c8-4824-9758-2abefef14823" providerId="ADAL" clId="{CC308FDC-3ECC-45CB-8706-797CE7EFCA03}" dt="2021-01-27T02:22:38.294" v="2402" actId="478"/>
          <ac:spMkLst>
            <pc:docMk/>
            <pc:sldMk cId="4278107821" sldId="342"/>
            <ac:spMk id="13" creationId="{00000000-0000-0000-0000-000000000000}"/>
          </ac:spMkLst>
        </pc:spChg>
        <pc:spChg chg="mod">
          <ac:chgData name="三原慎一" userId="5f70cbe7-f4c8-4824-9758-2abefef14823" providerId="ADAL" clId="{CC308FDC-3ECC-45CB-8706-797CE7EFCA03}" dt="2021-01-27T02:22:42.760" v="2403" actId="1076"/>
          <ac:spMkLst>
            <pc:docMk/>
            <pc:sldMk cId="4278107821" sldId="342"/>
            <ac:spMk id="14" creationId="{00000000-0000-0000-0000-000000000000}"/>
          </ac:spMkLst>
        </pc:spChg>
        <pc:picChg chg="mod">
          <ac:chgData name="三原慎一" userId="5f70cbe7-f4c8-4824-9758-2abefef14823" providerId="ADAL" clId="{CC308FDC-3ECC-45CB-8706-797CE7EFCA03}" dt="2021-01-27T02:22:58.700" v="2407" actId="1076"/>
          <ac:picMkLst>
            <pc:docMk/>
            <pc:sldMk cId="4278107821" sldId="342"/>
            <ac:picMk id="8" creationId="{00000000-0000-0000-0000-000000000000}"/>
          </ac:picMkLst>
        </pc:picChg>
        <pc:picChg chg="mod">
          <ac:chgData name="三原慎一" userId="5f70cbe7-f4c8-4824-9758-2abefef14823" providerId="ADAL" clId="{CC308FDC-3ECC-45CB-8706-797CE7EFCA03}" dt="2021-01-27T02:23:08.937" v="2409" actId="1076"/>
          <ac:picMkLst>
            <pc:docMk/>
            <pc:sldMk cId="4278107821" sldId="342"/>
            <ac:picMk id="9" creationId="{00000000-0000-0000-0000-000000000000}"/>
          </ac:picMkLst>
        </pc:picChg>
        <pc:picChg chg="del">
          <ac:chgData name="三原慎一" userId="5f70cbe7-f4c8-4824-9758-2abefef14823" providerId="ADAL" clId="{CC308FDC-3ECC-45CB-8706-797CE7EFCA03}" dt="2021-01-27T02:22:51.461" v="2405" actId="478"/>
          <ac:picMkLst>
            <pc:docMk/>
            <pc:sldMk cId="4278107821" sldId="342"/>
            <ac:picMk id="10" creationId="{00000000-0000-0000-0000-000000000000}"/>
          </ac:picMkLst>
        </pc:picChg>
        <pc:picChg chg="mod">
          <ac:chgData name="三原慎一" userId="5f70cbe7-f4c8-4824-9758-2abefef14823" providerId="ADAL" clId="{CC308FDC-3ECC-45CB-8706-797CE7EFCA03}" dt="2021-01-27T02:23:00.305" v="2408" actId="1076"/>
          <ac:picMkLst>
            <pc:docMk/>
            <pc:sldMk cId="4278107821" sldId="342"/>
            <ac:picMk id="11" creationId="{00000000-0000-0000-0000-000000000000}"/>
          </ac:picMkLst>
        </pc:picChg>
      </pc:sldChg>
      <pc:sldChg chg="del">
        <pc:chgData name="三原慎一" userId="5f70cbe7-f4c8-4824-9758-2abefef14823" providerId="ADAL" clId="{CC308FDC-3ECC-45CB-8706-797CE7EFCA03}" dt="2021-01-25T12:28:15.210" v="960" actId="2696"/>
        <pc:sldMkLst>
          <pc:docMk/>
          <pc:sldMk cId="3869676175" sldId="344"/>
        </pc:sldMkLst>
      </pc:sldChg>
      <pc:sldChg chg="delSp modSp mod">
        <pc:chgData name="三原慎一" userId="5f70cbe7-f4c8-4824-9758-2abefef14823" providerId="ADAL" clId="{CC308FDC-3ECC-45CB-8706-797CE7EFCA03}" dt="2021-01-27T02:23:21.896" v="2411" actId="1076"/>
        <pc:sldMkLst>
          <pc:docMk/>
          <pc:sldMk cId="1861327776" sldId="345"/>
        </pc:sldMkLst>
        <pc:spChg chg="mod">
          <ac:chgData name="三原慎一" userId="5f70cbe7-f4c8-4824-9758-2abefef14823" providerId="ADAL" clId="{CC308FDC-3ECC-45CB-8706-797CE7EFCA03}" dt="2021-01-27T02:23:21.896" v="2411" actId="1076"/>
          <ac:spMkLst>
            <pc:docMk/>
            <pc:sldMk cId="1861327776" sldId="345"/>
            <ac:spMk id="4" creationId="{00000000-0000-0000-0000-000000000000}"/>
          </ac:spMkLst>
        </pc:spChg>
        <pc:spChg chg="mod">
          <ac:chgData name="三原慎一" userId="5f70cbe7-f4c8-4824-9758-2abefef14823" providerId="ADAL" clId="{CC308FDC-3ECC-45CB-8706-797CE7EFCA03}" dt="2021-01-27T02:23:21.896" v="2411" actId="1076"/>
          <ac:spMkLst>
            <pc:docMk/>
            <pc:sldMk cId="1861327776" sldId="345"/>
            <ac:spMk id="5" creationId="{00000000-0000-0000-0000-000000000000}"/>
          </ac:spMkLst>
        </pc:spChg>
        <pc:spChg chg="mod">
          <ac:chgData name="三原慎一" userId="5f70cbe7-f4c8-4824-9758-2abefef14823" providerId="ADAL" clId="{CC308FDC-3ECC-45CB-8706-797CE7EFCA03}" dt="2021-01-27T02:23:21.896" v="2411" actId="1076"/>
          <ac:spMkLst>
            <pc:docMk/>
            <pc:sldMk cId="1861327776" sldId="345"/>
            <ac:spMk id="11" creationId="{00000000-0000-0000-0000-000000000000}"/>
          </ac:spMkLst>
        </pc:spChg>
        <pc:spChg chg="del">
          <ac:chgData name="三原慎一" userId="5f70cbe7-f4c8-4824-9758-2abefef14823" providerId="ADAL" clId="{CC308FDC-3ECC-45CB-8706-797CE7EFCA03}" dt="2021-01-27T02:23:16.495" v="2410" actId="478"/>
          <ac:spMkLst>
            <pc:docMk/>
            <pc:sldMk cId="1861327776" sldId="345"/>
            <ac:spMk id="15" creationId="{00000000-0000-0000-0000-000000000000}"/>
          </ac:spMkLst>
        </pc:spChg>
      </pc:sldChg>
      <pc:sldChg chg="delSp modSp mod">
        <pc:chgData name="三原慎一" userId="5f70cbe7-f4c8-4824-9758-2abefef14823" providerId="ADAL" clId="{CC308FDC-3ECC-45CB-8706-797CE7EFCA03}" dt="2021-01-27T02:23:45.251" v="2420" actId="1035"/>
        <pc:sldMkLst>
          <pc:docMk/>
          <pc:sldMk cId="739074732" sldId="346"/>
        </pc:sldMkLst>
        <pc:spChg chg="mod">
          <ac:chgData name="三原慎一" userId="5f70cbe7-f4c8-4824-9758-2abefef14823" providerId="ADAL" clId="{CC308FDC-3ECC-45CB-8706-797CE7EFCA03}" dt="2021-01-27T02:23:35.128" v="2413" actId="1076"/>
          <ac:spMkLst>
            <pc:docMk/>
            <pc:sldMk cId="739074732" sldId="346"/>
            <ac:spMk id="4" creationId="{00000000-0000-0000-0000-000000000000}"/>
          </ac:spMkLst>
        </pc:spChg>
        <pc:spChg chg="mod">
          <ac:chgData name="三原慎一" userId="5f70cbe7-f4c8-4824-9758-2abefef14823" providerId="ADAL" clId="{CC308FDC-3ECC-45CB-8706-797CE7EFCA03}" dt="2021-01-27T02:23:35.128" v="2413" actId="1076"/>
          <ac:spMkLst>
            <pc:docMk/>
            <pc:sldMk cId="739074732" sldId="346"/>
            <ac:spMk id="5" creationId="{00000000-0000-0000-0000-000000000000}"/>
          </ac:spMkLst>
        </pc:spChg>
        <pc:spChg chg="del">
          <ac:chgData name="三原慎一" userId="5f70cbe7-f4c8-4824-9758-2abefef14823" providerId="ADAL" clId="{CC308FDC-3ECC-45CB-8706-797CE7EFCA03}" dt="2021-01-27T02:23:27" v="2412" actId="478"/>
          <ac:spMkLst>
            <pc:docMk/>
            <pc:sldMk cId="739074732" sldId="346"/>
            <ac:spMk id="11" creationId="{00000000-0000-0000-0000-000000000000}"/>
          </ac:spMkLst>
        </pc:spChg>
        <pc:spChg chg="mod">
          <ac:chgData name="三原慎一" userId="5f70cbe7-f4c8-4824-9758-2abefef14823" providerId="ADAL" clId="{CC308FDC-3ECC-45CB-8706-797CE7EFCA03}" dt="2021-01-27T02:23:35.128" v="2413" actId="1076"/>
          <ac:spMkLst>
            <pc:docMk/>
            <pc:sldMk cId="739074732" sldId="346"/>
            <ac:spMk id="13" creationId="{00000000-0000-0000-0000-000000000000}"/>
          </ac:spMkLst>
        </pc:spChg>
        <pc:picChg chg="mod">
          <ac:chgData name="三原慎一" userId="5f70cbe7-f4c8-4824-9758-2abefef14823" providerId="ADAL" clId="{CC308FDC-3ECC-45CB-8706-797CE7EFCA03}" dt="2021-01-27T02:23:45.251" v="2420" actId="1035"/>
          <ac:picMkLst>
            <pc:docMk/>
            <pc:sldMk cId="739074732" sldId="346"/>
            <ac:picMk id="9" creationId="{00000000-0000-0000-0000-000000000000}"/>
          </ac:picMkLst>
        </pc:picChg>
        <pc:picChg chg="mod">
          <ac:chgData name="三原慎一" userId="5f70cbe7-f4c8-4824-9758-2abefef14823" providerId="ADAL" clId="{CC308FDC-3ECC-45CB-8706-797CE7EFCA03}" dt="2021-01-27T02:23:45.251" v="2420" actId="1035"/>
          <ac:picMkLst>
            <pc:docMk/>
            <pc:sldMk cId="739074732" sldId="346"/>
            <ac:picMk id="10" creationId="{00000000-0000-0000-0000-000000000000}"/>
          </ac:picMkLst>
        </pc:picChg>
        <pc:picChg chg="mod">
          <ac:chgData name="三原慎一" userId="5f70cbe7-f4c8-4824-9758-2abefef14823" providerId="ADAL" clId="{CC308FDC-3ECC-45CB-8706-797CE7EFCA03}" dt="2021-01-27T02:23:36.497" v="2414" actId="1076"/>
          <ac:picMkLst>
            <pc:docMk/>
            <pc:sldMk cId="739074732" sldId="346"/>
            <ac:picMk id="12" creationId="{00000000-0000-0000-0000-000000000000}"/>
          </ac:picMkLst>
        </pc:picChg>
      </pc:sldChg>
      <pc:sldChg chg="addSp delSp modSp mod">
        <pc:chgData name="三原慎一" userId="5f70cbe7-f4c8-4824-9758-2abefef14823" providerId="ADAL" clId="{CC308FDC-3ECC-45CB-8706-797CE7EFCA03}" dt="2021-01-27T02:24:18.813" v="2426" actId="1076"/>
        <pc:sldMkLst>
          <pc:docMk/>
          <pc:sldMk cId="688078281" sldId="347"/>
        </pc:sldMkLst>
        <pc:spChg chg="mod">
          <ac:chgData name="三原慎一" userId="5f70cbe7-f4c8-4824-9758-2abefef14823" providerId="ADAL" clId="{CC308FDC-3ECC-45CB-8706-797CE7EFCA03}" dt="2021-01-27T02:24:18.813" v="2426" actId="1076"/>
          <ac:spMkLst>
            <pc:docMk/>
            <pc:sldMk cId="688078281" sldId="347"/>
            <ac:spMk id="4" creationId="{00000000-0000-0000-0000-000000000000}"/>
          </ac:spMkLst>
        </pc:spChg>
        <pc:spChg chg="mod">
          <ac:chgData name="三原慎一" userId="5f70cbe7-f4c8-4824-9758-2abefef14823" providerId="ADAL" clId="{CC308FDC-3ECC-45CB-8706-797CE7EFCA03}" dt="2021-01-27T02:24:18.813" v="2426" actId="1076"/>
          <ac:spMkLst>
            <pc:docMk/>
            <pc:sldMk cId="688078281" sldId="347"/>
            <ac:spMk id="5" creationId="{00000000-0000-0000-0000-000000000000}"/>
          </ac:spMkLst>
        </pc:spChg>
        <pc:spChg chg="add mod">
          <ac:chgData name="三原慎一" userId="5f70cbe7-f4c8-4824-9758-2abefef14823" providerId="ADAL" clId="{CC308FDC-3ECC-45CB-8706-797CE7EFCA03}" dt="2021-01-25T12:34:01.046" v="1026" actId="1076"/>
          <ac:spMkLst>
            <pc:docMk/>
            <pc:sldMk cId="688078281" sldId="347"/>
            <ac:spMk id="6" creationId="{1650252A-B05D-4206-91EC-55FCD27091D5}"/>
          </ac:spMkLst>
        </pc:spChg>
        <pc:spChg chg="del">
          <ac:chgData name="三原慎一" userId="5f70cbe7-f4c8-4824-9758-2abefef14823" providerId="ADAL" clId="{CC308FDC-3ECC-45CB-8706-797CE7EFCA03}" dt="2021-01-25T12:30:11.617" v="966" actId="478"/>
          <ac:spMkLst>
            <pc:docMk/>
            <pc:sldMk cId="688078281" sldId="347"/>
            <ac:spMk id="12" creationId="{00000000-0000-0000-0000-000000000000}"/>
          </ac:spMkLst>
        </pc:spChg>
        <pc:spChg chg="mod">
          <ac:chgData name="三原慎一" userId="5f70cbe7-f4c8-4824-9758-2abefef14823" providerId="ADAL" clId="{CC308FDC-3ECC-45CB-8706-797CE7EFCA03}" dt="2021-01-25T12:31:10.428" v="975" actId="14100"/>
          <ac:spMkLst>
            <pc:docMk/>
            <pc:sldMk cId="688078281" sldId="347"/>
            <ac:spMk id="15" creationId="{00000000-0000-0000-0000-000000000000}"/>
          </ac:spMkLst>
        </pc:spChg>
        <pc:spChg chg="mod">
          <ac:chgData name="三原慎一" userId="5f70cbe7-f4c8-4824-9758-2abefef14823" providerId="ADAL" clId="{CC308FDC-3ECC-45CB-8706-797CE7EFCA03}" dt="2021-01-25T12:32:02.582" v="983" actId="14100"/>
          <ac:spMkLst>
            <pc:docMk/>
            <pc:sldMk cId="688078281" sldId="347"/>
            <ac:spMk id="16" creationId="{00000000-0000-0000-0000-000000000000}"/>
          </ac:spMkLst>
        </pc:spChg>
        <pc:spChg chg="del mod">
          <ac:chgData name="三原慎一" userId="5f70cbe7-f4c8-4824-9758-2abefef14823" providerId="ADAL" clId="{CC308FDC-3ECC-45CB-8706-797CE7EFCA03}" dt="2021-01-25T12:34:12.070" v="1027" actId="478"/>
          <ac:spMkLst>
            <pc:docMk/>
            <pc:sldMk cId="688078281" sldId="347"/>
            <ac:spMk id="17" creationId="{00000000-0000-0000-0000-000000000000}"/>
          </ac:spMkLst>
        </pc:spChg>
        <pc:picChg chg="mod ord">
          <ac:chgData name="三原慎一" userId="5f70cbe7-f4c8-4824-9758-2abefef14823" providerId="ADAL" clId="{CC308FDC-3ECC-45CB-8706-797CE7EFCA03}" dt="2021-01-25T12:30:50.061" v="972" actId="167"/>
          <ac:picMkLst>
            <pc:docMk/>
            <pc:sldMk cId="688078281" sldId="347"/>
            <ac:picMk id="11" creationId="{00000000-0000-0000-0000-000000000000}"/>
          </ac:picMkLst>
        </pc:picChg>
        <pc:picChg chg="del">
          <ac:chgData name="三原慎一" userId="5f70cbe7-f4c8-4824-9758-2abefef14823" providerId="ADAL" clId="{CC308FDC-3ECC-45CB-8706-797CE7EFCA03}" dt="2021-01-25T12:29:52.842" v="963" actId="478"/>
          <ac:picMkLst>
            <pc:docMk/>
            <pc:sldMk cId="688078281" sldId="347"/>
            <ac:picMk id="13" creationId="{00000000-0000-0000-0000-000000000000}"/>
          </ac:picMkLst>
        </pc:picChg>
        <pc:picChg chg="del">
          <ac:chgData name="三原慎一" userId="5f70cbe7-f4c8-4824-9758-2abefef14823" providerId="ADAL" clId="{CC308FDC-3ECC-45CB-8706-797CE7EFCA03}" dt="2021-01-25T12:29:36.863" v="962" actId="478"/>
          <ac:picMkLst>
            <pc:docMk/>
            <pc:sldMk cId="688078281" sldId="347"/>
            <ac:picMk id="14" creationId="{00000000-0000-0000-0000-000000000000}"/>
          </ac:picMkLst>
        </pc:picChg>
      </pc:sldChg>
      <pc:sldChg chg="delSp modSp mod">
        <pc:chgData name="三原慎一" userId="5f70cbe7-f4c8-4824-9758-2abefef14823" providerId="ADAL" clId="{CC308FDC-3ECC-45CB-8706-797CE7EFCA03}" dt="2021-01-27T02:24:02.805" v="2423" actId="1076"/>
        <pc:sldMkLst>
          <pc:docMk/>
          <pc:sldMk cId="3490904271" sldId="348"/>
        </pc:sldMkLst>
        <pc:spChg chg="mod">
          <ac:chgData name="三原慎一" userId="5f70cbe7-f4c8-4824-9758-2abefef14823" providerId="ADAL" clId="{CC308FDC-3ECC-45CB-8706-797CE7EFCA03}" dt="2021-01-27T02:24:02.805" v="2423" actId="1076"/>
          <ac:spMkLst>
            <pc:docMk/>
            <pc:sldMk cId="3490904271" sldId="348"/>
            <ac:spMk id="5" creationId="{00000000-0000-0000-0000-000000000000}"/>
          </ac:spMkLst>
        </pc:spChg>
        <pc:spChg chg="mod">
          <ac:chgData name="三原慎一" userId="5f70cbe7-f4c8-4824-9758-2abefef14823" providerId="ADAL" clId="{CC308FDC-3ECC-45CB-8706-797CE7EFCA03}" dt="2021-01-27T02:24:02.805" v="2423" actId="1076"/>
          <ac:spMkLst>
            <pc:docMk/>
            <pc:sldMk cId="3490904271" sldId="348"/>
            <ac:spMk id="6" creationId="{00000000-0000-0000-0000-000000000000}"/>
          </ac:spMkLst>
        </pc:spChg>
        <pc:spChg chg="mod">
          <ac:chgData name="三原慎一" userId="5f70cbe7-f4c8-4824-9758-2abefef14823" providerId="ADAL" clId="{CC308FDC-3ECC-45CB-8706-797CE7EFCA03}" dt="2021-01-27T02:24:02.805" v="2423" actId="1076"/>
          <ac:spMkLst>
            <pc:docMk/>
            <pc:sldMk cId="3490904271" sldId="348"/>
            <ac:spMk id="7" creationId="{00000000-0000-0000-0000-000000000000}"/>
          </ac:spMkLst>
        </pc:spChg>
        <pc:spChg chg="del">
          <ac:chgData name="三原慎一" userId="5f70cbe7-f4c8-4824-9758-2abefef14823" providerId="ADAL" clId="{CC308FDC-3ECC-45CB-8706-797CE7EFCA03}" dt="2021-01-27T02:23:50.797" v="2421" actId="478"/>
          <ac:spMkLst>
            <pc:docMk/>
            <pc:sldMk cId="3490904271" sldId="348"/>
            <ac:spMk id="11" creationId="{00000000-0000-0000-0000-000000000000}"/>
          </ac:spMkLst>
        </pc:spChg>
      </pc:sldChg>
      <pc:sldChg chg="delSp mod">
        <pc:chgData name="三原慎一" userId="5f70cbe7-f4c8-4824-9758-2abefef14823" providerId="ADAL" clId="{CC308FDC-3ECC-45CB-8706-797CE7EFCA03}" dt="2021-01-27T02:55:32.419" v="2664" actId="478"/>
        <pc:sldMkLst>
          <pc:docMk/>
          <pc:sldMk cId="1369442129" sldId="349"/>
        </pc:sldMkLst>
        <pc:spChg chg="del">
          <ac:chgData name="三原慎一" userId="5f70cbe7-f4c8-4824-9758-2abefef14823" providerId="ADAL" clId="{CC308FDC-3ECC-45CB-8706-797CE7EFCA03}" dt="2021-01-27T02:55:32.419" v="2664" actId="478"/>
          <ac:spMkLst>
            <pc:docMk/>
            <pc:sldMk cId="1369442129" sldId="349"/>
            <ac:spMk id="16" creationId="{00000000-0000-0000-0000-000000000000}"/>
          </ac:spMkLst>
        </pc:spChg>
      </pc:sldChg>
      <pc:sldChg chg="ord">
        <pc:chgData name="三原慎一" userId="5f70cbe7-f4c8-4824-9758-2abefef14823" providerId="ADAL" clId="{CC308FDC-3ECC-45CB-8706-797CE7EFCA03}" dt="2021-01-27T02:30:00.787" v="2530"/>
        <pc:sldMkLst>
          <pc:docMk/>
          <pc:sldMk cId="868038690" sldId="350"/>
        </pc:sldMkLst>
      </pc:sldChg>
      <pc:sldChg chg="del">
        <pc:chgData name="三原慎一" userId="5f70cbe7-f4c8-4824-9758-2abefef14823" providerId="ADAL" clId="{CC308FDC-3ECC-45CB-8706-797CE7EFCA03}" dt="2021-01-25T12:37:03.102" v="1047" actId="2696"/>
        <pc:sldMkLst>
          <pc:docMk/>
          <pc:sldMk cId="4047409419" sldId="351"/>
        </pc:sldMkLst>
      </pc:sldChg>
      <pc:sldChg chg="del">
        <pc:chgData name="三原慎一" userId="5f70cbe7-f4c8-4824-9758-2abefef14823" providerId="ADAL" clId="{CC308FDC-3ECC-45CB-8706-797CE7EFCA03}" dt="2021-01-25T12:36:42.963" v="1045" actId="2696"/>
        <pc:sldMkLst>
          <pc:docMk/>
          <pc:sldMk cId="2656658909" sldId="352"/>
        </pc:sldMkLst>
      </pc:sldChg>
      <pc:sldChg chg="del">
        <pc:chgData name="三原慎一" userId="5f70cbe7-f4c8-4824-9758-2abefef14823" providerId="ADAL" clId="{CC308FDC-3ECC-45CB-8706-797CE7EFCA03}" dt="2021-01-25T12:37:00.468" v="1046" actId="2696"/>
        <pc:sldMkLst>
          <pc:docMk/>
          <pc:sldMk cId="2829509591" sldId="353"/>
        </pc:sldMkLst>
      </pc:sldChg>
      <pc:sldChg chg="del">
        <pc:chgData name="三原慎一" userId="5f70cbe7-f4c8-4824-9758-2abefef14823" providerId="ADAL" clId="{CC308FDC-3ECC-45CB-8706-797CE7EFCA03}" dt="2021-01-25T12:36:39.851" v="1044" actId="2696"/>
        <pc:sldMkLst>
          <pc:docMk/>
          <pc:sldMk cId="1474526443" sldId="355"/>
        </pc:sldMkLst>
      </pc:sldChg>
      <pc:sldChg chg="delSp mod">
        <pc:chgData name="三原慎一" userId="5f70cbe7-f4c8-4824-9758-2abefef14823" providerId="ADAL" clId="{CC308FDC-3ECC-45CB-8706-797CE7EFCA03}" dt="2021-01-27T02:55:35.947" v="2665" actId="478"/>
        <pc:sldMkLst>
          <pc:docMk/>
          <pc:sldMk cId="1649993583" sldId="356"/>
        </pc:sldMkLst>
        <pc:spChg chg="del">
          <ac:chgData name="三原慎一" userId="5f70cbe7-f4c8-4824-9758-2abefef14823" providerId="ADAL" clId="{CC308FDC-3ECC-45CB-8706-797CE7EFCA03}" dt="2021-01-27T02:55:35.947" v="2665" actId="478"/>
          <ac:spMkLst>
            <pc:docMk/>
            <pc:sldMk cId="1649993583" sldId="356"/>
            <ac:spMk id="18" creationId="{00000000-0000-0000-0000-000000000000}"/>
          </ac:spMkLst>
        </pc:spChg>
      </pc:sldChg>
      <pc:sldChg chg="add del">
        <pc:chgData name="三原慎一" userId="5f70cbe7-f4c8-4824-9758-2abefef14823" providerId="ADAL" clId="{CC308FDC-3ECC-45CB-8706-797CE7EFCA03}" dt="2021-01-27T02:44:42.171" v="2545"/>
        <pc:sldMkLst>
          <pc:docMk/>
          <pc:sldMk cId="2825982876" sldId="357"/>
        </pc:sldMkLst>
      </pc:sldChg>
      <pc:sldChg chg="del">
        <pc:chgData name="三原慎一" userId="5f70cbe7-f4c8-4824-9758-2abefef14823" providerId="ADAL" clId="{CC308FDC-3ECC-45CB-8706-797CE7EFCA03}" dt="2021-01-24T12:45:03.485" v="0" actId="2696"/>
        <pc:sldMkLst>
          <pc:docMk/>
          <pc:sldMk cId="2857514529" sldId="358"/>
        </pc:sldMkLst>
      </pc:sldChg>
      <pc:sldChg chg="del">
        <pc:chgData name="三原慎一" userId="5f70cbe7-f4c8-4824-9758-2abefef14823" providerId="ADAL" clId="{CC308FDC-3ECC-45CB-8706-797CE7EFCA03}" dt="2021-01-25T12:44:37.783" v="1078" actId="2696"/>
        <pc:sldMkLst>
          <pc:docMk/>
          <pc:sldMk cId="114152932" sldId="359"/>
        </pc:sldMkLst>
      </pc:sldChg>
      <pc:sldChg chg="add ord">
        <pc:chgData name="三原慎一" userId="5f70cbe7-f4c8-4824-9758-2abefef14823" providerId="ADAL" clId="{CC308FDC-3ECC-45CB-8706-797CE7EFCA03}" dt="2021-01-25T09:02:13.616" v="923"/>
        <pc:sldMkLst>
          <pc:docMk/>
          <pc:sldMk cId="3361427181" sldId="430"/>
        </pc:sldMkLst>
      </pc:sldChg>
      <pc:sldChg chg="delSp modSp add mod ord modNotes">
        <pc:chgData name="三原慎一" userId="5f70cbe7-f4c8-4824-9758-2abefef14823" providerId="ADAL" clId="{CC308FDC-3ECC-45CB-8706-797CE7EFCA03}" dt="2021-01-27T01:03:41.637" v="1709" actId="1076"/>
        <pc:sldMkLst>
          <pc:docMk/>
          <pc:sldMk cId="1321109703" sldId="431"/>
        </pc:sldMkLst>
        <pc:spChg chg="mod">
          <ac:chgData name="三原慎一" userId="5f70cbe7-f4c8-4824-9758-2abefef14823" providerId="ADAL" clId="{CC308FDC-3ECC-45CB-8706-797CE7EFCA03}" dt="2021-01-27T01:01:32.944" v="1691" actId="1076"/>
          <ac:spMkLst>
            <pc:docMk/>
            <pc:sldMk cId="1321109703" sldId="431"/>
            <ac:spMk id="3" creationId="{C6D76EA7-9C55-40F1-9F91-6E6A38A710C3}"/>
          </ac:spMkLst>
        </pc:spChg>
        <pc:spChg chg="mod">
          <ac:chgData name="三原慎一" userId="5f70cbe7-f4c8-4824-9758-2abefef14823" providerId="ADAL" clId="{CC308FDC-3ECC-45CB-8706-797CE7EFCA03}" dt="2021-01-27T01:01:06.176" v="1687" actId="1076"/>
          <ac:spMkLst>
            <pc:docMk/>
            <pc:sldMk cId="1321109703" sldId="431"/>
            <ac:spMk id="4" creationId="{46DF1E18-4A8A-4F8D-B56B-FBCB60429F20}"/>
          </ac:spMkLst>
        </pc:spChg>
        <pc:spChg chg="mod">
          <ac:chgData name="三原慎一" userId="5f70cbe7-f4c8-4824-9758-2abefef14823" providerId="ADAL" clId="{CC308FDC-3ECC-45CB-8706-797CE7EFCA03}" dt="2021-01-27T01:01:06.176" v="1687" actId="1076"/>
          <ac:spMkLst>
            <pc:docMk/>
            <pc:sldMk cId="1321109703" sldId="431"/>
            <ac:spMk id="5" creationId="{EA48D5EF-5A5A-450F-8EA9-714966F98A31}"/>
          </ac:spMkLst>
        </pc:spChg>
        <pc:spChg chg="mod">
          <ac:chgData name="三原慎一" userId="5f70cbe7-f4c8-4824-9758-2abefef14823" providerId="ADAL" clId="{CC308FDC-3ECC-45CB-8706-797CE7EFCA03}" dt="2021-01-27T01:03:41.637" v="1709" actId="1076"/>
          <ac:spMkLst>
            <pc:docMk/>
            <pc:sldMk cId="1321109703" sldId="431"/>
            <ac:spMk id="13" creationId="{00000000-0000-0000-0000-000000000000}"/>
          </ac:spMkLst>
        </pc:spChg>
        <pc:spChg chg="mod">
          <ac:chgData name="三原慎一" userId="5f70cbe7-f4c8-4824-9758-2abefef14823" providerId="ADAL" clId="{CC308FDC-3ECC-45CB-8706-797CE7EFCA03}" dt="2021-01-27T01:03:27.961" v="1707" actId="1076"/>
          <ac:spMkLst>
            <pc:docMk/>
            <pc:sldMk cId="1321109703" sldId="431"/>
            <ac:spMk id="14" creationId="{00000000-0000-0000-0000-000000000000}"/>
          </ac:spMkLst>
        </pc:spChg>
        <pc:spChg chg="mod">
          <ac:chgData name="三原慎一" userId="5f70cbe7-f4c8-4824-9758-2abefef14823" providerId="ADAL" clId="{CC308FDC-3ECC-45CB-8706-797CE7EFCA03}" dt="2021-01-27T01:01:20.713" v="1689" actId="1076"/>
          <ac:spMkLst>
            <pc:docMk/>
            <pc:sldMk cId="1321109703" sldId="431"/>
            <ac:spMk id="15" creationId="{9FCDC9E6-5449-4142-83B6-70516B2C6AA8}"/>
          </ac:spMkLst>
        </pc:spChg>
        <pc:spChg chg="mod">
          <ac:chgData name="三原慎一" userId="5f70cbe7-f4c8-4824-9758-2abefef14823" providerId="ADAL" clId="{CC308FDC-3ECC-45CB-8706-797CE7EFCA03}" dt="2021-01-27T01:01:54.500" v="1695" actId="1076"/>
          <ac:spMkLst>
            <pc:docMk/>
            <pc:sldMk cId="1321109703" sldId="431"/>
            <ac:spMk id="16" creationId="{A20FFD8B-A54B-4B42-9D85-8AB5538D90C1}"/>
          </ac:spMkLst>
        </pc:spChg>
        <pc:spChg chg="mod">
          <ac:chgData name="三原慎一" userId="5f70cbe7-f4c8-4824-9758-2abefef14823" providerId="ADAL" clId="{CC308FDC-3ECC-45CB-8706-797CE7EFCA03}" dt="2021-01-27T01:01:29.020" v="1690" actId="1076"/>
          <ac:spMkLst>
            <pc:docMk/>
            <pc:sldMk cId="1321109703" sldId="431"/>
            <ac:spMk id="17" creationId="{96B62CC8-3CDE-4EA5-87EA-B2EF2605EE9F}"/>
          </ac:spMkLst>
        </pc:spChg>
        <pc:spChg chg="mod">
          <ac:chgData name="三原慎一" userId="5f70cbe7-f4c8-4824-9758-2abefef14823" providerId="ADAL" clId="{CC308FDC-3ECC-45CB-8706-797CE7EFCA03}" dt="2021-01-27T01:01:50.936" v="1694" actId="1076"/>
          <ac:spMkLst>
            <pc:docMk/>
            <pc:sldMk cId="1321109703" sldId="431"/>
            <ac:spMk id="18" creationId="{44D65AAB-0DB0-42F3-91D9-1FD74E0687B0}"/>
          </ac:spMkLst>
        </pc:spChg>
        <pc:spChg chg="mod">
          <ac:chgData name="三原慎一" userId="5f70cbe7-f4c8-4824-9758-2abefef14823" providerId="ADAL" clId="{CC308FDC-3ECC-45CB-8706-797CE7EFCA03}" dt="2021-01-27T01:01:29.020" v="1690" actId="1076"/>
          <ac:spMkLst>
            <pc:docMk/>
            <pc:sldMk cId="1321109703" sldId="431"/>
            <ac:spMk id="19" creationId="{DA8DFE86-3F49-4CD5-9498-6ADA6532F7EF}"/>
          </ac:spMkLst>
        </pc:spChg>
        <pc:spChg chg="mod">
          <ac:chgData name="三原慎一" userId="5f70cbe7-f4c8-4824-9758-2abefef14823" providerId="ADAL" clId="{CC308FDC-3ECC-45CB-8706-797CE7EFCA03}" dt="2021-01-27T01:01:50.936" v="1694" actId="1076"/>
          <ac:spMkLst>
            <pc:docMk/>
            <pc:sldMk cId="1321109703" sldId="431"/>
            <ac:spMk id="20" creationId="{70060A3E-A6B9-438A-9677-B653ED3ACC39}"/>
          </ac:spMkLst>
        </pc:spChg>
        <pc:spChg chg="mod">
          <ac:chgData name="三原慎一" userId="5f70cbe7-f4c8-4824-9758-2abefef14823" providerId="ADAL" clId="{CC308FDC-3ECC-45CB-8706-797CE7EFCA03}" dt="2021-01-27T01:01:12.676" v="1688" actId="1076"/>
          <ac:spMkLst>
            <pc:docMk/>
            <pc:sldMk cId="1321109703" sldId="431"/>
            <ac:spMk id="29" creationId="{00000000-0000-0000-0000-000000000000}"/>
          </ac:spMkLst>
        </pc:spChg>
        <pc:spChg chg="mod">
          <ac:chgData name="三原慎一" userId="5f70cbe7-f4c8-4824-9758-2abefef14823" providerId="ADAL" clId="{CC308FDC-3ECC-45CB-8706-797CE7EFCA03}" dt="2021-01-27T01:03:27.961" v="1707" actId="1076"/>
          <ac:spMkLst>
            <pc:docMk/>
            <pc:sldMk cId="1321109703" sldId="431"/>
            <ac:spMk id="35" creationId="{00000000-0000-0000-0000-000000000000}"/>
          </ac:spMkLst>
        </pc:spChg>
        <pc:spChg chg="mod">
          <ac:chgData name="三原慎一" userId="5f70cbe7-f4c8-4824-9758-2abefef14823" providerId="ADAL" clId="{CC308FDC-3ECC-45CB-8706-797CE7EFCA03}" dt="2021-01-27T01:03:35.592" v="1708" actId="1076"/>
          <ac:spMkLst>
            <pc:docMk/>
            <pc:sldMk cId="1321109703" sldId="431"/>
            <ac:spMk id="62" creationId="{00000000-0000-0000-0000-000000000000}"/>
          </ac:spMkLst>
        </pc:spChg>
        <pc:cxnChg chg="del mod">
          <ac:chgData name="三原慎一" userId="5f70cbe7-f4c8-4824-9758-2abefef14823" providerId="ADAL" clId="{CC308FDC-3ECC-45CB-8706-797CE7EFCA03}" dt="2021-01-27T01:02:44.967" v="1699" actId="478"/>
          <ac:cxnSpMkLst>
            <pc:docMk/>
            <pc:sldMk cId="1321109703" sldId="431"/>
            <ac:cxnSpMk id="55" creationId="{00000000-0000-0000-0000-000000000000}"/>
          </ac:cxnSpMkLst>
        </pc:cxnChg>
      </pc:sldChg>
      <pc:sldChg chg="add ord">
        <pc:chgData name="三原慎一" userId="5f70cbe7-f4c8-4824-9758-2abefef14823" providerId="ADAL" clId="{CC308FDC-3ECC-45CB-8706-797CE7EFCA03}" dt="2021-01-25T09:02:13.616" v="923"/>
        <pc:sldMkLst>
          <pc:docMk/>
          <pc:sldMk cId="3923943327" sldId="432"/>
        </pc:sldMkLst>
      </pc:sldChg>
      <pc:sldChg chg="addSp modSp add mod ord">
        <pc:chgData name="三原慎一" userId="5f70cbe7-f4c8-4824-9758-2abefef14823" providerId="ADAL" clId="{CC308FDC-3ECC-45CB-8706-797CE7EFCA03}" dt="2021-01-27T01:51:03.874" v="1880" actId="554"/>
        <pc:sldMkLst>
          <pc:docMk/>
          <pc:sldMk cId="3330045803" sldId="433"/>
        </pc:sldMkLst>
        <pc:spChg chg="mod">
          <ac:chgData name="三原慎一" userId="5f70cbe7-f4c8-4824-9758-2abefef14823" providerId="ADAL" clId="{CC308FDC-3ECC-45CB-8706-797CE7EFCA03}" dt="2021-01-27T01:50:45.862" v="1876" actId="1076"/>
          <ac:spMkLst>
            <pc:docMk/>
            <pc:sldMk cId="3330045803" sldId="433"/>
            <ac:spMk id="19" creationId="{06A9902C-EA3C-454A-81EF-4CFD15990377}"/>
          </ac:spMkLst>
        </pc:spChg>
        <pc:spChg chg="mod">
          <ac:chgData name="三原慎一" userId="5f70cbe7-f4c8-4824-9758-2abefef14823" providerId="ADAL" clId="{CC308FDC-3ECC-45CB-8706-797CE7EFCA03}" dt="2021-01-27T01:50:45.862" v="1876" actId="1076"/>
          <ac:spMkLst>
            <pc:docMk/>
            <pc:sldMk cId="3330045803" sldId="433"/>
            <ac:spMk id="20" creationId="{81F1C35A-9CF5-4754-8D8D-B28B9932373A}"/>
          </ac:spMkLst>
        </pc:spChg>
        <pc:spChg chg="mod">
          <ac:chgData name="三原慎一" userId="5f70cbe7-f4c8-4824-9758-2abefef14823" providerId="ADAL" clId="{CC308FDC-3ECC-45CB-8706-797CE7EFCA03}" dt="2021-01-27T01:50:45.862" v="1876" actId="1076"/>
          <ac:spMkLst>
            <pc:docMk/>
            <pc:sldMk cId="3330045803" sldId="433"/>
            <ac:spMk id="21" creationId="{AE51A73E-CC1E-4340-9365-1B26D7878F3C}"/>
          </ac:spMkLst>
        </pc:spChg>
        <pc:spChg chg="mod">
          <ac:chgData name="三原慎一" userId="5f70cbe7-f4c8-4824-9758-2abefef14823" providerId="ADAL" clId="{CC308FDC-3ECC-45CB-8706-797CE7EFCA03}" dt="2021-01-27T01:51:03.874" v="1880" actId="554"/>
          <ac:spMkLst>
            <pc:docMk/>
            <pc:sldMk cId="3330045803" sldId="433"/>
            <ac:spMk id="24" creationId="{4171EB70-C74A-41B5-B55B-CB58083B4037}"/>
          </ac:spMkLst>
        </pc:spChg>
        <pc:spChg chg="mod">
          <ac:chgData name="三原慎一" userId="5f70cbe7-f4c8-4824-9758-2abefef14823" providerId="ADAL" clId="{CC308FDC-3ECC-45CB-8706-797CE7EFCA03}" dt="2021-01-27T01:51:03.874" v="1880" actId="554"/>
          <ac:spMkLst>
            <pc:docMk/>
            <pc:sldMk cId="3330045803" sldId="433"/>
            <ac:spMk id="26" creationId="{58F20CFA-6A09-46D9-A4ED-1906403518FD}"/>
          </ac:spMkLst>
        </pc:spChg>
        <pc:spChg chg="add mod">
          <ac:chgData name="三原慎一" userId="5f70cbe7-f4c8-4824-9758-2abefef14823" providerId="ADAL" clId="{CC308FDC-3ECC-45CB-8706-797CE7EFCA03}" dt="2021-01-27T01:51:03.874" v="1880" actId="554"/>
          <ac:spMkLst>
            <pc:docMk/>
            <pc:sldMk cId="3330045803" sldId="433"/>
            <ac:spMk id="27" creationId="{BA642A0B-F764-440F-82AB-B8C00CB0D533}"/>
          </ac:spMkLst>
        </pc:spChg>
        <pc:spChg chg="mod">
          <ac:chgData name="三原慎一" userId="5f70cbe7-f4c8-4824-9758-2abefef14823" providerId="ADAL" clId="{CC308FDC-3ECC-45CB-8706-797CE7EFCA03}" dt="2021-01-27T01:50:45.862" v="1876" actId="1076"/>
          <ac:spMkLst>
            <pc:docMk/>
            <pc:sldMk cId="3330045803" sldId="433"/>
            <ac:spMk id="37" creationId="{3C53C106-8730-4959-962E-76D2226BFCB2}"/>
          </ac:spMkLst>
        </pc:spChg>
        <pc:spChg chg="mod">
          <ac:chgData name="三原慎一" userId="5f70cbe7-f4c8-4824-9758-2abefef14823" providerId="ADAL" clId="{CC308FDC-3ECC-45CB-8706-797CE7EFCA03}" dt="2021-01-27T01:50:45.862" v="1876" actId="1076"/>
          <ac:spMkLst>
            <pc:docMk/>
            <pc:sldMk cId="3330045803" sldId="433"/>
            <ac:spMk id="38" creationId="{3F2CD4CA-FB61-4A13-8060-CEED7C173E61}"/>
          </ac:spMkLst>
        </pc:spChg>
        <pc:spChg chg="mod">
          <ac:chgData name="三原慎一" userId="5f70cbe7-f4c8-4824-9758-2abefef14823" providerId="ADAL" clId="{CC308FDC-3ECC-45CB-8706-797CE7EFCA03}" dt="2021-01-27T01:50:45.862" v="1876" actId="1076"/>
          <ac:spMkLst>
            <pc:docMk/>
            <pc:sldMk cId="3330045803" sldId="433"/>
            <ac:spMk id="39" creationId="{A9C74774-4A36-4906-A412-DCE2EBB1B5CA}"/>
          </ac:spMkLst>
        </pc:spChg>
        <pc:grpChg chg="mod">
          <ac:chgData name="三原慎一" userId="5f70cbe7-f4c8-4824-9758-2abefef14823" providerId="ADAL" clId="{CC308FDC-3ECC-45CB-8706-797CE7EFCA03}" dt="2021-01-27T01:50:45.862" v="1876" actId="1076"/>
          <ac:grpSpMkLst>
            <pc:docMk/>
            <pc:sldMk cId="3330045803" sldId="433"/>
            <ac:grpSpMk id="34" creationId="{B83CFAA7-05A2-4965-96F1-1F6ED9D89D0B}"/>
          </ac:grpSpMkLst>
        </pc:grpChg>
        <pc:picChg chg="mod">
          <ac:chgData name="三原慎一" userId="5f70cbe7-f4c8-4824-9758-2abefef14823" providerId="ADAL" clId="{CC308FDC-3ECC-45CB-8706-797CE7EFCA03}" dt="2021-01-27T01:50:39.275" v="1875" actId="1076"/>
          <ac:picMkLst>
            <pc:docMk/>
            <pc:sldMk cId="3330045803" sldId="433"/>
            <ac:picMk id="40" creationId="{789E390A-3163-4FC2-8D10-188CF25618B4}"/>
          </ac:picMkLst>
        </pc:picChg>
        <pc:picChg chg="mod">
          <ac:chgData name="三原慎一" userId="5f70cbe7-f4c8-4824-9758-2abefef14823" providerId="ADAL" clId="{CC308FDC-3ECC-45CB-8706-797CE7EFCA03}" dt="2021-01-27T01:50:49.149" v="1877" actId="1076"/>
          <ac:picMkLst>
            <pc:docMk/>
            <pc:sldMk cId="3330045803" sldId="433"/>
            <ac:picMk id="42" creationId="{D5D0BDBD-6F1A-4833-A161-135371F5292A}"/>
          </ac:picMkLst>
        </pc:picChg>
        <pc:cxnChg chg="mod">
          <ac:chgData name="三原慎一" userId="5f70cbe7-f4c8-4824-9758-2abefef14823" providerId="ADAL" clId="{CC308FDC-3ECC-45CB-8706-797CE7EFCA03}" dt="2021-01-27T01:50:45.862" v="1876" actId="1076"/>
          <ac:cxnSpMkLst>
            <pc:docMk/>
            <pc:sldMk cId="3330045803" sldId="433"/>
            <ac:cxnSpMk id="23" creationId="{113F01DA-6B25-4763-80B5-D32E58C442C5}"/>
          </ac:cxnSpMkLst>
        </pc:cxnChg>
        <pc:cxnChg chg="mod">
          <ac:chgData name="三原慎一" userId="5f70cbe7-f4c8-4824-9758-2abefef14823" providerId="ADAL" clId="{CC308FDC-3ECC-45CB-8706-797CE7EFCA03}" dt="2021-01-27T01:50:45.862" v="1876" actId="1076"/>
          <ac:cxnSpMkLst>
            <pc:docMk/>
            <pc:sldMk cId="3330045803" sldId="433"/>
            <ac:cxnSpMk id="25" creationId="{9BAD0194-2990-4B58-9424-6F60F0AAF23A}"/>
          </ac:cxnSpMkLst>
        </pc:cxnChg>
        <pc:cxnChg chg="mod">
          <ac:chgData name="三原慎一" userId="5f70cbe7-f4c8-4824-9758-2abefef14823" providerId="ADAL" clId="{CC308FDC-3ECC-45CB-8706-797CE7EFCA03}" dt="2021-01-27T01:50:45.862" v="1876" actId="1076"/>
          <ac:cxnSpMkLst>
            <pc:docMk/>
            <pc:sldMk cId="3330045803" sldId="433"/>
            <ac:cxnSpMk id="31" creationId="{2BFEBF43-830F-4B39-9854-382917EDE61D}"/>
          </ac:cxnSpMkLst>
        </pc:cxnChg>
        <pc:cxnChg chg="mod">
          <ac:chgData name="三原慎一" userId="5f70cbe7-f4c8-4824-9758-2abefef14823" providerId="ADAL" clId="{CC308FDC-3ECC-45CB-8706-797CE7EFCA03}" dt="2021-01-27T01:50:45.862" v="1876" actId="1076"/>
          <ac:cxnSpMkLst>
            <pc:docMk/>
            <pc:sldMk cId="3330045803" sldId="433"/>
            <ac:cxnSpMk id="32" creationId="{147B6C5B-AE95-4141-9C2C-F43C5CF15702}"/>
          </ac:cxnSpMkLst>
        </pc:cxnChg>
      </pc:sldChg>
      <pc:sldChg chg="modSp add mod ord">
        <pc:chgData name="三原慎一" userId="5f70cbe7-f4c8-4824-9758-2abefef14823" providerId="ADAL" clId="{CC308FDC-3ECC-45CB-8706-797CE7EFCA03}" dt="2021-01-27T01:51:43.385" v="1886" actId="1076"/>
        <pc:sldMkLst>
          <pc:docMk/>
          <pc:sldMk cId="2320842696" sldId="434"/>
        </pc:sldMkLst>
        <pc:spChg chg="mod">
          <ac:chgData name="三原慎一" userId="5f70cbe7-f4c8-4824-9758-2abefef14823" providerId="ADAL" clId="{CC308FDC-3ECC-45CB-8706-797CE7EFCA03}" dt="2021-01-27T01:51:38.361" v="1885" actId="1076"/>
          <ac:spMkLst>
            <pc:docMk/>
            <pc:sldMk cId="2320842696" sldId="434"/>
            <ac:spMk id="7" creationId="{24C45B9E-DCEF-4DA3-8522-48975CEC6F3C}"/>
          </ac:spMkLst>
        </pc:spChg>
        <pc:spChg chg="mod">
          <ac:chgData name="三原慎一" userId="5f70cbe7-f4c8-4824-9758-2abefef14823" providerId="ADAL" clId="{CC308FDC-3ECC-45CB-8706-797CE7EFCA03}" dt="2021-01-27T01:51:43.385" v="1886" actId="1076"/>
          <ac:spMkLst>
            <pc:docMk/>
            <pc:sldMk cId="2320842696" sldId="434"/>
            <ac:spMk id="16" creationId="{9AE6C1C4-66CA-454F-A5C3-DCBDF42097E3}"/>
          </ac:spMkLst>
        </pc:spChg>
        <pc:picChg chg="mod">
          <ac:chgData name="三原慎一" userId="5f70cbe7-f4c8-4824-9758-2abefef14823" providerId="ADAL" clId="{CC308FDC-3ECC-45CB-8706-797CE7EFCA03}" dt="2021-01-27T01:51:22.625" v="1881" actId="1076"/>
          <ac:picMkLst>
            <pc:docMk/>
            <pc:sldMk cId="2320842696" sldId="434"/>
            <ac:picMk id="5" creationId="{A30680E5-9DF4-4A79-93BE-4AF5E6791951}"/>
          </ac:picMkLst>
        </pc:picChg>
        <pc:picChg chg="mod">
          <ac:chgData name="三原慎一" userId="5f70cbe7-f4c8-4824-9758-2abefef14823" providerId="ADAL" clId="{CC308FDC-3ECC-45CB-8706-797CE7EFCA03}" dt="2021-01-27T01:51:25.072" v="1882" actId="1076"/>
          <ac:picMkLst>
            <pc:docMk/>
            <pc:sldMk cId="2320842696" sldId="434"/>
            <ac:picMk id="6" creationId="{88DA1D35-5A97-4377-8698-00BC1E713D78}"/>
          </ac:picMkLst>
        </pc:picChg>
      </pc:sldChg>
      <pc:sldChg chg="modSp add mod ord">
        <pc:chgData name="三原慎一" userId="5f70cbe7-f4c8-4824-9758-2abefef14823" providerId="ADAL" clId="{CC308FDC-3ECC-45CB-8706-797CE7EFCA03}" dt="2021-01-27T02:24:57.484" v="2432" actId="1076"/>
        <pc:sldMkLst>
          <pc:docMk/>
          <pc:sldMk cId="1788466320" sldId="715"/>
        </pc:sldMkLst>
        <pc:picChg chg="mod">
          <ac:chgData name="三原慎一" userId="5f70cbe7-f4c8-4824-9758-2abefef14823" providerId="ADAL" clId="{CC308FDC-3ECC-45CB-8706-797CE7EFCA03}" dt="2021-01-27T02:24:57.484" v="2432" actId="1076"/>
          <ac:picMkLst>
            <pc:docMk/>
            <pc:sldMk cId="1788466320" sldId="715"/>
            <ac:picMk id="3" creationId="{30C84485-B196-499E-A064-6AC63FC64F45}"/>
          </ac:picMkLst>
        </pc:picChg>
      </pc:sldChg>
      <pc:sldChg chg="add ord">
        <pc:chgData name="三原慎一" userId="5f70cbe7-f4c8-4824-9758-2abefef14823" providerId="ADAL" clId="{CC308FDC-3ECC-45CB-8706-797CE7EFCA03}" dt="2021-01-25T12:42:14.598" v="1052"/>
        <pc:sldMkLst>
          <pc:docMk/>
          <pc:sldMk cId="1703397763" sldId="716"/>
        </pc:sldMkLst>
      </pc:sldChg>
      <pc:sldChg chg="add ord">
        <pc:chgData name="三原慎一" userId="5f70cbe7-f4c8-4824-9758-2abefef14823" providerId="ADAL" clId="{CC308FDC-3ECC-45CB-8706-797CE7EFCA03}" dt="2021-01-25T12:42:14.598" v="1052"/>
        <pc:sldMkLst>
          <pc:docMk/>
          <pc:sldMk cId="1693490421" sldId="717"/>
        </pc:sldMkLst>
      </pc:sldChg>
      <pc:sldChg chg="addSp delSp modSp add mod">
        <pc:chgData name="三原慎一" userId="5f70cbe7-f4c8-4824-9758-2abefef14823" providerId="ADAL" clId="{CC308FDC-3ECC-45CB-8706-797CE7EFCA03}" dt="2021-01-27T02:24:37.235" v="2429" actId="1076"/>
        <pc:sldMkLst>
          <pc:docMk/>
          <pc:sldMk cId="3638304294" sldId="718"/>
        </pc:sldMkLst>
        <pc:spChg chg="mod">
          <ac:chgData name="三原慎一" userId="5f70cbe7-f4c8-4824-9758-2abefef14823" providerId="ADAL" clId="{CC308FDC-3ECC-45CB-8706-797CE7EFCA03}" dt="2021-01-27T02:24:37.235" v="2429" actId="1076"/>
          <ac:spMkLst>
            <pc:docMk/>
            <pc:sldMk cId="3638304294" sldId="718"/>
            <ac:spMk id="4" creationId="{00000000-0000-0000-0000-000000000000}"/>
          </ac:spMkLst>
        </pc:spChg>
        <pc:spChg chg="mod">
          <ac:chgData name="三原慎一" userId="5f70cbe7-f4c8-4824-9758-2abefef14823" providerId="ADAL" clId="{CC308FDC-3ECC-45CB-8706-797CE7EFCA03}" dt="2021-01-27T02:24:37.235" v="2429" actId="1076"/>
          <ac:spMkLst>
            <pc:docMk/>
            <pc:sldMk cId="3638304294" sldId="718"/>
            <ac:spMk id="5" creationId="{00000000-0000-0000-0000-000000000000}"/>
          </ac:spMkLst>
        </pc:spChg>
        <pc:spChg chg="del">
          <ac:chgData name="三原慎一" userId="5f70cbe7-f4c8-4824-9758-2abefef14823" providerId="ADAL" clId="{CC308FDC-3ECC-45CB-8706-797CE7EFCA03}" dt="2021-01-25T12:34:29.678" v="1031" actId="478"/>
          <ac:spMkLst>
            <pc:docMk/>
            <pc:sldMk cId="3638304294" sldId="718"/>
            <ac:spMk id="12" creationId="{00000000-0000-0000-0000-000000000000}"/>
          </ac:spMkLst>
        </pc:spChg>
        <pc:spChg chg="del">
          <ac:chgData name="三原慎一" userId="5f70cbe7-f4c8-4824-9758-2abefef14823" providerId="ADAL" clId="{CC308FDC-3ECC-45CB-8706-797CE7EFCA03}" dt="2021-01-25T12:34:25.520" v="1030" actId="478"/>
          <ac:spMkLst>
            <pc:docMk/>
            <pc:sldMk cId="3638304294" sldId="718"/>
            <ac:spMk id="15" creationId="{00000000-0000-0000-0000-000000000000}"/>
          </ac:spMkLst>
        </pc:spChg>
        <pc:spChg chg="del">
          <ac:chgData name="三原慎一" userId="5f70cbe7-f4c8-4824-9758-2abefef14823" providerId="ADAL" clId="{CC308FDC-3ECC-45CB-8706-797CE7EFCA03}" dt="2021-01-25T12:34:25.520" v="1030" actId="478"/>
          <ac:spMkLst>
            <pc:docMk/>
            <pc:sldMk cId="3638304294" sldId="718"/>
            <ac:spMk id="16" creationId="{00000000-0000-0000-0000-000000000000}"/>
          </ac:spMkLst>
        </pc:spChg>
        <pc:spChg chg="del">
          <ac:chgData name="三原慎一" userId="5f70cbe7-f4c8-4824-9758-2abefef14823" providerId="ADAL" clId="{CC308FDC-3ECC-45CB-8706-797CE7EFCA03}" dt="2021-01-25T12:34:25.520" v="1030" actId="478"/>
          <ac:spMkLst>
            <pc:docMk/>
            <pc:sldMk cId="3638304294" sldId="718"/>
            <ac:spMk id="17" creationId="{00000000-0000-0000-0000-000000000000}"/>
          </ac:spMkLst>
        </pc:spChg>
        <pc:picChg chg="add del">
          <ac:chgData name="三原慎一" userId="5f70cbe7-f4c8-4824-9758-2abefef14823" providerId="ADAL" clId="{CC308FDC-3ECC-45CB-8706-797CE7EFCA03}" dt="2021-01-25T12:34:21.854" v="1029" actId="478"/>
          <ac:picMkLst>
            <pc:docMk/>
            <pc:sldMk cId="3638304294" sldId="718"/>
            <ac:picMk id="11" creationId="{00000000-0000-0000-0000-000000000000}"/>
          </ac:picMkLst>
        </pc:picChg>
        <pc:picChg chg="del">
          <ac:chgData name="三原慎一" userId="5f70cbe7-f4c8-4824-9758-2abefef14823" providerId="ADAL" clId="{CC308FDC-3ECC-45CB-8706-797CE7EFCA03}" dt="2021-01-25T12:34:21.854" v="1029" actId="478"/>
          <ac:picMkLst>
            <pc:docMk/>
            <pc:sldMk cId="3638304294" sldId="718"/>
            <ac:picMk id="13" creationId="{00000000-0000-0000-0000-000000000000}"/>
          </ac:picMkLst>
        </pc:picChg>
        <pc:picChg chg="mod modCrop">
          <ac:chgData name="三原慎一" userId="5f70cbe7-f4c8-4824-9758-2abefef14823" providerId="ADAL" clId="{CC308FDC-3ECC-45CB-8706-797CE7EFCA03}" dt="2021-01-27T02:24:31.837" v="2428" actId="1076"/>
          <ac:picMkLst>
            <pc:docMk/>
            <pc:sldMk cId="3638304294" sldId="718"/>
            <ac:picMk id="14" creationId="{00000000-0000-0000-0000-000000000000}"/>
          </ac:picMkLst>
        </pc:picChg>
      </pc:sldChg>
      <pc:sldChg chg="addSp delSp modSp new mod">
        <pc:chgData name="三原慎一" userId="5f70cbe7-f4c8-4824-9758-2abefef14823" providerId="ADAL" clId="{CC308FDC-3ECC-45CB-8706-797CE7EFCA03}" dt="2021-01-27T01:58:56.709" v="1931" actId="1076"/>
        <pc:sldMkLst>
          <pc:docMk/>
          <pc:sldMk cId="2551216293" sldId="719"/>
        </pc:sldMkLst>
        <pc:picChg chg="add mod">
          <ac:chgData name="三原慎一" userId="5f70cbe7-f4c8-4824-9758-2abefef14823" providerId="ADAL" clId="{CC308FDC-3ECC-45CB-8706-797CE7EFCA03}" dt="2021-01-27T01:58:56.709" v="1931" actId="1076"/>
          <ac:picMkLst>
            <pc:docMk/>
            <pc:sldMk cId="2551216293" sldId="719"/>
            <ac:picMk id="4" creationId="{CE14A18B-BF6B-4EA3-B87A-25093A398B11}"/>
          </ac:picMkLst>
        </pc:picChg>
        <pc:picChg chg="add del mod">
          <ac:chgData name="三原慎一" userId="5f70cbe7-f4c8-4824-9758-2abefef14823" providerId="ADAL" clId="{CC308FDC-3ECC-45CB-8706-797CE7EFCA03}" dt="2021-01-27T01:58:38.726" v="1926" actId="478"/>
          <ac:picMkLst>
            <pc:docMk/>
            <pc:sldMk cId="2551216293" sldId="719"/>
            <ac:picMk id="4098" creationId="{5718338F-C571-401E-ABD6-F481CFD33705}"/>
          </ac:picMkLst>
        </pc:picChg>
      </pc:sldChg>
      <pc:sldChg chg="delSp modSp add mod">
        <pc:chgData name="三原慎一" userId="5f70cbe7-f4c8-4824-9758-2abefef14823" providerId="ADAL" clId="{CC308FDC-3ECC-45CB-8706-797CE7EFCA03}" dt="2021-01-27T01:58:34.041" v="1925" actId="14100"/>
        <pc:sldMkLst>
          <pc:docMk/>
          <pc:sldMk cId="323376094" sldId="720"/>
        </pc:sldMkLst>
        <pc:picChg chg="del">
          <ac:chgData name="三原慎一" userId="5f70cbe7-f4c8-4824-9758-2abefef14823" providerId="ADAL" clId="{CC308FDC-3ECC-45CB-8706-797CE7EFCA03}" dt="2021-01-27T01:58:13.694" v="1920" actId="478"/>
          <ac:picMkLst>
            <pc:docMk/>
            <pc:sldMk cId="323376094" sldId="720"/>
            <ac:picMk id="4" creationId="{CE14A18B-BF6B-4EA3-B87A-25093A398B11}"/>
          </ac:picMkLst>
        </pc:picChg>
        <pc:picChg chg="mod">
          <ac:chgData name="三原慎一" userId="5f70cbe7-f4c8-4824-9758-2abefef14823" providerId="ADAL" clId="{CC308FDC-3ECC-45CB-8706-797CE7EFCA03}" dt="2021-01-27T01:58:34.041" v="1925" actId="14100"/>
          <ac:picMkLst>
            <pc:docMk/>
            <pc:sldMk cId="323376094" sldId="720"/>
            <ac:picMk id="4098" creationId="{5718338F-C571-401E-ABD6-F481CFD33705}"/>
          </ac:picMkLst>
        </pc:picChg>
      </pc:sldChg>
      <pc:sldChg chg="addSp new">
        <pc:chgData name="三原慎一" userId="5f70cbe7-f4c8-4824-9758-2abefef14823" providerId="ADAL" clId="{CC308FDC-3ECC-45CB-8706-797CE7EFCA03}" dt="2021-01-27T02:05:04.227" v="1933"/>
        <pc:sldMkLst>
          <pc:docMk/>
          <pc:sldMk cId="3442803119" sldId="721"/>
        </pc:sldMkLst>
        <pc:picChg chg="add">
          <ac:chgData name="三原慎一" userId="5f70cbe7-f4c8-4824-9758-2abefef14823" providerId="ADAL" clId="{CC308FDC-3ECC-45CB-8706-797CE7EFCA03}" dt="2021-01-27T02:05:04.227" v="1933"/>
          <ac:picMkLst>
            <pc:docMk/>
            <pc:sldMk cId="3442803119" sldId="721"/>
            <ac:picMk id="4" creationId="{A18EB3F6-9B96-44BB-936B-522FD8AA09CA}"/>
          </ac:picMkLst>
        </pc:picChg>
      </pc:sldChg>
      <pc:sldChg chg="modSp add mod ord">
        <pc:chgData name="三原慎一" userId="5f70cbe7-f4c8-4824-9758-2abefef14823" providerId="ADAL" clId="{CC308FDC-3ECC-45CB-8706-797CE7EFCA03}" dt="2021-01-27T02:27:36.464" v="2464" actId="1076"/>
        <pc:sldMkLst>
          <pc:docMk/>
          <pc:sldMk cId="1579373138" sldId="722"/>
        </pc:sldMkLst>
        <pc:spChg chg="mod">
          <ac:chgData name="三原慎一" userId="5f70cbe7-f4c8-4824-9758-2abefef14823" providerId="ADAL" clId="{CC308FDC-3ECC-45CB-8706-797CE7EFCA03}" dt="2021-01-27T02:27:36.464" v="2464" actId="1076"/>
          <ac:spMkLst>
            <pc:docMk/>
            <pc:sldMk cId="1579373138" sldId="722"/>
            <ac:spMk id="4" creationId="{00000000-0000-0000-0000-000000000000}"/>
          </ac:spMkLst>
        </pc:spChg>
      </pc:sldChg>
      <pc:sldChg chg="addSp modSp new del mod">
        <pc:chgData name="三原慎一" userId="5f70cbe7-f4c8-4824-9758-2abefef14823" providerId="ADAL" clId="{CC308FDC-3ECC-45CB-8706-797CE7EFCA03}" dt="2021-01-27T02:13:59.878" v="2025" actId="2696"/>
        <pc:sldMkLst>
          <pc:docMk/>
          <pc:sldMk cId="2067638412" sldId="723"/>
        </pc:sldMkLst>
        <pc:picChg chg="add mod">
          <ac:chgData name="三原慎一" userId="5f70cbe7-f4c8-4824-9758-2abefef14823" providerId="ADAL" clId="{CC308FDC-3ECC-45CB-8706-797CE7EFCA03}" dt="2021-01-27T02:09:19.014" v="1981" actId="1076"/>
          <ac:picMkLst>
            <pc:docMk/>
            <pc:sldMk cId="2067638412" sldId="723"/>
            <ac:picMk id="4" creationId="{1F324D43-E4B9-4D88-8B72-4DAE84CB946D}"/>
          </ac:picMkLst>
        </pc:picChg>
      </pc:sldChg>
      <pc:sldChg chg="delSp modSp add mod">
        <pc:chgData name="三原慎一" userId="5f70cbe7-f4c8-4824-9758-2abefef14823" providerId="ADAL" clId="{CC308FDC-3ECC-45CB-8706-797CE7EFCA03}" dt="2021-01-27T02:20:15.278" v="2276" actId="478"/>
        <pc:sldMkLst>
          <pc:docMk/>
          <pc:sldMk cId="3348445757" sldId="724"/>
        </pc:sldMkLst>
        <pc:spChg chg="del">
          <ac:chgData name="三原慎一" userId="5f70cbe7-f4c8-4824-9758-2abefef14823" providerId="ADAL" clId="{CC308FDC-3ECC-45CB-8706-797CE7EFCA03}" dt="2021-01-27T02:15:13.998" v="2026" actId="478"/>
          <ac:spMkLst>
            <pc:docMk/>
            <pc:sldMk cId="3348445757" sldId="724"/>
            <ac:spMk id="4" creationId="{00000000-0000-0000-0000-000000000000}"/>
          </ac:spMkLst>
        </pc:spChg>
        <pc:spChg chg="mod">
          <ac:chgData name="三原慎一" userId="5f70cbe7-f4c8-4824-9758-2abefef14823" providerId="ADAL" clId="{CC308FDC-3ECC-45CB-8706-797CE7EFCA03}" dt="2021-01-27T02:20:12.668" v="2275" actId="1037"/>
          <ac:spMkLst>
            <pc:docMk/>
            <pc:sldMk cId="3348445757" sldId="724"/>
            <ac:spMk id="5" creationId="{00000000-0000-0000-0000-000000000000}"/>
          </ac:spMkLst>
        </pc:spChg>
        <pc:spChg chg="mod">
          <ac:chgData name="三原慎一" userId="5f70cbe7-f4c8-4824-9758-2abefef14823" providerId="ADAL" clId="{CC308FDC-3ECC-45CB-8706-797CE7EFCA03}" dt="2021-01-27T02:20:12.668" v="2275" actId="1037"/>
          <ac:spMkLst>
            <pc:docMk/>
            <pc:sldMk cId="3348445757" sldId="724"/>
            <ac:spMk id="6" creationId="{00000000-0000-0000-0000-000000000000}"/>
          </ac:spMkLst>
        </pc:spChg>
        <pc:spChg chg="del">
          <ac:chgData name="三原慎一" userId="5f70cbe7-f4c8-4824-9758-2abefef14823" providerId="ADAL" clId="{CC308FDC-3ECC-45CB-8706-797CE7EFCA03}" dt="2021-01-27T02:15:13.998" v="2026" actId="478"/>
          <ac:spMkLst>
            <pc:docMk/>
            <pc:sldMk cId="3348445757" sldId="724"/>
            <ac:spMk id="16" creationId="{00000000-0000-0000-0000-000000000000}"/>
          </ac:spMkLst>
        </pc:spChg>
        <pc:spChg chg="del">
          <ac:chgData name="三原慎一" userId="5f70cbe7-f4c8-4824-9758-2abefef14823" providerId="ADAL" clId="{CC308FDC-3ECC-45CB-8706-797CE7EFCA03}" dt="2021-01-27T02:15:13.998" v="2026" actId="478"/>
          <ac:spMkLst>
            <pc:docMk/>
            <pc:sldMk cId="3348445757" sldId="724"/>
            <ac:spMk id="17" creationId="{00000000-0000-0000-0000-000000000000}"/>
          </ac:spMkLst>
        </pc:spChg>
        <pc:spChg chg="del">
          <ac:chgData name="三原慎一" userId="5f70cbe7-f4c8-4824-9758-2abefef14823" providerId="ADAL" clId="{CC308FDC-3ECC-45CB-8706-797CE7EFCA03}" dt="2021-01-27T02:15:13.998" v="2026" actId="478"/>
          <ac:spMkLst>
            <pc:docMk/>
            <pc:sldMk cId="3348445757" sldId="724"/>
            <ac:spMk id="18" creationId="{00000000-0000-0000-0000-000000000000}"/>
          </ac:spMkLst>
        </pc:spChg>
        <pc:spChg chg="del">
          <ac:chgData name="三原慎一" userId="5f70cbe7-f4c8-4824-9758-2abefef14823" providerId="ADAL" clId="{CC308FDC-3ECC-45CB-8706-797CE7EFCA03}" dt="2021-01-27T02:15:13.998" v="2026" actId="478"/>
          <ac:spMkLst>
            <pc:docMk/>
            <pc:sldMk cId="3348445757" sldId="724"/>
            <ac:spMk id="19" creationId="{00000000-0000-0000-0000-000000000000}"/>
          </ac:spMkLst>
        </pc:spChg>
        <pc:spChg chg="del">
          <ac:chgData name="三原慎一" userId="5f70cbe7-f4c8-4824-9758-2abefef14823" providerId="ADAL" clId="{CC308FDC-3ECC-45CB-8706-797CE7EFCA03}" dt="2021-01-27T02:15:13.998" v="2026" actId="478"/>
          <ac:spMkLst>
            <pc:docMk/>
            <pc:sldMk cId="3348445757" sldId="724"/>
            <ac:spMk id="20" creationId="{00000000-0000-0000-0000-000000000000}"/>
          </ac:spMkLst>
        </pc:spChg>
        <pc:spChg chg="del">
          <ac:chgData name="三原慎一" userId="5f70cbe7-f4c8-4824-9758-2abefef14823" providerId="ADAL" clId="{CC308FDC-3ECC-45CB-8706-797CE7EFCA03}" dt="2021-01-27T02:15:13.998" v="2026" actId="478"/>
          <ac:spMkLst>
            <pc:docMk/>
            <pc:sldMk cId="3348445757" sldId="724"/>
            <ac:spMk id="21" creationId="{00000000-0000-0000-0000-000000000000}"/>
          </ac:spMkLst>
        </pc:spChg>
        <pc:spChg chg="del">
          <ac:chgData name="三原慎一" userId="5f70cbe7-f4c8-4824-9758-2abefef14823" providerId="ADAL" clId="{CC308FDC-3ECC-45CB-8706-797CE7EFCA03}" dt="2021-01-27T02:15:13.998" v="2026" actId="478"/>
          <ac:spMkLst>
            <pc:docMk/>
            <pc:sldMk cId="3348445757" sldId="724"/>
            <ac:spMk id="22" creationId="{00000000-0000-0000-0000-000000000000}"/>
          </ac:spMkLst>
        </pc:spChg>
        <pc:spChg chg="mod">
          <ac:chgData name="三原慎一" userId="5f70cbe7-f4c8-4824-9758-2abefef14823" providerId="ADAL" clId="{CC308FDC-3ECC-45CB-8706-797CE7EFCA03}" dt="2021-01-27T02:20:01.796" v="2259" actId="1035"/>
          <ac:spMkLst>
            <pc:docMk/>
            <pc:sldMk cId="3348445757" sldId="724"/>
            <ac:spMk id="23" creationId="{00000000-0000-0000-0000-000000000000}"/>
          </ac:spMkLst>
        </pc:spChg>
        <pc:spChg chg="mod">
          <ac:chgData name="三原慎一" userId="5f70cbe7-f4c8-4824-9758-2abefef14823" providerId="ADAL" clId="{CC308FDC-3ECC-45CB-8706-797CE7EFCA03}" dt="2021-01-27T02:20:01.796" v="2259" actId="1035"/>
          <ac:spMkLst>
            <pc:docMk/>
            <pc:sldMk cId="3348445757" sldId="724"/>
            <ac:spMk id="24" creationId="{00000000-0000-0000-0000-000000000000}"/>
          </ac:spMkLst>
        </pc:spChg>
        <pc:spChg chg="mod">
          <ac:chgData name="三原慎一" userId="5f70cbe7-f4c8-4824-9758-2abefef14823" providerId="ADAL" clId="{CC308FDC-3ECC-45CB-8706-797CE7EFCA03}" dt="2021-01-27T02:20:01.796" v="2259" actId="1035"/>
          <ac:spMkLst>
            <pc:docMk/>
            <pc:sldMk cId="3348445757" sldId="724"/>
            <ac:spMk id="25" creationId="{00000000-0000-0000-0000-000000000000}"/>
          </ac:spMkLst>
        </pc:spChg>
        <pc:spChg chg="mod">
          <ac:chgData name="三原慎一" userId="5f70cbe7-f4c8-4824-9758-2abefef14823" providerId="ADAL" clId="{CC308FDC-3ECC-45CB-8706-797CE7EFCA03}" dt="2021-01-27T02:20:07.061" v="2265" actId="1036"/>
          <ac:spMkLst>
            <pc:docMk/>
            <pc:sldMk cId="3348445757" sldId="724"/>
            <ac:spMk id="26" creationId="{00000000-0000-0000-0000-000000000000}"/>
          </ac:spMkLst>
        </pc:spChg>
        <pc:spChg chg="mod">
          <ac:chgData name="三原慎一" userId="5f70cbe7-f4c8-4824-9758-2abefef14823" providerId="ADAL" clId="{CC308FDC-3ECC-45CB-8706-797CE7EFCA03}" dt="2021-01-27T02:20:07.061" v="2265" actId="1036"/>
          <ac:spMkLst>
            <pc:docMk/>
            <pc:sldMk cId="3348445757" sldId="724"/>
            <ac:spMk id="27" creationId="{00000000-0000-0000-0000-000000000000}"/>
          </ac:spMkLst>
        </pc:spChg>
        <pc:spChg chg="mod">
          <ac:chgData name="三原慎一" userId="5f70cbe7-f4c8-4824-9758-2abefef14823" providerId="ADAL" clId="{CC308FDC-3ECC-45CB-8706-797CE7EFCA03}" dt="2021-01-27T02:20:07.061" v="2265" actId="1036"/>
          <ac:spMkLst>
            <pc:docMk/>
            <pc:sldMk cId="3348445757" sldId="724"/>
            <ac:spMk id="28" creationId="{00000000-0000-0000-0000-000000000000}"/>
          </ac:spMkLst>
        </pc:spChg>
        <pc:spChg chg="mod">
          <ac:chgData name="三原慎一" userId="5f70cbe7-f4c8-4824-9758-2abefef14823" providerId="ADAL" clId="{CC308FDC-3ECC-45CB-8706-797CE7EFCA03}" dt="2021-01-27T02:20:07.061" v="2265" actId="1036"/>
          <ac:spMkLst>
            <pc:docMk/>
            <pc:sldMk cId="3348445757" sldId="724"/>
            <ac:spMk id="29" creationId="{00000000-0000-0000-0000-000000000000}"/>
          </ac:spMkLst>
        </pc:spChg>
        <pc:spChg chg="mod">
          <ac:chgData name="三原慎一" userId="5f70cbe7-f4c8-4824-9758-2abefef14823" providerId="ADAL" clId="{CC308FDC-3ECC-45CB-8706-797CE7EFCA03}" dt="2021-01-27T02:20:07.061" v="2265" actId="1036"/>
          <ac:spMkLst>
            <pc:docMk/>
            <pc:sldMk cId="3348445757" sldId="724"/>
            <ac:spMk id="30" creationId="{00000000-0000-0000-0000-000000000000}"/>
          </ac:spMkLst>
        </pc:spChg>
        <pc:spChg chg="mod">
          <ac:chgData name="三原慎一" userId="5f70cbe7-f4c8-4824-9758-2abefef14823" providerId="ADAL" clId="{CC308FDC-3ECC-45CB-8706-797CE7EFCA03}" dt="2021-01-27T02:20:01.796" v="2259" actId="1035"/>
          <ac:spMkLst>
            <pc:docMk/>
            <pc:sldMk cId="3348445757" sldId="724"/>
            <ac:spMk id="31" creationId="{00000000-0000-0000-0000-000000000000}"/>
          </ac:spMkLst>
        </pc:spChg>
        <pc:cxnChg chg="del">
          <ac:chgData name="三原慎一" userId="5f70cbe7-f4c8-4824-9758-2abefef14823" providerId="ADAL" clId="{CC308FDC-3ECC-45CB-8706-797CE7EFCA03}" dt="2021-01-27T02:15:13.998" v="2026" actId="478"/>
          <ac:cxnSpMkLst>
            <pc:docMk/>
            <pc:sldMk cId="3348445757" sldId="724"/>
            <ac:cxnSpMk id="32" creationId="{00000000-0000-0000-0000-000000000000}"/>
          </ac:cxnSpMkLst>
        </pc:cxnChg>
        <pc:cxnChg chg="mod">
          <ac:chgData name="三原慎一" userId="5f70cbe7-f4c8-4824-9758-2abefef14823" providerId="ADAL" clId="{CC308FDC-3ECC-45CB-8706-797CE7EFCA03}" dt="2021-01-27T02:15:19.166" v="2027" actId="1076"/>
          <ac:cxnSpMkLst>
            <pc:docMk/>
            <pc:sldMk cId="3348445757" sldId="724"/>
            <ac:cxnSpMk id="33" creationId="{00000000-0000-0000-0000-000000000000}"/>
          </ac:cxnSpMkLst>
        </pc:cxnChg>
        <pc:cxnChg chg="del mod">
          <ac:chgData name="三原慎一" userId="5f70cbe7-f4c8-4824-9758-2abefef14823" providerId="ADAL" clId="{CC308FDC-3ECC-45CB-8706-797CE7EFCA03}" dt="2021-01-27T02:20:15.278" v="2276" actId="478"/>
          <ac:cxnSpMkLst>
            <pc:docMk/>
            <pc:sldMk cId="3348445757" sldId="724"/>
            <ac:cxnSpMk id="34" creationId="{00000000-0000-0000-0000-000000000000}"/>
          </ac:cxnSpMkLst>
        </pc:cxnChg>
      </pc:sldChg>
      <pc:sldChg chg="delSp modSp add mod">
        <pc:chgData name="三原慎一" userId="5f70cbe7-f4c8-4824-9758-2abefef14823" providerId="ADAL" clId="{CC308FDC-3ECC-45CB-8706-797CE7EFCA03}" dt="2021-01-27T02:19:19.060" v="2231" actId="1076"/>
        <pc:sldMkLst>
          <pc:docMk/>
          <pc:sldMk cId="175098888" sldId="725"/>
        </pc:sldMkLst>
        <pc:spChg chg="mod">
          <ac:chgData name="三原慎一" userId="5f70cbe7-f4c8-4824-9758-2abefef14823" providerId="ADAL" clId="{CC308FDC-3ECC-45CB-8706-797CE7EFCA03}" dt="2021-01-27T02:19:19.060" v="2231" actId="1076"/>
          <ac:spMkLst>
            <pc:docMk/>
            <pc:sldMk cId="175098888" sldId="725"/>
            <ac:spMk id="5" creationId="{00000000-0000-0000-0000-000000000000}"/>
          </ac:spMkLst>
        </pc:spChg>
        <pc:spChg chg="del mod">
          <ac:chgData name="三原慎一" userId="5f70cbe7-f4c8-4824-9758-2abefef14823" providerId="ADAL" clId="{CC308FDC-3ECC-45CB-8706-797CE7EFCA03}" dt="2021-01-27T02:19:13.664" v="2230" actId="478"/>
          <ac:spMkLst>
            <pc:docMk/>
            <pc:sldMk cId="175098888" sldId="725"/>
            <ac:spMk id="6" creationId="{00000000-0000-0000-0000-000000000000}"/>
          </ac:spMkLst>
        </pc:spChg>
        <pc:spChg chg="mod">
          <ac:chgData name="三原慎一" userId="5f70cbe7-f4c8-4824-9758-2abefef14823" providerId="ADAL" clId="{CC308FDC-3ECC-45CB-8706-797CE7EFCA03}" dt="2021-01-27T02:18:57.382" v="2223" actId="1035"/>
          <ac:spMkLst>
            <pc:docMk/>
            <pc:sldMk cId="175098888" sldId="725"/>
            <ac:spMk id="16" creationId="{00000000-0000-0000-0000-000000000000}"/>
          </ac:spMkLst>
        </pc:spChg>
        <pc:spChg chg="mod">
          <ac:chgData name="三原慎一" userId="5f70cbe7-f4c8-4824-9758-2abefef14823" providerId="ADAL" clId="{CC308FDC-3ECC-45CB-8706-797CE7EFCA03}" dt="2021-01-27T02:18:57.382" v="2223" actId="1035"/>
          <ac:spMkLst>
            <pc:docMk/>
            <pc:sldMk cId="175098888" sldId="725"/>
            <ac:spMk id="17" creationId="{00000000-0000-0000-0000-000000000000}"/>
          </ac:spMkLst>
        </pc:spChg>
        <pc:spChg chg="mod">
          <ac:chgData name="三原慎一" userId="5f70cbe7-f4c8-4824-9758-2abefef14823" providerId="ADAL" clId="{CC308FDC-3ECC-45CB-8706-797CE7EFCA03}" dt="2021-01-27T02:18:57.382" v="2223" actId="1035"/>
          <ac:spMkLst>
            <pc:docMk/>
            <pc:sldMk cId="175098888" sldId="725"/>
            <ac:spMk id="18" creationId="{00000000-0000-0000-0000-000000000000}"/>
          </ac:spMkLst>
        </pc:spChg>
        <pc:spChg chg="mod">
          <ac:chgData name="三原慎一" userId="5f70cbe7-f4c8-4824-9758-2abefef14823" providerId="ADAL" clId="{CC308FDC-3ECC-45CB-8706-797CE7EFCA03}" dt="2021-01-27T02:18:57.382" v="2223" actId="1035"/>
          <ac:spMkLst>
            <pc:docMk/>
            <pc:sldMk cId="175098888" sldId="725"/>
            <ac:spMk id="19" creationId="{00000000-0000-0000-0000-000000000000}"/>
          </ac:spMkLst>
        </pc:spChg>
        <pc:spChg chg="mod">
          <ac:chgData name="三原慎一" userId="5f70cbe7-f4c8-4824-9758-2abefef14823" providerId="ADAL" clId="{CC308FDC-3ECC-45CB-8706-797CE7EFCA03}" dt="2021-01-27T02:18:57.382" v="2223" actId="1035"/>
          <ac:spMkLst>
            <pc:docMk/>
            <pc:sldMk cId="175098888" sldId="725"/>
            <ac:spMk id="20" creationId="{00000000-0000-0000-0000-000000000000}"/>
          </ac:spMkLst>
        </pc:spChg>
        <pc:spChg chg="mod">
          <ac:chgData name="三原慎一" userId="5f70cbe7-f4c8-4824-9758-2abefef14823" providerId="ADAL" clId="{CC308FDC-3ECC-45CB-8706-797CE7EFCA03}" dt="2021-01-27T02:18:57.382" v="2223" actId="1035"/>
          <ac:spMkLst>
            <pc:docMk/>
            <pc:sldMk cId="175098888" sldId="725"/>
            <ac:spMk id="21" creationId="{00000000-0000-0000-0000-000000000000}"/>
          </ac:spMkLst>
        </pc:spChg>
        <pc:spChg chg="del">
          <ac:chgData name="三原慎一" userId="5f70cbe7-f4c8-4824-9758-2abefef14823" providerId="ADAL" clId="{CC308FDC-3ECC-45CB-8706-797CE7EFCA03}" dt="2021-01-27T02:15:40.031" v="2030" actId="478"/>
          <ac:spMkLst>
            <pc:docMk/>
            <pc:sldMk cId="175098888" sldId="725"/>
            <ac:spMk id="24" creationId="{00000000-0000-0000-0000-000000000000}"/>
          </ac:spMkLst>
        </pc:spChg>
        <pc:spChg chg="del">
          <ac:chgData name="三原慎一" userId="5f70cbe7-f4c8-4824-9758-2abefef14823" providerId="ADAL" clId="{CC308FDC-3ECC-45CB-8706-797CE7EFCA03}" dt="2021-01-27T02:18:41.669" v="2215" actId="478"/>
          <ac:spMkLst>
            <pc:docMk/>
            <pc:sldMk cId="175098888" sldId="725"/>
            <ac:spMk id="29" creationId="{00000000-0000-0000-0000-000000000000}"/>
          </ac:spMkLst>
        </pc:spChg>
        <pc:spChg chg="del">
          <ac:chgData name="三原慎一" userId="5f70cbe7-f4c8-4824-9758-2abefef14823" providerId="ADAL" clId="{CC308FDC-3ECC-45CB-8706-797CE7EFCA03}" dt="2021-01-27T02:18:41.669" v="2215" actId="478"/>
          <ac:spMkLst>
            <pc:docMk/>
            <pc:sldMk cId="175098888" sldId="725"/>
            <ac:spMk id="30" creationId="{00000000-0000-0000-0000-000000000000}"/>
          </ac:spMkLst>
        </pc:spChg>
        <pc:spChg chg="mod">
          <ac:chgData name="三原慎一" userId="5f70cbe7-f4c8-4824-9758-2abefef14823" providerId="ADAL" clId="{CC308FDC-3ECC-45CB-8706-797CE7EFCA03}" dt="2021-01-27T02:19:01.365" v="2228" actId="1036"/>
          <ac:spMkLst>
            <pc:docMk/>
            <pc:sldMk cId="175098888" sldId="725"/>
            <ac:spMk id="32" creationId="{00000000-0000-0000-0000-000000000000}"/>
          </ac:spMkLst>
        </pc:spChg>
        <pc:spChg chg="del">
          <ac:chgData name="三原慎一" userId="5f70cbe7-f4c8-4824-9758-2abefef14823" providerId="ADAL" clId="{CC308FDC-3ECC-45CB-8706-797CE7EFCA03}" dt="2021-01-27T02:18:41.669" v="2215" actId="478"/>
          <ac:spMkLst>
            <pc:docMk/>
            <pc:sldMk cId="175098888" sldId="725"/>
            <ac:spMk id="33" creationId="{00000000-0000-0000-0000-000000000000}"/>
          </ac:spMkLst>
        </pc:spChg>
        <pc:spChg chg="del">
          <ac:chgData name="三原慎一" userId="5f70cbe7-f4c8-4824-9758-2abefef14823" providerId="ADAL" clId="{CC308FDC-3ECC-45CB-8706-797CE7EFCA03}" dt="2021-01-27T02:18:41.669" v="2215" actId="478"/>
          <ac:spMkLst>
            <pc:docMk/>
            <pc:sldMk cId="175098888" sldId="725"/>
            <ac:spMk id="36" creationId="{00000000-0000-0000-0000-000000000000}"/>
          </ac:spMkLst>
        </pc:spChg>
        <pc:spChg chg="del">
          <ac:chgData name="三原慎一" userId="5f70cbe7-f4c8-4824-9758-2abefef14823" providerId="ADAL" clId="{CC308FDC-3ECC-45CB-8706-797CE7EFCA03}" dt="2021-01-27T02:18:41.669" v="2215" actId="478"/>
          <ac:spMkLst>
            <pc:docMk/>
            <pc:sldMk cId="175098888" sldId="725"/>
            <ac:spMk id="37" creationId="{00000000-0000-0000-0000-000000000000}"/>
          </ac:spMkLst>
        </pc:spChg>
        <pc:spChg chg="mod">
          <ac:chgData name="三原慎一" userId="5f70cbe7-f4c8-4824-9758-2abefef14823" providerId="ADAL" clId="{CC308FDC-3ECC-45CB-8706-797CE7EFCA03}" dt="2021-01-27T02:19:01.365" v="2228" actId="1036"/>
          <ac:spMkLst>
            <pc:docMk/>
            <pc:sldMk cId="175098888" sldId="725"/>
            <ac:spMk id="38" creationId="{00000000-0000-0000-0000-000000000000}"/>
          </ac:spMkLst>
        </pc:spChg>
        <pc:spChg chg="mod">
          <ac:chgData name="三原慎一" userId="5f70cbe7-f4c8-4824-9758-2abefef14823" providerId="ADAL" clId="{CC308FDC-3ECC-45CB-8706-797CE7EFCA03}" dt="2021-01-27T02:19:01.365" v="2228" actId="1036"/>
          <ac:spMkLst>
            <pc:docMk/>
            <pc:sldMk cId="175098888" sldId="725"/>
            <ac:spMk id="39" creationId="{00000000-0000-0000-0000-000000000000}"/>
          </ac:spMkLst>
        </pc:spChg>
        <pc:spChg chg="mod">
          <ac:chgData name="三原慎一" userId="5f70cbe7-f4c8-4824-9758-2abefef14823" providerId="ADAL" clId="{CC308FDC-3ECC-45CB-8706-797CE7EFCA03}" dt="2021-01-27T02:19:01.365" v="2228" actId="1036"/>
          <ac:spMkLst>
            <pc:docMk/>
            <pc:sldMk cId="175098888" sldId="725"/>
            <ac:spMk id="40" creationId="{00000000-0000-0000-0000-000000000000}"/>
          </ac:spMkLst>
        </pc:spChg>
        <pc:cxnChg chg="del">
          <ac:chgData name="三原慎一" userId="5f70cbe7-f4c8-4824-9758-2abefef14823" providerId="ADAL" clId="{CC308FDC-3ECC-45CB-8706-797CE7EFCA03}" dt="2021-01-27T02:18:41.669" v="2215" actId="478"/>
          <ac:cxnSpMkLst>
            <pc:docMk/>
            <pc:sldMk cId="175098888" sldId="725"/>
            <ac:cxnSpMk id="9" creationId="{00000000-0000-0000-0000-000000000000}"/>
          </ac:cxnSpMkLst>
        </pc:cxnChg>
        <pc:cxnChg chg="del mod">
          <ac:chgData name="三原慎一" userId="5f70cbe7-f4c8-4824-9758-2abefef14823" providerId="ADAL" clId="{CC308FDC-3ECC-45CB-8706-797CE7EFCA03}" dt="2021-01-27T02:19:11.020" v="2229" actId="478"/>
          <ac:cxnSpMkLst>
            <pc:docMk/>
            <pc:sldMk cId="175098888" sldId="725"/>
            <ac:cxnSpMk id="10" creationId="{00000000-0000-0000-0000-000000000000}"/>
          </ac:cxnSpMkLst>
        </pc:cxnChg>
        <pc:cxnChg chg="del mod">
          <ac:chgData name="三原慎一" userId="5f70cbe7-f4c8-4824-9758-2abefef14823" providerId="ADAL" clId="{CC308FDC-3ECC-45CB-8706-797CE7EFCA03}" dt="2021-01-27T02:18:50.972" v="2217" actId="478"/>
          <ac:cxnSpMkLst>
            <pc:docMk/>
            <pc:sldMk cId="175098888" sldId="725"/>
            <ac:cxnSpMk id="11" creationId="{00000000-0000-0000-0000-000000000000}"/>
          </ac:cxnSpMkLst>
        </pc:cxnChg>
      </pc:sldChg>
      <pc:sldChg chg="modSp add mod ord">
        <pc:chgData name="三原慎一" userId="5f70cbe7-f4c8-4824-9758-2abefef14823" providerId="ADAL" clId="{CC308FDC-3ECC-45CB-8706-797CE7EFCA03}" dt="2021-01-27T02:47:01.022" v="2601"/>
        <pc:sldMkLst>
          <pc:docMk/>
          <pc:sldMk cId="486066141" sldId="726"/>
        </pc:sldMkLst>
        <pc:spChg chg="mod">
          <ac:chgData name="三原慎一" userId="5f70cbe7-f4c8-4824-9758-2abefef14823" providerId="ADAL" clId="{CC308FDC-3ECC-45CB-8706-797CE7EFCA03}" dt="2021-01-27T02:47:01.022" v="2601"/>
          <ac:spMkLst>
            <pc:docMk/>
            <pc:sldMk cId="486066141" sldId="726"/>
            <ac:spMk id="4" creationId="{00000000-0000-0000-0000-000000000000}"/>
          </ac:spMkLst>
        </pc:spChg>
      </pc:sldChg>
      <pc:sldChg chg="new del">
        <pc:chgData name="三原慎一" userId="5f70cbe7-f4c8-4824-9758-2abefef14823" providerId="ADAL" clId="{CC308FDC-3ECC-45CB-8706-797CE7EFCA03}" dt="2021-01-27T02:44:46.568" v="2546" actId="2696"/>
        <pc:sldMkLst>
          <pc:docMk/>
          <pc:sldMk cId="1127534248" sldId="727"/>
        </pc:sldMkLst>
      </pc:sldChg>
    </pc:docChg>
  </pc:docChgLst>
  <pc:docChgLst>
    <pc:chgData name="三原慎一" userId="5f70cbe7-f4c8-4824-9758-2abefef14823" providerId="ADAL" clId="{978D9395-FB88-4AB1-872C-224D454340C1}"/>
    <pc:docChg chg="undo custSel modSld modMainMaster modNotesMaster">
      <pc:chgData name="三原慎一" userId="5f70cbe7-f4c8-4824-9758-2abefef14823" providerId="ADAL" clId="{978D9395-FB88-4AB1-872C-224D454340C1}" dt="2021-01-26T08:43:16.305" v="60" actId="478"/>
      <pc:docMkLst>
        <pc:docMk/>
      </pc:docMkLst>
      <pc:sldChg chg="addSp delSp modSp mod">
        <pc:chgData name="三原慎一" userId="5f70cbe7-f4c8-4824-9758-2abefef14823" providerId="ADAL" clId="{978D9395-FB88-4AB1-872C-224D454340C1}" dt="2021-01-26T08:42:25.370" v="57"/>
        <pc:sldMkLst>
          <pc:docMk/>
          <pc:sldMk cId="1347493602" sldId="256"/>
        </pc:sldMkLst>
        <pc:spChg chg="mod">
          <ac:chgData name="三原慎一" userId="5f70cbe7-f4c8-4824-9758-2abefef14823" providerId="ADAL" clId="{978D9395-FB88-4AB1-872C-224D454340C1}" dt="2021-01-26T08:42:25.370" v="57"/>
          <ac:spMkLst>
            <pc:docMk/>
            <pc:sldMk cId="1347493602" sldId="256"/>
            <ac:spMk id="2" creationId="{00000000-0000-0000-0000-000000000000}"/>
          </ac:spMkLst>
        </pc:spChg>
        <pc:spChg chg="mod">
          <ac:chgData name="三原慎一" userId="5f70cbe7-f4c8-4824-9758-2abefef14823" providerId="ADAL" clId="{978D9395-FB88-4AB1-872C-224D454340C1}" dt="2021-01-26T08:42:25.370" v="57"/>
          <ac:spMkLst>
            <pc:docMk/>
            <pc:sldMk cId="1347493602" sldId="256"/>
            <ac:spMk id="4" creationId="{00000000-0000-0000-0000-000000000000}"/>
          </ac:spMkLst>
        </pc:spChg>
        <pc:spChg chg="mod">
          <ac:chgData name="三原慎一" userId="5f70cbe7-f4c8-4824-9758-2abefef14823" providerId="ADAL" clId="{978D9395-FB88-4AB1-872C-224D454340C1}" dt="2021-01-26T08:42:25.370" v="57"/>
          <ac:spMkLst>
            <pc:docMk/>
            <pc:sldMk cId="1347493602" sldId="256"/>
            <ac:spMk id="5" creationId="{00000000-0000-0000-0000-000000000000}"/>
          </ac:spMkLst>
        </pc:spChg>
        <pc:spChg chg="mod">
          <ac:chgData name="三原慎一" userId="5f70cbe7-f4c8-4824-9758-2abefef14823" providerId="ADAL" clId="{978D9395-FB88-4AB1-872C-224D454340C1}" dt="2021-01-26T08:42:25.370" v="57"/>
          <ac:spMkLst>
            <pc:docMk/>
            <pc:sldMk cId="1347493602" sldId="256"/>
            <ac:spMk id="6" creationId="{00000000-0000-0000-0000-000000000000}"/>
          </ac:spMkLst>
        </pc:spChg>
        <pc:spChg chg="mod">
          <ac:chgData name="三原慎一" userId="5f70cbe7-f4c8-4824-9758-2abefef14823" providerId="ADAL" clId="{978D9395-FB88-4AB1-872C-224D454340C1}" dt="2021-01-26T08:42:25.370" v="57"/>
          <ac:spMkLst>
            <pc:docMk/>
            <pc:sldMk cId="1347493602" sldId="256"/>
            <ac:spMk id="10" creationId="{00000000-0000-0000-0000-000000000000}"/>
          </ac:spMkLst>
        </pc:spChg>
        <pc:picChg chg="mod">
          <ac:chgData name="三原慎一" userId="5f70cbe7-f4c8-4824-9758-2abefef14823" providerId="ADAL" clId="{978D9395-FB88-4AB1-872C-224D454340C1}" dt="2021-01-26T08:42:25.370" v="57"/>
          <ac:picMkLst>
            <pc:docMk/>
            <pc:sldMk cId="1347493602" sldId="256"/>
            <ac:picMk id="11" creationId="{00000000-0000-0000-0000-000000000000}"/>
          </ac:picMkLst>
        </pc:picChg>
        <pc:picChg chg="mod">
          <ac:chgData name="三原慎一" userId="5f70cbe7-f4c8-4824-9758-2abefef14823" providerId="ADAL" clId="{978D9395-FB88-4AB1-872C-224D454340C1}" dt="2021-01-26T08:42:25.370" v="57"/>
          <ac:picMkLst>
            <pc:docMk/>
            <pc:sldMk cId="1347493602" sldId="256"/>
            <ac:picMk id="12" creationId="{00000000-0000-0000-0000-000000000000}"/>
          </ac:picMkLst>
        </pc:picChg>
        <pc:inkChg chg="add del">
          <ac:chgData name="三原慎一" userId="5f70cbe7-f4c8-4824-9758-2abefef14823" providerId="ADAL" clId="{978D9395-FB88-4AB1-872C-224D454340C1}" dt="2021-01-26T08:36:50.901" v="7"/>
          <ac:inkMkLst>
            <pc:docMk/>
            <pc:sldMk cId="1347493602" sldId="256"/>
            <ac:inkMk id="3" creationId="{4B81BDE4-5BCF-4CD6-8C4E-D30DD8E66709}"/>
          </ac:inkMkLst>
        </pc:inkChg>
        <pc:inkChg chg="add del">
          <ac:chgData name="三原慎一" userId="5f70cbe7-f4c8-4824-9758-2abefef14823" providerId="ADAL" clId="{978D9395-FB88-4AB1-872C-224D454340C1}" dt="2021-01-26T08:36:50.901" v="6"/>
          <ac:inkMkLst>
            <pc:docMk/>
            <pc:sldMk cId="1347493602" sldId="256"/>
            <ac:inkMk id="7" creationId="{8007F95A-5DCD-4241-BF90-63CB6EB4DFA4}"/>
          </ac:inkMkLst>
        </pc:inkChg>
        <pc:inkChg chg="add del">
          <ac:chgData name="三原慎一" userId="5f70cbe7-f4c8-4824-9758-2abefef14823" providerId="ADAL" clId="{978D9395-FB88-4AB1-872C-224D454340C1}" dt="2021-01-26T08:36:50.901" v="8"/>
          <ac:inkMkLst>
            <pc:docMk/>
            <pc:sldMk cId="1347493602" sldId="256"/>
            <ac:inkMk id="8" creationId="{2DAD4762-CD2E-4E45-BED3-D7DA5EA4B128}"/>
          </ac:inkMkLst>
        </pc:inkChg>
        <pc:inkChg chg="add del">
          <ac:chgData name="三原慎一" userId="5f70cbe7-f4c8-4824-9758-2abefef14823" providerId="ADAL" clId="{978D9395-FB88-4AB1-872C-224D454340C1}" dt="2021-01-26T08:36:50.901" v="11"/>
          <ac:inkMkLst>
            <pc:docMk/>
            <pc:sldMk cId="1347493602" sldId="256"/>
            <ac:inkMk id="9" creationId="{0CC1C141-D0EF-4DC2-A928-0202CB006FE3}"/>
          </ac:inkMkLst>
        </pc:inkChg>
        <pc:inkChg chg="add del">
          <ac:chgData name="三原慎一" userId="5f70cbe7-f4c8-4824-9758-2abefef14823" providerId="ADAL" clId="{978D9395-FB88-4AB1-872C-224D454340C1}" dt="2021-01-26T08:36:50.901" v="9"/>
          <ac:inkMkLst>
            <pc:docMk/>
            <pc:sldMk cId="1347493602" sldId="256"/>
            <ac:inkMk id="13" creationId="{2F8D6F53-E19F-4929-BECB-D72A9ED8AEB4}"/>
          </ac:inkMkLst>
        </pc:inkChg>
        <pc:inkChg chg="add del">
          <ac:chgData name="三原慎一" userId="5f70cbe7-f4c8-4824-9758-2abefef14823" providerId="ADAL" clId="{978D9395-FB88-4AB1-872C-224D454340C1}" dt="2021-01-26T08:36:50.901" v="10"/>
          <ac:inkMkLst>
            <pc:docMk/>
            <pc:sldMk cId="1347493602" sldId="256"/>
            <ac:inkMk id="14" creationId="{40CB9FD2-6B88-49E7-B407-17DC1C2DDEFD}"/>
          </ac:inkMkLst>
        </pc:inkChg>
        <pc:inkChg chg="add del">
          <ac:chgData name="三原慎一" userId="5f70cbe7-f4c8-4824-9758-2abefef14823" providerId="ADAL" clId="{978D9395-FB88-4AB1-872C-224D454340C1}" dt="2021-01-26T08:37:01.302" v="13"/>
          <ac:inkMkLst>
            <pc:docMk/>
            <pc:sldMk cId="1347493602" sldId="256"/>
            <ac:inkMk id="15" creationId="{E5E7F708-4BC9-49FF-B90F-46297DED6958}"/>
          </ac:inkMkLst>
        </pc:inkChg>
        <pc:inkChg chg="add del">
          <ac:chgData name="三原慎一" userId="5f70cbe7-f4c8-4824-9758-2abefef14823" providerId="ADAL" clId="{978D9395-FB88-4AB1-872C-224D454340C1}" dt="2021-01-26T08:37:33.674" v="15"/>
          <ac:inkMkLst>
            <pc:docMk/>
            <pc:sldMk cId="1347493602" sldId="256"/>
            <ac:inkMk id="16" creationId="{201BAE2F-29EC-4F9F-B81E-C7CDB1E6DDFB}"/>
          </ac:inkMkLst>
        </pc:inkChg>
        <pc:inkChg chg="add del">
          <ac:chgData name="三原慎一" userId="5f70cbe7-f4c8-4824-9758-2abefef14823" providerId="ADAL" clId="{978D9395-FB88-4AB1-872C-224D454340C1}" dt="2021-01-26T08:38:32.502" v="20"/>
          <ac:inkMkLst>
            <pc:docMk/>
            <pc:sldMk cId="1347493602" sldId="256"/>
            <ac:inkMk id="17" creationId="{D3B9268B-750A-4A5E-B2CE-4CEC71BABAF8}"/>
          </ac:inkMkLst>
        </pc:inkChg>
        <pc:inkChg chg="add del">
          <ac:chgData name="三原慎一" userId="5f70cbe7-f4c8-4824-9758-2abefef14823" providerId="ADAL" clId="{978D9395-FB88-4AB1-872C-224D454340C1}" dt="2021-01-26T08:38:15.559" v="18"/>
          <ac:inkMkLst>
            <pc:docMk/>
            <pc:sldMk cId="1347493602" sldId="256"/>
            <ac:inkMk id="18" creationId="{80BD22B3-EA2E-4F25-8B32-6E001357256D}"/>
          </ac:inkMkLst>
        </pc:inkChg>
        <pc:inkChg chg="add del">
          <ac:chgData name="三原慎一" userId="5f70cbe7-f4c8-4824-9758-2abefef14823" providerId="ADAL" clId="{978D9395-FB88-4AB1-872C-224D454340C1}" dt="2021-01-26T08:38:35.248" v="21"/>
          <ac:inkMkLst>
            <pc:docMk/>
            <pc:sldMk cId="1347493602" sldId="256"/>
            <ac:inkMk id="19" creationId="{4701BC70-7209-4A2E-951D-83268A41317A}"/>
          </ac:inkMkLst>
        </pc:inkChg>
      </pc:sldChg>
      <pc:sldChg chg="modSp modNotes">
        <pc:chgData name="三原慎一" userId="5f70cbe7-f4c8-4824-9758-2abefef14823" providerId="ADAL" clId="{978D9395-FB88-4AB1-872C-224D454340C1}" dt="2021-01-26T08:42:25.370" v="57"/>
        <pc:sldMkLst>
          <pc:docMk/>
          <pc:sldMk cId="2907535143" sldId="257"/>
        </pc:sldMkLst>
        <pc:spChg chg="mod">
          <ac:chgData name="三原慎一" userId="5f70cbe7-f4c8-4824-9758-2abefef14823" providerId="ADAL" clId="{978D9395-FB88-4AB1-872C-224D454340C1}" dt="2021-01-26T08:42:25.370" v="57"/>
          <ac:spMkLst>
            <pc:docMk/>
            <pc:sldMk cId="2907535143" sldId="257"/>
            <ac:spMk id="2" creationId="{00000000-0000-0000-0000-000000000000}"/>
          </ac:spMkLst>
        </pc:spChg>
        <pc:spChg chg="mod">
          <ac:chgData name="三原慎一" userId="5f70cbe7-f4c8-4824-9758-2abefef14823" providerId="ADAL" clId="{978D9395-FB88-4AB1-872C-224D454340C1}" dt="2021-01-26T08:42:25.370" v="57"/>
          <ac:spMkLst>
            <pc:docMk/>
            <pc:sldMk cId="2907535143" sldId="257"/>
            <ac:spMk id="3" creationId="{00000000-0000-0000-0000-000000000000}"/>
          </ac:spMkLst>
        </pc:spChg>
        <pc:spChg chg="mod">
          <ac:chgData name="三原慎一" userId="5f70cbe7-f4c8-4824-9758-2abefef14823" providerId="ADAL" clId="{978D9395-FB88-4AB1-872C-224D454340C1}" dt="2021-01-26T08:42:25.370" v="57"/>
          <ac:spMkLst>
            <pc:docMk/>
            <pc:sldMk cId="2907535143" sldId="257"/>
            <ac:spMk id="5" creationId="{00000000-0000-0000-0000-000000000000}"/>
          </ac:spMkLst>
        </pc:spChg>
        <pc:spChg chg="mod">
          <ac:chgData name="三原慎一" userId="5f70cbe7-f4c8-4824-9758-2abefef14823" providerId="ADAL" clId="{978D9395-FB88-4AB1-872C-224D454340C1}" dt="2021-01-26T08:42:25.370" v="57"/>
          <ac:spMkLst>
            <pc:docMk/>
            <pc:sldMk cId="2907535143" sldId="257"/>
            <ac:spMk id="10" creationId="{00000000-0000-0000-0000-000000000000}"/>
          </ac:spMkLst>
        </pc:spChg>
        <pc:spChg chg="mod">
          <ac:chgData name="三原慎一" userId="5f70cbe7-f4c8-4824-9758-2abefef14823" providerId="ADAL" clId="{978D9395-FB88-4AB1-872C-224D454340C1}" dt="2021-01-26T08:42:25.370" v="57"/>
          <ac:spMkLst>
            <pc:docMk/>
            <pc:sldMk cId="2907535143" sldId="257"/>
            <ac:spMk id="12" creationId="{00000000-0000-0000-0000-000000000000}"/>
          </ac:spMkLst>
        </pc:spChg>
        <pc:spChg chg="mod">
          <ac:chgData name="三原慎一" userId="5f70cbe7-f4c8-4824-9758-2abefef14823" providerId="ADAL" clId="{978D9395-FB88-4AB1-872C-224D454340C1}" dt="2021-01-26T08:42:25.370" v="57"/>
          <ac:spMkLst>
            <pc:docMk/>
            <pc:sldMk cId="2907535143" sldId="257"/>
            <ac:spMk id="13" creationId="{00000000-0000-0000-0000-000000000000}"/>
          </ac:spMkLst>
        </pc:spChg>
        <pc:spChg chg="mod">
          <ac:chgData name="三原慎一" userId="5f70cbe7-f4c8-4824-9758-2abefef14823" providerId="ADAL" clId="{978D9395-FB88-4AB1-872C-224D454340C1}" dt="2021-01-26T08:42:25.370" v="57"/>
          <ac:spMkLst>
            <pc:docMk/>
            <pc:sldMk cId="2907535143" sldId="257"/>
            <ac:spMk id="14" creationId="{00000000-0000-0000-0000-000000000000}"/>
          </ac:spMkLst>
        </pc:spChg>
        <pc:spChg chg="mod">
          <ac:chgData name="三原慎一" userId="5f70cbe7-f4c8-4824-9758-2abefef14823" providerId="ADAL" clId="{978D9395-FB88-4AB1-872C-224D454340C1}" dt="2021-01-26T08:42:25.370" v="57"/>
          <ac:spMkLst>
            <pc:docMk/>
            <pc:sldMk cId="2907535143" sldId="257"/>
            <ac:spMk id="17" creationId="{00000000-0000-0000-0000-000000000000}"/>
          </ac:spMkLst>
        </pc:spChg>
        <pc:spChg chg="mod">
          <ac:chgData name="三原慎一" userId="5f70cbe7-f4c8-4824-9758-2abefef14823" providerId="ADAL" clId="{978D9395-FB88-4AB1-872C-224D454340C1}" dt="2021-01-26T08:42:25.370" v="57"/>
          <ac:spMkLst>
            <pc:docMk/>
            <pc:sldMk cId="2907535143" sldId="257"/>
            <ac:spMk id="19" creationId="{00000000-0000-0000-0000-000000000000}"/>
          </ac:spMkLst>
        </pc:spChg>
        <pc:picChg chg="mod">
          <ac:chgData name="三原慎一" userId="5f70cbe7-f4c8-4824-9758-2abefef14823" providerId="ADAL" clId="{978D9395-FB88-4AB1-872C-224D454340C1}" dt="2021-01-26T08:42:25.370" v="57"/>
          <ac:picMkLst>
            <pc:docMk/>
            <pc:sldMk cId="2907535143" sldId="257"/>
            <ac:picMk id="6" creationId="{00000000-0000-0000-0000-000000000000}"/>
          </ac:picMkLst>
        </pc:picChg>
        <pc:picChg chg="mod">
          <ac:chgData name="三原慎一" userId="5f70cbe7-f4c8-4824-9758-2abefef14823" providerId="ADAL" clId="{978D9395-FB88-4AB1-872C-224D454340C1}" dt="2021-01-26T08:42:25.370" v="57"/>
          <ac:picMkLst>
            <pc:docMk/>
            <pc:sldMk cId="2907535143" sldId="257"/>
            <ac:picMk id="7" creationId="{00000000-0000-0000-0000-000000000000}"/>
          </ac:picMkLst>
        </pc:picChg>
        <pc:picChg chg="mod">
          <ac:chgData name="三原慎一" userId="5f70cbe7-f4c8-4824-9758-2abefef14823" providerId="ADAL" clId="{978D9395-FB88-4AB1-872C-224D454340C1}" dt="2021-01-26T08:42:25.370" v="57"/>
          <ac:picMkLst>
            <pc:docMk/>
            <pc:sldMk cId="2907535143" sldId="257"/>
            <ac:picMk id="8" creationId="{00000000-0000-0000-0000-000000000000}"/>
          </ac:picMkLst>
        </pc:picChg>
        <pc:cxnChg chg="mod">
          <ac:chgData name="三原慎一" userId="5f70cbe7-f4c8-4824-9758-2abefef14823" providerId="ADAL" clId="{978D9395-FB88-4AB1-872C-224D454340C1}" dt="2021-01-26T08:42:25.370" v="57"/>
          <ac:cxnSpMkLst>
            <pc:docMk/>
            <pc:sldMk cId="2907535143" sldId="257"/>
            <ac:cxnSpMk id="18" creationId="{00000000-0000-0000-0000-000000000000}"/>
          </ac:cxnSpMkLst>
        </pc:cxnChg>
      </pc:sldChg>
      <pc:sldChg chg="modSp">
        <pc:chgData name="三原慎一" userId="5f70cbe7-f4c8-4824-9758-2abefef14823" providerId="ADAL" clId="{978D9395-FB88-4AB1-872C-224D454340C1}" dt="2021-01-26T08:42:25.370" v="57"/>
        <pc:sldMkLst>
          <pc:docMk/>
          <pc:sldMk cId="117412532" sldId="258"/>
        </pc:sldMkLst>
        <pc:spChg chg="mod">
          <ac:chgData name="三原慎一" userId="5f70cbe7-f4c8-4824-9758-2abefef14823" providerId="ADAL" clId="{978D9395-FB88-4AB1-872C-224D454340C1}" dt="2021-01-26T08:42:25.370" v="57"/>
          <ac:spMkLst>
            <pc:docMk/>
            <pc:sldMk cId="117412532" sldId="258"/>
            <ac:spMk id="2" creationId="{00000000-0000-0000-0000-000000000000}"/>
          </ac:spMkLst>
        </pc:spChg>
        <pc:spChg chg="mod">
          <ac:chgData name="三原慎一" userId="5f70cbe7-f4c8-4824-9758-2abefef14823" providerId="ADAL" clId="{978D9395-FB88-4AB1-872C-224D454340C1}" dt="2021-01-26T08:42:25.370" v="57"/>
          <ac:spMkLst>
            <pc:docMk/>
            <pc:sldMk cId="117412532" sldId="258"/>
            <ac:spMk id="3" creationId="{00000000-0000-0000-0000-000000000000}"/>
          </ac:spMkLst>
        </pc:spChg>
        <pc:spChg chg="mod">
          <ac:chgData name="三原慎一" userId="5f70cbe7-f4c8-4824-9758-2abefef14823" providerId="ADAL" clId="{978D9395-FB88-4AB1-872C-224D454340C1}" dt="2021-01-26T08:42:25.370" v="57"/>
          <ac:spMkLst>
            <pc:docMk/>
            <pc:sldMk cId="117412532" sldId="258"/>
            <ac:spMk id="5" creationId="{00000000-0000-0000-0000-000000000000}"/>
          </ac:spMkLst>
        </pc:spChg>
        <pc:spChg chg="mod">
          <ac:chgData name="三原慎一" userId="5f70cbe7-f4c8-4824-9758-2abefef14823" providerId="ADAL" clId="{978D9395-FB88-4AB1-872C-224D454340C1}" dt="2021-01-26T08:42:25.370" v="57"/>
          <ac:spMkLst>
            <pc:docMk/>
            <pc:sldMk cId="117412532" sldId="258"/>
            <ac:spMk id="33" creationId="{00000000-0000-0000-0000-000000000000}"/>
          </ac:spMkLst>
        </pc:spChg>
        <pc:spChg chg="mod">
          <ac:chgData name="三原慎一" userId="5f70cbe7-f4c8-4824-9758-2abefef14823" providerId="ADAL" clId="{978D9395-FB88-4AB1-872C-224D454340C1}" dt="2021-01-26T08:42:25.370" v="57"/>
          <ac:spMkLst>
            <pc:docMk/>
            <pc:sldMk cId="117412532" sldId="258"/>
            <ac:spMk id="34" creationId="{00000000-0000-0000-0000-000000000000}"/>
          </ac:spMkLst>
        </pc:spChg>
        <pc:spChg chg="mod">
          <ac:chgData name="三原慎一" userId="5f70cbe7-f4c8-4824-9758-2abefef14823" providerId="ADAL" clId="{978D9395-FB88-4AB1-872C-224D454340C1}" dt="2021-01-26T08:42:25.370" v="57"/>
          <ac:spMkLst>
            <pc:docMk/>
            <pc:sldMk cId="117412532" sldId="258"/>
            <ac:spMk id="35" creationId="{00000000-0000-0000-0000-000000000000}"/>
          </ac:spMkLst>
        </pc:spChg>
        <pc:spChg chg="mod">
          <ac:chgData name="三原慎一" userId="5f70cbe7-f4c8-4824-9758-2abefef14823" providerId="ADAL" clId="{978D9395-FB88-4AB1-872C-224D454340C1}" dt="2021-01-26T08:42:25.370" v="57"/>
          <ac:spMkLst>
            <pc:docMk/>
            <pc:sldMk cId="117412532" sldId="258"/>
            <ac:spMk id="36" creationId="{00000000-0000-0000-0000-000000000000}"/>
          </ac:spMkLst>
        </pc:spChg>
        <pc:spChg chg="mod">
          <ac:chgData name="三原慎一" userId="5f70cbe7-f4c8-4824-9758-2abefef14823" providerId="ADAL" clId="{978D9395-FB88-4AB1-872C-224D454340C1}" dt="2021-01-26T08:42:25.370" v="57"/>
          <ac:spMkLst>
            <pc:docMk/>
            <pc:sldMk cId="117412532" sldId="258"/>
            <ac:spMk id="43" creationId="{00000000-0000-0000-0000-000000000000}"/>
          </ac:spMkLst>
        </pc:spChg>
        <pc:spChg chg="mod">
          <ac:chgData name="三原慎一" userId="5f70cbe7-f4c8-4824-9758-2abefef14823" providerId="ADAL" clId="{978D9395-FB88-4AB1-872C-224D454340C1}" dt="2021-01-26T08:42:25.370" v="57"/>
          <ac:spMkLst>
            <pc:docMk/>
            <pc:sldMk cId="117412532" sldId="258"/>
            <ac:spMk id="44" creationId="{31DD2EE2-E286-4450-B11B-574CF9703AE1}"/>
          </ac:spMkLst>
        </pc:spChg>
        <pc:spChg chg="mod">
          <ac:chgData name="三原慎一" userId="5f70cbe7-f4c8-4824-9758-2abefef14823" providerId="ADAL" clId="{978D9395-FB88-4AB1-872C-224D454340C1}" dt="2021-01-26T08:42:25.370" v="57"/>
          <ac:spMkLst>
            <pc:docMk/>
            <pc:sldMk cId="117412532" sldId="258"/>
            <ac:spMk id="46" creationId="{00000000-0000-0000-0000-000000000000}"/>
          </ac:spMkLst>
        </pc:spChg>
        <pc:spChg chg="mod">
          <ac:chgData name="三原慎一" userId="5f70cbe7-f4c8-4824-9758-2abefef14823" providerId="ADAL" clId="{978D9395-FB88-4AB1-872C-224D454340C1}" dt="2021-01-26T08:42:25.370" v="57"/>
          <ac:spMkLst>
            <pc:docMk/>
            <pc:sldMk cId="117412532" sldId="258"/>
            <ac:spMk id="50" creationId="{5FC85551-7CCD-4CA9-847C-78436B894410}"/>
          </ac:spMkLst>
        </pc:spChg>
        <pc:spChg chg="mod">
          <ac:chgData name="三原慎一" userId="5f70cbe7-f4c8-4824-9758-2abefef14823" providerId="ADAL" clId="{978D9395-FB88-4AB1-872C-224D454340C1}" dt="2021-01-26T08:42:25.370" v="57"/>
          <ac:spMkLst>
            <pc:docMk/>
            <pc:sldMk cId="117412532" sldId="258"/>
            <ac:spMk id="52" creationId="{582A2C66-1F06-483A-A0A8-53B16F27D51B}"/>
          </ac:spMkLst>
        </pc:spChg>
        <pc:spChg chg="mod">
          <ac:chgData name="三原慎一" userId="5f70cbe7-f4c8-4824-9758-2abefef14823" providerId="ADAL" clId="{978D9395-FB88-4AB1-872C-224D454340C1}" dt="2021-01-26T08:42:25.370" v="57"/>
          <ac:spMkLst>
            <pc:docMk/>
            <pc:sldMk cId="117412532" sldId="258"/>
            <ac:spMk id="53" creationId="{A1332DD0-51A9-42DA-9ED7-B9EADF590065}"/>
          </ac:spMkLst>
        </pc:spChg>
        <pc:spChg chg="mod">
          <ac:chgData name="三原慎一" userId="5f70cbe7-f4c8-4824-9758-2abefef14823" providerId="ADAL" clId="{978D9395-FB88-4AB1-872C-224D454340C1}" dt="2021-01-26T08:42:25.370" v="57"/>
          <ac:spMkLst>
            <pc:docMk/>
            <pc:sldMk cId="117412532" sldId="258"/>
            <ac:spMk id="62470" creationId="{00000000-0000-0000-0000-000000000000}"/>
          </ac:spMkLst>
        </pc:spChg>
        <pc:spChg chg="mod">
          <ac:chgData name="三原慎一" userId="5f70cbe7-f4c8-4824-9758-2abefef14823" providerId="ADAL" clId="{978D9395-FB88-4AB1-872C-224D454340C1}" dt="2021-01-26T08:42:25.370" v="57"/>
          <ac:spMkLst>
            <pc:docMk/>
            <pc:sldMk cId="117412532" sldId="258"/>
            <ac:spMk id="62478" creationId="{00000000-0000-0000-0000-000000000000}"/>
          </ac:spMkLst>
        </pc:spChg>
        <pc:spChg chg="mod">
          <ac:chgData name="三原慎一" userId="5f70cbe7-f4c8-4824-9758-2abefef14823" providerId="ADAL" clId="{978D9395-FB88-4AB1-872C-224D454340C1}" dt="2021-01-26T08:42:25.370" v="57"/>
          <ac:spMkLst>
            <pc:docMk/>
            <pc:sldMk cId="117412532" sldId="258"/>
            <ac:spMk id="62489" creationId="{00000000-0000-0000-0000-000000000000}"/>
          </ac:spMkLst>
        </pc:spChg>
        <pc:spChg chg="mod">
          <ac:chgData name="三原慎一" userId="5f70cbe7-f4c8-4824-9758-2abefef14823" providerId="ADAL" clId="{978D9395-FB88-4AB1-872C-224D454340C1}" dt="2021-01-26T08:42:25.370" v="57"/>
          <ac:spMkLst>
            <pc:docMk/>
            <pc:sldMk cId="117412532" sldId="258"/>
            <ac:spMk id="62490" creationId="{00000000-0000-0000-0000-000000000000}"/>
          </ac:spMkLst>
        </pc:spChg>
        <pc:spChg chg="mod">
          <ac:chgData name="三原慎一" userId="5f70cbe7-f4c8-4824-9758-2abefef14823" providerId="ADAL" clId="{978D9395-FB88-4AB1-872C-224D454340C1}" dt="2021-01-26T08:42:25.370" v="57"/>
          <ac:spMkLst>
            <pc:docMk/>
            <pc:sldMk cId="117412532" sldId="258"/>
            <ac:spMk id="62491" creationId="{00000000-0000-0000-0000-000000000000}"/>
          </ac:spMkLst>
        </pc:spChg>
        <pc:spChg chg="mod">
          <ac:chgData name="三原慎一" userId="5f70cbe7-f4c8-4824-9758-2abefef14823" providerId="ADAL" clId="{978D9395-FB88-4AB1-872C-224D454340C1}" dt="2021-01-26T08:42:25.370" v="57"/>
          <ac:spMkLst>
            <pc:docMk/>
            <pc:sldMk cId="117412532" sldId="258"/>
            <ac:spMk id="62492" creationId="{00000000-0000-0000-0000-000000000000}"/>
          </ac:spMkLst>
        </pc:spChg>
        <pc:spChg chg="mod">
          <ac:chgData name="三原慎一" userId="5f70cbe7-f4c8-4824-9758-2abefef14823" providerId="ADAL" clId="{978D9395-FB88-4AB1-872C-224D454340C1}" dt="2021-01-26T08:42:25.370" v="57"/>
          <ac:spMkLst>
            <pc:docMk/>
            <pc:sldMk cId="117412532" sldId="258"/>
            <ac:spMk id="62493" creationId="{00000000-0000-0000-0000-000000000000}"/>
          </ac:spMkLst>
        </pc:spChg>
        <pc:spChg chg="mod">
          <ac:chgData name="三原慎一" userId="5f70cbe7-f4c8-4824-9758-2abefef14823" providerId="ADAL" clId="{978D9395-FB88-4AB1-872C-224D454340C1}" dt="2021-01-26T08:42:25.370" v="57"/>
          <ac:spMkLst>
            <pc:docMk/>
            <pc:sldMk cId="117412532" sldId="258"/>
            <ac:spMk id="62494" creationId="{00000000-0000-0000-0000-000000000000}"/>
          </ac:spMkLst>
        </pc:spChg>
        <pc:spChg chg="mod">
          <ac:chgData name="三原慎一" userId="5f70cbe7-f4c8-4824-9758-2abefef14823" providerId="ADAL" clId="{978D9395-FB88-4AB1-872C-224D454340C1}" dt="2021-01-26T08:42:25.370" v="57"/>
          <ac:spMkLst>
            <pc:docMk/>
            <pc:sldMk cId="117412532" sldId="258"/>
            <ac:spMk id="62495" creationId="{00000000-0000-0000-0000-000000000000}"/>
          </ac:spMkLst>
        </pc:spChg>
        <pc:spChg chg="mod">
          <ac:chgData name="三原慎一" userId="5f70cbe7-f4c8-4824-9758-2abefef14823" providerId="ADAL" clId="{978D9395-FB88-4AB1-872C-224D454340C1}" dt="2021-01-26T08:42:25.370" v="57"/>
          <ac:spMkLst>
            <pc:docMk/>
            <pc:sldMk cId="117412532" sldId="258"/>
            <ac:spMk id="211972" creationId="{00000000-0000-0000-0000-000000000000}"/>
          </ac:spMkLst>
        </pc:spChg>
        <pc:spChg chg="mod">
          <ac:chgData name="三原慎一" userId="5f70cbe7-f4c8-4824-9758-2abefef14823" providerId="ADAL" clId="{978D9395-FB88-4AB1-872C-224D454340C1}" dt="2021-01-26T08:42:25.370" v="57"/>
          <ac:spMkLst>
            <pc:docMk/>
            <pc:sldMk cId="117412532" sldId="258"/>
            <ac:spMk id="211973" creationId="{00000000-0000-0000-0000-000000000000}"/>
          </ac:spMkLst>
        </pc:spChg>
        <pc:spChg chg="mod">
          <ac:chgData name="三原慎一" userId="5f70cbe7-f4c8-4824-9758-2abefef14823" providerId="ADAL" clId="{978D9395-FB88-4AB1-872C-224D454340C1}" dt="2021-01-26T08:42:25.370" v="57"/>
          <ac:spMkLst>
            <pc:docMk/>
            <pc:sldMk cId="117412532" sldId="258"/>
            <ac:spMk id="211974" creationId="{00000000-0000-0000-0000-000000000000}"/>
          </ac:spMkLst>
        </pc:spChg>
        <pc:spChg chg="mod">
          <ac:chgData name="三原慎一" userId="5f70cbe7-f4c8-4824-9758-2abefef14823" providerId="ADAL" clId="{978D9395-FB88-4AB1-872C-224D454340C1}" dt="2021-01-26T08:42:25.370" v="57"/>
          <ac:spMkLst>
            <pc:docMk/>
            <pc:sldMk cId="117412532" sldId="258"/>
            <ac:spMk id="211975" creationId="{00000000-0000-0000-0000-000000000000}"/>
          </ac:spMkLst>
        </pc:spChg>
        <pc:spChg chg="mod">
          <ac:chgData name="三原慎一" userId="5f70cbe7-f4c8-4824-9758-2abefef14823" providerId="ADAL" clId="{978D9395-FB88-4AB1-872C-224D454340C1}" dt="2021-01-26T08:42:25.370" v="57"/>
          <ac:spMkLst>
            <pc:docMk/>
            <pc:sldMk cId="117412532" sldId="258"/>
            <ac:spMk id="211979" creationId="{00000000-0000-0000-0000-000000000000}"/>
          </ac:spMkLst>
        </pc:spChg>
        <pc:spChg chg="mod">
          <ac:chgData name="三原慎一" userId="5f70cbe7-f4c8-4824-9758-2abefef14823" providerId="ADAL" clId="{978D9395-FB88-4AB1-872C-224D454340C1}" dt="2021-01-26T08:42:25.370" v="57"/>
          <ac:spMkLst>
            <pc:docMk/>
            <pc:sldMk cId="117412532" sldId="258"/>
            <ac:spMk id="211989" creationId="{00000000-0000-0000-0000-000000000000}"/>
          </ac:spMkLst>
        </pc:spChg>
        <pc:spChg chg="mod">
          <ac:chgData name="三原慎一" userId="5f70cbe7-f4c8-4824-9758-2abefef14823" providerId="ADAL" clId="{978D9395-FB88-4AB1-872C-224D454340C1}" dt="2021-01-26T08:42:25.370" v="57"/>
          <ac:spMkLst>
            <pc:docMk/>
            <pc:sldMk cId="117412532" sldId="258"/>
            <ac:spMk id="211995" creationId="{00000000-0000-0000-0000-000000000000}"/>
          </ac:spMkLst>
        </pc:spChg>
        <pc:grpChg chg="mod">
          <ac:chgData name="三原慎一" userId="5f70cbe7-f4c8-4824-9758-2abefef14823" providerId="ADAL" clId="{978D9395-FB88-4AB1-872C-224D454340C1}" dt="2021-01-26T08:42:25.370" v="57"/>
          <ac:grpSpMkLst>
            <pc:docMk/>
            <pc:sldMk cId="117412532" sldId="258"/>
            <ac:grpSpMk id="4" creationId="{00000000-0000-0000-0000-000000000000}"/>
          </ac:grpSpMkLst>
        </pc:grpChg>
        <pc:grpChg chg="mod">
          <ac:chgData name="三原慎一" userId="5f70cbe7-f4c8-4824-9758-2abefef14823" providerId="ADAL" clId="{978D9395-FB88-4AB1-872C-224D454340C1}" dt="2021-01-26T08:42:25.370" v="57"/>
          <ac:grpSpMkLst>
            <pc:docMk/>
            <pc:sldMk cId="117412532" sldId="258"/>
            <ac:grpSpMk id="32" creationId="{00000000-0000-0000-0000-000000000000}"/>
          </ac:grpSpMkLst>
        </pc:grpChg>
        <pc:grpChg chg="mod">
          <ac:chgData name="三原慎一" userId="5f70cbe7-f4c8-4824-9758-2abefef14823" providerId="ADAL" clId="{978D9395-FB88-4AB1-872C-224D454340C1}" dt="2021-01-26T08:42:25.370" v="57"/>
          <ac:grpSpMkLst>
            <pc:docMk/>
            <pc:sldMk cId="117412532" sldId="258"/>
            <ac:grpSpMk id="62496" creationId="{00000000-0000-0000-0000-000000000000}"/>
          </ac:grpSpMkLst>
        </pc:grpChg>
        <pc:grpChg chg="mod">
          <ac:chgData name="三原慎一" userId="5f70cbe7-f4c8-4824-9758-2abefef14823" providerId="ADAL" clId="{978D9395-FB88-4AB1-872C-224D454340C1}" dt="2021-01-26T08:42:25.370" v="57"/>
          <ac:grpSpMkLst>
            <pc:docMk/>
            <pc:sldMk cId="117412532" sldId="258"/>
            <ac:grpSpMk id="62500" creationId="{00000000-0000-0000-0000-000000000000}"/>
          </ac:grpSpMkLst>
        </pc:grpChg>
        <pc:grpChg chg="mod">
          <ac:chgData name="三原慎一" userId="5f70cbe7-f4c8-4824-9758-2abefef14823" providerId="ADAL" clId="{978D9395-FB88-4AB1-872C-224D454340C1}" dt="2021-01-26T08:42:25.370" v="57"/>
          <ac:grpSpMkLst>
            <pc:docMk/>
            <pc:sldMk cId="117412532" sldId="258"/>
            <ac:grpSpMk id="62501" creationId="{00000000-0000-0000-0000-000000000000}"/>
          </ac:grpSpMkLst>
        </pc:grpChg>
        <pc:cxnChg chg="mod">
          <ac:chgData name="三原慎一" userId="5f70cbe7-f4c8-4824-9758-2abefef14823" providerId="ADAL" clId="{978D9395-FB88-4AB1-872C-224D454340C1}" dt="2021-01-26T08:42:25.370" v="57"/>
          <ac:cxnSpMkLst>
            <pc:docMk/>
            <pc:sldMk cId="117412532" sldId="258"/>
            <ac:cxnSpMk id="7" creationId="{00000000-0000-0000-0000-000000000000}"/>
          </ac:cxnSpMkLst>
        </pc:cxnChg>
        <pc:cxnChg chg="mod">
          <ac:chgData name="三原慎一" userId="5f70cbe7-f4c8-4824-9758-2abefef14823" providerId="ADAL" clId="{978D9395-FB88-4AB1-872C-224D454340C1}" dt="2021-01-26T08:42:25.370" v="57"/>
          <ac:cxnSpMkLst>
            <pc:docMk/>
            <pc:sldMk cId="117412532" sldId="258"/>
            <ac:cxnSpMk id="9" creationId="{00000000-0000-0000-0000-000000000000}"/>
          </ac:cxnSpMkLst>
        </pc:cxnChg>
        <pc:cxnChg chg="mod">
          <ac:chgData name="三原慎一" userId="5f70cbe7-f4c8-4824-9758-2abefef14823" providerId="ADAL" clId="{978D9395-FB88-4AB1-872C-224D454340C1}" dt="2021-01-26T08:42:25.370" v="57"/>
          <ac:cxnSpMkLst>
            <pc:docMk/>
            <pc:sldMk cId="117412532" sldId="258"/>
            <ac:cxnSpMk id="39" creationId="{00000000-0000-0000-0000-000000000000}"/>
          </ac:cxnSpMkLst>
        </pc:cxnChg>
        <pc:cxnChg chg="mod">
          <ac:chgData name="三原慎一" userId="5f70cbe7-f4c8-4824-9758-2abefef14823" providerId="ADAL" clId="{978D9395-FB88-4AB1-872C-224D454340C1}" dt="2021-01-26T08:42:25.370" v="57"/>
          <ac:cxnSpMkLst>
            <pc:docMk/>
            <pc:sldMk cId="117412532" sldId="258"/>
            <ac:cxnSpMk id="40" creationId="{00000000-0000-0000-0000-000000000000}"/>
          </ac:cxnSpMkLst>
        </pc:cxnChg>
        <pc:cxnChg chg="mod">
          <ac:chgData name="三原慎一" userId="5f70cbe7-f4c8-4824-9758-2abefef14823" providerId="ADAL" clId="{978D9395-FB88-4AB1-872C-224D454340C1}" dt="2021-01-26T08:42:25.370" v="57"/>
          <ac:cxnSpMkLst>
            <pc:docMk/>
            <pc:sldMk cId="117412532" sldId="258"/>
            <ac:cxnSpMk id="48" creationId="{662287E9-CC35-4ACB-9107-3AF6444947FE}"/>
          </ac:cxnSpMkLst>
        </pc:cxnChg>
        <pc:cxnChg chg="mod">
          <ac:chgData name="三原慎一" userId="5f70cbe7-f4c8-4824-9758-2abefef14823" providerId="ADAL" clId="{978D9395-FB88-4AB1-872C-224D454340C1}" dt="2021-01-26T08:42:25.370" v="57"/>
          <ac:cxnSpMkLst>
            <pc:docMk/>
            <pc:sldMk cId="117412532" sldId="258"/>
            <ac:cxnSpMk id="49" creationId="{88028D7F-7D93-4245-9E65-1722B53E23AD}"/>
          </ac:cxnSpMkLst>
        </pc:cxnChg>
      </pc:sldChg>
      <pc:sldChg chg="modSp">
        <pc:chgData name="三原慎一" userId="5f70cbe7-f4c8-4824-9758-2abefef14823" providerId="ADAL" clId="{978D9395-FB88-4AB1-872C-224D454340C1}" dt="2021-01-26T08:42:25.370" v="57"/>
        <pc:sldMkLst>
          <pc:docMk/>
          <pc:sldMk cId="4030650326" sldId="261"/>
        </pc:sldMkLst>
        <pc:spChg chg="mod">
          <ac:chgData name="三原慎一" userId="5f70cbe7-f4c8-4824-9758-2abefef14823" providerId="ADAL" clId="{978D9395-FB88-4AB1-872C-224D454340C1}" dt="2021-01-26T08:42:25.370" v="57"/>
          <ac:spMkLst>
            <pc:docMk/>
            <pc:sldMk cId="4030650326" sldId="261"/>
            <ac:spMk id="2" creationId="{00000000-0000-0000-0000-000000000000}"/>
          </ac:spMkLst>
        </pc:spChg>
        <pc:spChg chg="mod">
          <ac:chgData name="三原慎一" userId="5f70cbe7-f4c8-4824-9758-2abefef14823" providerId="ADAL" clId="{978D9395-FB88-4AB1-872C-224D454340C1}" dt="2021-01-26T08:42:25.370" v="57"/>
          <ac:spMkLst>
            <pc:docMk/>
            <pc:sldMk cId="4030650326" sldId="261"/>
            <ac:spMk id="3" creationId="{00000000-0000-0000-0000-000000000000}"/>
          </ac:spMkLst>
        </pc:spChg>
        <pc:spChg chg="mod">
          <ac:chgData name="三原慎一" userId="5f70cbe7-f4c8-4824-9758-2abefef14823" providerId="ADAL" clId="{978D9395-FB88-4AB1-872C-224D454340C1}" dt="2021-01-26T08:42:25.370" v="57"/>
          <ac:spMkLst>
            <pc:docMk/>
            <pc:sldMk cId="4030650326" sldId="261"/>
            <ac:spMk id="16" creationId="{00000000-0000-0000-0000-000000000000}"/>
          </ac:spMkLst>
        </pc:spChg>
        <pc:spChg chg="mod">
          <ac:chgData name="三原慎一" userId="5f70cbe7-f4c8-4824-9758-2abefef14823" providerId="ADAL" clId="{978D9395-FB88-4AB1-872C-224D454340C1}" dt="2021-01-26T08:42:25.370" v="57"/>
          <ac:spMkLst>
            <pc:docMk/>
            <pc:sldMk cId="4030650326" sldId="261"/>
            <ac:spMk id="19" creationId="{00000000-0000-0000-0000-000000000000}"/>
          </ac:spMkLst>
        </pc:spChg>
        <pc:spChg chg="mod">
          <ac:chgData name="三原慎一" userId="5f70cbe7-f4c8-4824-9758-2abefef14823" providerId="ADAL" clId="{978D9395-FB88-4AB1-872C-224D454340C1}" dt="2021-01-26T08:42:25.370" v="57"/>
          <ac:spMkLst>
            <pc:docMk/>
            <pc:sldMk cId="4030650326" sldId="261"/>
            <ac:spMk id="60425" creationId="{00000000-0000-0000-0000-000000000000}"/>
          </ac:spMkLst>
        </pc:spChg>
        <pc:spChg chg="mod">
          <ac:chgData name="三原慎一" userId="5f70cbe7-f4c8-4824-9758-2abefef14823" providerId="ADAL" clId="{978D9395-FB88-4AB1-872C-224D454340C1}" dt="2021-01-26T08:42:25.370" v="57"/>
          <ac:spMkLst>
            <pc:docMk/>
            <pc:sldMk cId="4030650326" sldId="261"/>
            <ac:spMk id="60440" creationId="{00000000-0000-0000-0000-000000000000}"/>
          </ac:spMkLst>
        </pc:spChg>
        <pc:spChg chg="mod">
          <ac:chgData name="三原慎一" userId="5f70cbe7-f4c8-4824-9758-2abefef14823" providerId="ADAL" clId="{978D9395-FB88-4AB1-872C-224D454340C1}" dt="2021-01-26T08:42:25.370" v="57"/>
          <ac:spMkLst>
            <pc:docMk/>
            <pc:sldMk cId="4030650326" sldId="261"/>
            <ac:spMk id="60442" creationId="{00000000-0000-0000-0000-000000000000}"/>
          </ac:spMkLst>
        </pc:spChg>
        <pc:spChg chg="mod">
          <ac:chgData name="三原慎一" userId="5f70cbe7-f4c8-4824-9758-2abefef14823" providerId="ADAL" clId="{978D9395-FB88-4AB1-872C-224D454340C1}" dt="2021-01-26T08:42:25.370" v="57"/>
          <ac:spMkLst>
            <pc:docMk/>
            <pc:sldMk cId="4030650326" sldId="261"/>
            <ac:spMk id="60443" creationId="{00000000-0000-0000-0000-000000000000}"/>
          </ac:spMkLst>
        </pc:spChg>
        <pc:spChg chg="mod">
          <ac:chgData name="三原慎一" userId="5f70cbe7-f4c8-4824-9758-2abefef14823" providerId="ADAL" clId="{978D9395-FB88-4AB1-872C-224D454340C1}" dt="2021-01-26T08:42:25.370" v="57"/>
          <ac:spMkLst>
            <pc:docMk/>
            <pc:sldMk cId="4030650326" sldId="261"/>
            <ac:spMk id="60452" creationId="{00000000-0000-0000-0000-000000000000}"/>
          </ac:spMkLst>
        </pc:spChg>
        <pc:spChg chg="mod">
          <ac:chgData name="三原慎一" userId="5f70cbe7-f4c8-4824-9758-2abefef14823" providerId="ADAL" clId="{978D9395-FB88-4AB1-872C-224D454340C1}" dt="2021-01-26T08:42:25.370" v="57"/>
          <ac:spMkLst>
            <pc:docMk/>
            <pc:sldMk cId="4030650326" sldId="261"/>
            <ac:spMk id="60455" creationId="{00000000-0000-0000-0000-000000000000}"/>
          </ac:spMkLst>
        </pc:spChg>
        <pc:spChg chg="mod">
          <ac:chgData name="三原慎一" userId="5f70cbe7-f4c8-4824-9758-2abefef14823" providerId="ADAL" clId="{978D9395-FB88-4AB1-872C-224D454340C1}" dt="2021-01-26T08:42:25.370" v="57"/>
          <ac:spMkLst>
            <pc:docMk/>
            <pc:sldMk cId="4030650326" sldId="261"/>
            <ac:spMk id="60456" creationId="{00000000-0000-0000-0000-000000000000}"/>
          </ac:spMkLst>
        </pc:spChg>
        <pc:grpChg chg="mod">
          <ac:chgData name="三原慎一" userId="5f70cbe7-f4c8-4824-9758-2abefef14823" providerId="ADAL" clId="{978D9395-FB88-4AB1-872C-224D454340C1}" dt="2021-01-26T08:42:25.370" v="57"/>
          <ac:grpSpMkLst>
            <pc:docMk/>
            <pc:sldMk cId="4030650326" sldId="261"/>
            <ac:grpSpMk id="60453" creationId="{00000000-0000-0000-0000-000000000000}"/>
          </ac:grpSpMkLst>
        </pc:grpChg>
        <pc:grpChg chg="mod">
          <ac:chgData name="三原慎一" userId="5f70cbe7-f4c8-4824-9758-2abefef14823" providerId="ADAL" clId="{978D9395-FB88-4AB1-872C-224D454340C1}" dt="2021-01-26T08:42:25.370" v="57"/>
          <ac:grpSpMkLst>
            <pc:docMk/>
            <pc:sldMk cId="4030650326" sldId="261"/>
            <ac:grpSpMk id="60454" creationId="{00000000-0000-0000-0000-000000000000}"/>
          </ac:grpSpMkLst>
        </pc:grpChg>
        <pc:picChg chg="mod">
          <ac:chgData name="三原慎一" userId="5f70cbe7-f4c8-4824-9758-2abefef14823" providerId="ADAL" clId="{978D9395-FB88-4AB1-872C-224D454340C1}" dt="2021-01-26T08:42:25.370" v="57"/>
          <ac:picMkLst>
            <pc:docMk/>
            <pc:sldMk cId="4030650326" sldId="261"/>
            <ac:picMk id="60434" creationId="{00000000-0000-0000-0000-000000000000}"/>
          </ac:picMkLst>
        </pc:picChg>
        <pc:picChg chg="mod">
          <ac:chgData name="三原慎一" userId="5f70cbe7-f4c8-4824-9758-2abefef14823" providerId="ADAL" clId="{978D9395-FB88-4AB1-872C-224D454340C1}" dt="2021-01-26T08:42:25.370" v="57"/>
          <ac:picMkLst>
            <pc:docMk/>
            <pc:sldMk cId="4030650326" sldId="261"/>
            <ac:picMk id="60435" creationId="{00000000-0000-0000-0000-000000000000}"/>
          </ac:picMkLst>
        </pc:picChg>
      </pc:sldChg>
      <pc:sldChg chg="modSp modNotes">
        <pc:chgData name="三原慎一" userId="5f70cbe7-f4c8-4824-9758-2abefef14823" providerId="ADAL" clId="{978D9395-FB88-4AB1-872C-224D454340C1}" dt="2021-01-26T08:42:25.370" v="57"/>
        <pc:sldMkLst>
          <pc:docMk/>
          <pc:sldMk cId="3930241695" sldId="263"/>
        </pc:sldMkLst>
        <pc:spChg chg="mod">
          <ac:chgData name="三原慎一" userId="5f70cbe7-f4c8-4824-9758-2abefef14823" providerId="ADAL" clId="{978D9395-FB88-4AB1-872C-224D454340C1}" dt="2021-01-26T08:42:25.370" v="57"/>
          <ac:spMkLst>
            <pc:docMk/>
            <pc:sldMk cId="3930241695" sldId="263"/>
            <ac:spMk id="2" creationId="{00000000-0000-0000-0000-000000000000}"/>
          </ac:spMkLst>
        </pc:spChg>
        <pc:spChg chg="mod">
          <ac:chgData name="三原慎一" userId="5f70cbe7-f4c8-4824-9758-2abefef14823" providerId="ADAL" clId="{978D9395-FB88-4AB1-872C-224D454340C1}" dt="2021-01-26T08:42:25.370" v="57"/>
          <ac:spMkLst>
            <pc:docMk/>
            <pc:sldMk cId="3930241695" sldId="263"/>
            <ac:spMk id="3" creationId="{00000000-0000-0000-0000-000000000000}"/>
          </ac:spMkLst>
        </pc:spChg>
        <pc:spChg chg="mod">
          <ac:chgData name="三原慎一" userId="5f70cbe7-f4c8-4824-9758-2abefef14823" providerId="ADAL" clId="{978D9395-FB88-4AB1-872C-224D454340C1}" dt="2021-01-26T08:42:25.370" v="57"/>
          <ac:spMkLst>
            <pc:docMk/>
            <pc:sldMk cId="3930241695" sldId="263"/>
            <ac:spMk id="9" creationId="{00000000-0000-0000-0000-000000000000}"/>
          </ac:spMkLst>
        </pc:spChg>
        <pc:spChg chg="mod">
          <ac:chgData name="三原慎一" userId="5f70cbe7-f4c8-4824-9758-2abefef14823" providerId="ADAL" clId="{978D9395-FB88-4AB1-872C-224D454340C1}" dt="2021-01-26T08:42:25.370" v="57"/>
          <ac:spMkLst>
            <pc:docMk/>
            <pc:sldMk cId="3930241695" sldId="263"/>
            <ac:spMk id="10" creationId="{00000000-0000-0000-0000-000000000000}"/>
          </ac:spMkLst>
        </pc:spChg>
        <pc:spChg chg="mod">
          <ac:chgData name="三原慎一" userId="5f70cbe7-f4c8-4824-9758-2abefef14823" providerId="ADAL" clId="{978D9395-FB88-4AB1-872C-224D454340C1}" dt="2021-01-26T08:42:25.370" v="57"/>
          <ac:spMkLst>
            <pc:docMk/>
            <pc:sldMk cId="3930241695" sldId="263"/>
            <ac:spMk id="12" creationId="{00000000-0000-0000-0000-000000000000}"/>
          </ac:spMkLst>
        </pc:spChg>
        <pc:spChg chg="mod">
          <ac:chgData name="三原慎一" userId="5f70cbe7-f4c8-4824-9758-2abefef14823" providerId="ADAL" clId="{978D9395-FB88-4AB1-872C-224D454340C1}" dt="2021-01-26T08:42:25.370" v="57"/>
          <ac:spMkLst>
            <pc:docMk/>
            <pc:sldMk cId="3930241695" sldId="263"/>
            <ac:spMk id="83977" creationId="{00000000-0000-0000-0000-000000000000}"/>
          </ac:spMkLst>
        </pc:spChg>
        <pc:picChg chg="mod">
          <ac:chgData name="三原慎一" userId="5f70cbe7-f4c8-4824-9758-2abefef14823" providerId="ADAL" clId="{978D9395-FB88-4AB1-872C-224D454340C1}" dt="2021-01-26T08:42:25.370" v="57"/>
          <ac:picMkLst>
            <pc:docMk/>
            <pc:sldMk cId="3930241695" sldId="263"/>
            <ac:picMk id="11" creationId="{00000000-0000-0000-0000-000000000000}"/>
          </ac:picMkLst>
        </pc:picChg>
        <pc:picChg chg="mod">
          <ac:chgData name="三原慎一" userId="5f70cbe7-f4c8-4824-9758-2abefef14823" providerId="ADAL" clId="{978D9395-FB88-4AB1-872C-224D454340C1}" dt="2021-01-26T08:42:25.370" v="57"/>
          <ac:picMkLst>
            <pc:docMk/>
            <pc:sldMk cId="3930241695" sldId="263"/>
            <ac:picMk id="169987" creationId="{00000000-0000-0000-0000-000000000000}"/>
          </ac:picMkLst>
        </pc:picChg>
        <pc:picChg chg="mod">
          <ac:chgData name="三原慎一" userId="5f70cbe7-f4c8-4824-9758-2abefef14823" providerId="ADAL" clId="{978D9395-FB88-4AB1-872C-224D454340C1}" dt="2021-01-26T08:42:25.370" v="57"/>
          <ac:picMkLst>
            <pc:docMk/>
            <pc:sldMk cId="3930241695" sldId="263"/>
            <ac:picMk id="169988" creationId="{00000000-0000-0000-0000-000000000000}"/>
          </ac:picMkLst>
        </pc:picChg>
        <pc:picChg chg="mod">
          <ac:chgData name="三原慎一" userId="5f70cbe7-f4c8-4824-9758-2abefef14823" providerId="ADAL" clId="{978D9395-FB88-4AB1-872C-224D454340C1}" dt="2021-01-26T08:42:25.370" v="57"/>
          <ac:picMkLst>
            <pc:docMk/>
            <pc:sldMk cId="3930241695" sldId="263"/>
            <ac:picMk id="169989" creationId="{00000000-0000-0000-0000-000000000000}"/>
          </ac:picMkLst>
        </pc:picChg>
      </pc:sldChg>
      <pc:sldChg chg="modSp modNotes">
        <pc:chgData name="三原慎一" userId="5f70cbe7-f4c8-4824-9758-2abefef14823" providerId="ADAL" clId="{978D9395-FB88-4AB1-872C-224D454340C1}" dt="2021-01-26T08:42:25.370" v="57"/>
        <pc:sldMkLst>
          <pc:docMk/>
          <pc:sldMk cId="142751480" sldId="264"/>
        </pc:sldMkLst>
        <pc:spChg chg="mod">
          <ac:chgData name="三原慎一" userId="5f70cbe7-f4c8-4824-9758-2abefef14823" providerId="ADAL" clId="{978D9395-FB88-4AB1-872C-224D454340C1}" dt="2021-01-26T08:42:25.370" v="57"/>
          <ac:spMkLst>
            <pc:docMk/>
            <pc:sldMk cId="142751480" sldId="264"/>
            <ac:spMk id="2" creationId="{00000000-0000-0000-0000-000000000000}"/>
          </ac:spMkLst>
        </pc:spChg>
        <pc:spChg chg="mod">
          <ac:chgData name="三原慎一" userId="5f70cbe7-f4c8-4824-9758-2abefef14823" providerId="ADAL" clId="{978D9395-FB88-4AB1-872C-224D454340C1}" dt="2021-01-26T08:42:25.370" v="57"/>
          <ac:spMkLst>
            <pc:docMk/>
            <pc:sldMk cId="142751480" sldId="264"/>
            <ac:spMk id="9" creationId="{00000000-0000-0000-0000-000000000000}"/>
          </ac:spMkLst>
        </pc:spChg>
        <pc:spChg chg="mod">
          <ac:chgData name="三原慎一" userId="5f70cbe7-f4c8-4824-9758-2abefef14823" providerId="ADAL" clId="{978D9395-FB88-4AB1-872C-224D454340C1}" dt="2021-01-26T08:42:25.370" v="57"/>
          <ac:spMkLst>
            <pc:docMk/>
            <pc:sldMk cId="142751480" sldId="264"/>
            <ac:spMk id="16" creationId="{00000000-0000-0000-0000-000000000000}"/>
          </ac:spMkLst>
        </pc:spChg>
        <pc:picChg chg="mod">
          <ac:chgData name="三原慎一" userId="5f70cbe7-f4c8-4824-9758-2abefef14823" providerId="ADAL" clId="{978D9395-FB88-4AB1-872C-224D454340C1}" dt="2021-01-26T08:42:25.370" v="57"/>
          <ac:picMkLst>
            <pc:docMk/>
            <pc:sldMk cId="142751480" sldId="264"/>
            <ac:picMk id="3" creationId="{00000000-0000-0000-0000-000000000000}"/>
          </ac:picMkLst>
        </pc:picChg>
        <pc:picChg chg="mod">
          <ac:chgData name="三原慎一" userId="5f70cbe7-f4c8-4824-9758-2abefef14823" providerId="ADAL" clId="{978D9395-FB88-4AB1-872C-224D454340C1}" dt="2021-01-26T08:42:25.370" v="57"/>
          <ac:picMkLst>
            <pc:docMk/>
            <pc:sldMk cId="142751480" sldId="264"/>
            <ac:picMk id="4" creationId="{00000000-0000-0000-0000-000000000000}"/>
          </ac:picMkLst>
        </pc:picChg>
        <pc:picChg chg="mod">
          <ac:chgData name="三原慎一" userId="5f70cbe7-f4c8-4824-9758-2abefef14823" providerId="ADAL" clId="{978D9395-FB88-4AB1-872C-224D454340C1}" dt="2021-01-26T08:42:25.370" v="57"/>
          <ac:picMkLst>
            <pc:docMk/>
            <pc:sldMk cId="142751480" sldId="264"/>
            <ac:picMk id="5" creationId="{00000000-0000-0000-0000-000000000000}"/>
          </ac:picMkLst>
        </pc:picChg>
        <pc:picChg chg="mod">
          <ac:chgData name="三原慎一" userId="5f70cbe7-f4c8-4824-9758-2abefef14823" providerId="ADAL" clId="{978D9395-FB88-4AB1-872C-224D454340C1}" dt="2021-01-26T08:42:25.370" v="57"/>
          <ac:picMkLst>
            <pc:docMk/>
            <pc:sldMk cId="142751480" sldId="264"/>
            <ac:picMk id="6" creationId="{00000000-0000-0000-0000-000000000000}"/>
          </ac:picMkLst>
        </pc:picChg>
        <pc:cxnChg chg="mod">
          <ac:chgData name="三原慎一" userId="5f70cbe7-f4c8-4824-9758-2abefef14823" providerId="ADAL" clId="{978D9395-FB88-4AB1-872C-224D454340C1}" dt="2021-01-26T08:42:25.370" v="57"/>
          <ac:cxnSpMkLst>
            <pc:docMk/>
            <pc:sldMk cId="142751480" sldId="264"/>
            <ac:cxnSpMk id="18" creationId="{00000000-0000-0000-0000-000000000000}"/>
          </ac:cxnSpMkLst>
        </pc:cxnChg>
      </pc:sldChg>
      <pc:sldChg chg="delSp modSp mod">
        <pc:chgData name="三原慎一" userId="5f70cbe7-f4c8-4824-9758-2abefef14823" providerId="ADAL" clId="{978D9395-FB88-4AB1-872C-224D454340C1}" dt="2021-01-26T08:42:33.354" v="58" actId="478"/>
        <pc:sldMkLst>
          <pc:docMk/>
          <pc:sldMk cId="269671773" sldId="269"/>
        </pc:sldMkLst>
        <pc:spChg chg="mod">
          <ac:chgData name="三原慎一" userId="5f70cbe7-f4c8-4824-9758-2abefef14823" providerId="ADAL" clId="{978D9395-FB88-4AB1-872C-224D454340C1}" dt="2021-01-26T08:42:25.370" v="57"/>
          <ac:spMkLst>
            <pc:docMk/>
            <pc:sldMk cId="269671773" sldId="269"/>
            <ac:spMk id="3" creationId="{00000000-0000-0000-0000-000000000000}"/>
          </ac:spMkLst>
        </pc:spChg>
        <pc:spChg chg="mod">
          <ac:chgData name="三原慎一" userId="5f70cbe7-f4c8-4824-9758-2abefef14823" providerId="ADAL" clId="{978D9395-FB88-4AB1-872C-224D454340C1}" dt="2021-01-26T08:42:25.370" v="57"/>
          <ac:spMkLst>
            <pc:docMk/>
            <pc:sldMk cId="269671773" sldId="269"/>
            <ac:spMk id="8" creationId="{00000000-0000-0000-0000-000000000000}"/>
          </ac:spMkLst>
        </pc:spChg>
        <pc:spChg chg="mod">
          <ac:chgData name="三原慎一" userId="5f70cbe7-f4c8-4824-9758-2abefef14823" providerId="ADAL" clId="{978D9395-FB88-4AB1-872C-224D454340C1}" dt="2021-01-26T08:42:25.370" v="57"/>
          <ac:spMkLst>
            <pc:docMk/>
            <pc:sldMk cId="269671773" sldId="269"/>
            <ac:spMk id="11" creationId="{00000000-0000-0000-0000-000000000000}"/>
          </ac:spMkLst>
        </pc:spChg>
        <pc:spChg chg="del mod">
          <ac:chgData name="三原慎一" userId="5f70cbe7-f4c8-4824-9758-2abefef14823" providerId="ADAL" clId="{978D9395-FB88-4AB1-872C-224D454340C1}" dt="2021-01-26T08:42:33.354" v="58" actId="478"/>
          <ac:spMkLst>
            <pc:docMk/>
            <pc:sldMk cId="269671773" sldId="269"/>
            <ac:spMk id="12" creationId="{00000000-0000-0000-0000-000000000000}"/>
          </ac:spMkLst>
        </pc:spChg>
        <pc:spChg chg="mod">
          <ac:chgData name="三原慎一" userId="5f70cbe7-f4c8-4824-9758-2abefef14823" providerId="ADAL" clId="{978D9395-FB88-4AB1-872C-224D454340C1}" dt="2021-01-26T08:42:25.370" v="57"/>
          <ac:spMkLst>
            <pc:docMk/>
            <pc:sldMk cId="269671773" sldId="269"/>
            <ac:spMk id="20" creationId="{00000000-0000-0000-0000-000000000000}"/>
          </ac:spMkLst>
        </pc:spChg>
        <pc:spChg chg="mod">
          <ac:chgData name="三原慎一" userId="5f70cbe7-f4c8-4824-9758-2abefef14823" providerId="ADAL" clId="{978D9395-FB88-4AB1-872C-224D454340C1}" dt="2021-01-26T08:42:25.370" v="57"/>
          <ac:spMkLst>
            <pc:docMk/>
            <pc:sldMk cId="269671773" sldId="269"/>
            <ac:spMk id="21" creationId="{00000000-0000-0000-0000-000000000000}"/>
          </ac:spMkLst>
        </pc:spChg>
        <pc:spChg chg="mod">
          <ac:chgData name="三原慎一" userId="5f70cbe7-f4c8-4824-9758-2abefef14823" providerId="ADAL" clId="{978D9395-FB88-4AB1-872C-224D454340C1}" dt="2021-01-26T08:42:25.370" v="57"/>
          <ac:spMkLst>
            <pc:docMk/>
            <pc:sldMk cId="269671773" sldId="269"/>
            <ac:spMk id="22" creationId="{00000000-0000-0000-0000-000000000000}"/>
          </ac:spMkLst>
        </pc:spChg>
        <pc:spChg chg="mod">
          <ac:chgData name="三原慎一" userId="5f70cbe7-f4c8-4824-9758-2abefef14823" providerId="ADAL" clId="{978D9395-FB88-4AB1-872C-224D454340C1}" dt="2021-01-26T08:42:25.370" v="57"/>
          <ac:spMkLst>
            <pc:docMk/>
            <pc:sldMk cId="269671773" sldId="269"/>
            <ac:spMk id="24" creationId="{00000000-0000-0000-0000-000000000000}"/>
          </ac:spMkLst>
        </pc:spChg>
        <pc:spChg chg="mod">
          <ac:chgData name="三原慎一" userId="5f70cbe7-f4c8-4824-9758-2abefef14823" providerId="ADAL" clId="{978D9395-FB88-4AB1-872C-224D454340C1}" dt="2021-01-26T08:42:25.370" v="57"/>
          <ac:spMkLst>
            <pc:docMk/>
            <pc:sldMk cId="269671773" sldId="269"/>
            <ac:spMk id="25" creationId="{00000000-0000-0000-0000-000000000000}"/>
          </ac:spMkLst>
        </pc:spChg>
        <pc:spChg chg="mod">
          <ac:chgData name="三原慎一" userId="5f70cbe7-f4c8-4824-9758-2abefef14823" providerId="ADAL" clId="{978D9395-FB88-4AB1-872C-224D454340C1}" dt="2021-01-26T08:42:25.370" v="57"/>
          <ac:spMkLst>
            <pc:docMk/>
            <pc:sldMk cId="269671773" sldId="269"/>
            <ac:spMk id="26" creationId="{00000000-0000-0000-0000-000000000000}"/>
          </ac:spMkLst>
        </pc:spChg>
        <pc:spChg chg="mod">
          <ac:chgData name="三原慎一" userId="5f70cbe7-f4c8-4824-9758-2abefef14823" providerId="ADAL" clId="{978D9395-FB88-4AB1-872C-224D454340C1}" dt="2021-01-26T08:42:25.370" v="57"/>
          <ac:spMkLst>
            <pc:docMk/>
            <pc:sldMk cId="269671773" sldId="269"/>
            <ac:spMk id="27" creationId="{00000000-0000-0000-0000-000000000000}"/>
          </ac:spMkLst>
        </pc:spChg>
        <pc:spChg chg="mod">
          <ac:chgData name="三原慎一" userId="5f70cbe7-f4c8-4824-9758-2abefef14823" providerId="ADAL" clId="{978D9395-FB88-4AB1-872C-224D454340C1}" dt="2021-01-26T08:42:25.370" v="57"/>
          <ac:spMkLst>
            <pc:docMk/>
            <pc:sldMk cId="269671773" sldId="269"/>
            <ac:spMk id="28" creationId="{00000000-0000-0000-0000-000000000000}"/>
          </ac:spMkLst>
        </pc:spChg>
        <pc:spChg chg="mod">
          <ac:chgData name="三原慎一" userId="5f70cbe7-f4c8-4824-9758-2abefef14823" providerId="ADAL" clId="{978D9395-FB88-4AB1-872C-224D454340C1}" dt="2021-01-26T08:42:25.370" v="57"/>
          <ac:spMkLst>
            <pc:docMk/>
            <pc:sldMk cId="269671773" sldId="269"/>
            <ac:spMk id="213013" creationId="{00000000-0000-0000-0000-000000000000}"/>
          </ac:spMkLst>
        </pc:spChg>
        <pc:spChg chg="mod">
          <ac:chgData name="三原慎一" userId="5f70cbe7-f4c8-4824-9758-2abefef14823" providerId="ADAL" clId="{978D9395-FB88-4AB1-872C-224D454340C1}" dt="2021-01-26T08:42:25.370" v="57"/>
          <ac:spMkLst>
            <pc:docMk/>
            <pc:sldMk cId="269671773" sldId="269"/>
            <ac:spMk id="213014" creationId="{00000000-0000-0000-0000-000000000000}"/>
          </ac:spMkLst>
        </pc:spChg>
        <pc:spChg chg="mod">
          <ac:chgData name="三原慎一" userId="5f70cbe7-f4c8-4824-9758-2abefef14823" providerId="ADAL" clId="{978D9395-FB88-4AB1-872C-224D454340C1}" dt="2021-01-26T08:42:25.370" v="57"/>
          <ac:spMkLst>
            <pc:docMk/>
            <pc:sldMk cId="269671773" sldId="269"/>
            <ac:spMk id="213015" creationId="{00000000-0000-0000-0000-000000000000}"/>
          </ac:spMkLst>
        </pc:spChg>
        <pc:spChg chg="mod">
          <ac:chgData name="三原慎一" userId="5f70cbe7-f4c8-4824-9758-2abefef14823" providerId="ADAL" clId="{978D9395-FB88-4AB1-872C-224D454340C1}" dt="2021-01-26T08:42:25.370" v="57"/>
          <ac:spMkLst>
            <pc:docMk/>
            <pc:sldMk cId="269671773" sldId="269"/>
            <ac:spMk id="213016" creationId="{00000000-0000-0000-0000-000000000000}"/>
          </ac:spMkLst>
        </pc:spChg>
        <pc:spChg chg="mod">
          <ac:chgData name="三原慎一" userId="5f70cbe7-f4c8-4824-9758-2abefef14823" providerId="ADAL" clId="{978D9395-FB88-4AB1-872C-224D454340C1}" dt="2021-01-26T08:42:25.370" v="57"/>
          <ac:spMkLst>
            <pc:docMk/>
            <pc:sldMk cId="269671773" sldId="269"/>
            <ac:spMk id="213017" creationId="{00000000-0000-0000-0000-000000000000}"/>
          </ac:spMkLst>
        </pc:spChg>
        <pc:spChg chg="mod">
          <ac:chgData name="三原慎一" userId="5f70cbe7-f4c8-4824-9758-2abefef14823" providerId="ADAL" clId="{978D9395-FB88-4AB1-872C-224D454340C1}" dt="2021-01-26T08:42:25.370" v="57"/>
          <ac:spMkLst>
            <pc:docMk/>
            <pc:sldMk cId="269671773" sldId="269"/>
            <ac:spMk id="213018" creationId="{00000000-0000-0000-0000-000000000000}"/>
          </ac:spMkLst>
        </pc:spChg>
        <pc:spChg chg="mod">
          <ac:chgData name="三原慎一" userId="5f70cbe7-f4c8-4824-9758-2abefef14823" providerId="ADAL" clId="{978D9395-FB88-4AB1-872C-224D454340C1}" dt="2021-01-26T08:42:25.370" v="57"/>
          <ac:spMkLst>
            <pc:docMk/>
            <pc:sldMk cId="269671773" sldId="269"/>
            <ac:spMk id="213019" creationId="{00000000-0000-0000-0000-000000000000}"/>
          </ac:spMkLst>
        </pc:spChg>
        <pc:spChg chg="mod">
          <ac:chgData name="三原慎一" userId="5f70cbe7-f4c8-4824-9758-2abefef14823" providerId="ADAL" clId="{978D9395-FB88-4AB1-872C-224D454340C1}" dt="2021-01-26T08:42:25.370" v="57"/>
          <ac:spMkLst>
            <pc:docMk/>
            <pc:sldMk cId="269671773" sldId="269"/>
            <ac:spMk id="213020" creationId="{00000000-0000-0000-0000-000000000000}"/>
          </ac:spMkLst>
        </pc:spChg>
        <pc:picChg chg="mod">
          <ac:chgData name="三原慎一" userId="5f70cbe7-f4c8-4824-9758-2abefef14823" providerId="ADAL" clId="{978D9395-FB88-4AB1-872C-224D454340C1}" dt="2021-01-26T08:42:25.370" v="57"/>
          <ac:picMkLst>
            <pc:docMk/>
            <pc:sldMk cId="269671773" sldId="269"/>
            <ac:picMk id="4" creationId="{00000000-0000-0000-0000-000000000000}"/>
          </ac:picMkLst>
        </pc:picChg>
        <pc:picChg chg="mod">
          <ac:chgData name="三原慎一" userId="5f70cbe7-f4c8-4824-9758-2abefef14823" providerId="ADAL" clId="{978D9395-FB88-4AB1-872C-224D454340C1}" dt="2021-01-26T08:42:25.370" v="57"/>
          <ac:picMkLst>
            <pc:docMk/>
            <pc:sldMk cId="269671773" sldId="269"/>
            <ac:picMk id="5" creationId="{00000000-0000-0000-0000-000000000000}"/>
          </ac:picMkLst>
        </pc:picChg>
        <pc:picChg chg="mod">
          <ac:chgData name="三原慎一" userId="5f70cbe7-f4c8-4824-9758-2abefef14823" providerId="ADAL" clId="{978D9395-FB88-4AB1-872C-224D454340C1}" dt="2021-01-26T08:42:25.370" v="57"/>
          <ac:picMkLst>
            <pc:docMk/>
            <pc:sldMk cId="269671773" sldId="269"/>
            <ac:picMk id="6" creationId="{00000000-0000-0000-0000-000000000000}"/>
          </ac:picMkLst>
        </pc:picChg>
        <pc:picChg chg="mod">
          <ac:chgData name="三原慎一" userId="5f70cbe7-f4c8-4824-9758-2abefef14823" providerId="ADAL" clId="{978D9395-FB88-4AB1-872C-224D454340C1}" dt="2021-01-26T08:42:25.370" v="57"/>
          <ac:picMkLst>
            <pc:docMk/>
            <pc:sldMk cId="269671773" sldId="269"/>
            <ac:picMk id="7" creationId="{00000000-0000-0000-0000-000000000000}"/>
          </ac:picMkLst>
        </pc:picChg>
        <pc:picChg chg="mod">
          <ac:chgData name="三原慎一" userId="5f70cbe7-f4c8-4824-9758-2abefef14823" providerId="ADAL" clId="{978D9395-FB88-4AB1-872C-224D454340C1}" dt="2021-01-26T08:42:25.370" v="57"/>
          <ac:picMkLst>
            <pc:docMk/>
            <pc:sldMk cId="269671773" sldId="269"/>
            <ac:picMk id="9" creationId="{00000000-0000-0000-0000-000000000000}"/>
          </ac:picMkLst>
        </pc:picChg>
        <pc:picChg chg="mod">
          <ac:chgData name="三原慎一" userId="5f70cbe7-f4c8-4824-9758-2abefef14823" providerId="ADAL" clId="{978D9395-FB88-4AB1-872C-224D454340C1}" dt="2021-01-26T08:42:25.370" v="57"/>
          <ac:picMkLst>
            <pc:docMk/>
            <pc:sldMk cId="269671773" sldId="269"/>
            <ac:picMk id="10" creationId="{00000000-0000-0000-0000-000000000000}"/>
          </ac:picMkLst>
        </pc:picChg>
        <pc:picChg chg="mod">
          <ac:chgData name="三原慎一" userId="5f70cbe7-f4c8-4824-9758-2abefef14823" providerId="ADAL" clId="{978D9395-FB88-4AB1-872C-224D454340C1}" dt="2021-01-26T08:42:25.370" v="57"/>
          <ac:picMkLst>
            <pc:docMk/>
            <pc:sldMk cId="269671773" sldId="269"/>
            <ac:picMk id="212998" creationId="{00000000-0000-0000-0000-000000000000}"/>
          </ac:picMkLst>
        </pc:picChg>
      </pc:sldChg>
      <pc:sldChg chg="addSp delSp modSp mod">
        <pc:chgData name="三原慎一" userId="5f70cbe7-f4c8-4824-9758-2abefef14823" providerId="ADAL" clId="{978D9395-FB88-4AB1-872C-224D454340C1}" dt="2021-01-26T08:43:16.305" v="60" actId="478"/>
        <pc:sldMkLst>
          <pc:docMk/>
          <pc:sldMk cId="3802306038" sldId="270"/>
        </pc:sldMkLst>
        <pc:spChg chg="mod">
          <ac:chgData name="三原慎一" userId="5f70cbe7-f4c8-4824-9758-2abefef14823" providerId="ADAL" clId="{978D9395-FB88-4AB1-872C-224D454340C1}" dt="2021-01-26T08:42:25.370" v="57"/>
          <ac:spMkLst>
            <pc:docMk/>
            <pc:sldMk cId="3802306038" sldId="270"/>
            <ac:spMk id="2" creationId="{00000000-0000-0000-0000-000000000000}"/>
          </ac:spMkLst>
        </pc:spChg>
        <pc:spChg chg="mod">
          <ac:chgData name="三原慎一" userId="5f70cbe7-f4c8-4824-9758-2abefef14823" providerId="ADAL" clId="{978D9395-FB88-4AB1-872C-224D454340C1}" dt="2021-01-26T08:42:25.370" v="57"/>
          <ac:spMkLst>
            <pc:docMk/>
            <pc:sldMk cId="3802306038" sldId="270"/>
            <ac:spMk id="12" creationId="{00000000-0000-0000-0000-000000000000}"/>
          </ac:spMkLst>
        </pc:spChg>
        <pc:spChg chg="mod">
          <ac:chgData name="三原慎一" userId="5f70cbe7-f4c8-4824-9758-2abefef14823" providerId="ADAL" clId="{978D9395-FB88-4AB1-872C-224D454340C1}" dt="2021-01-26T08:42:25.370" v="57"/>
          <ac:spMkLst>
            <pc:docMk/>
            <pc:sldMk cId="3802306038" sldId="270"/>
            <ac:spMk id="17" creationId="{00000000-0000-0000-0000-000000000000}"/>
          </ac:spMkLst>
        </pc:spChg>
        <pc:spChg chg="mod">
          <ac:chgData name="三原慎一" userId="5f70cbe7-f4c8-4824-9758-2abefef14823" providerId="ADAL" clId="{978D9395-FB88-4AB1-872C-224D454340C1}" dt="2021-01-26T08:42:25.370" v="57"/>
          <ac:spMkLst>
            <pc:docMk/>
            <pc:sldMk cId="3802306038" sldId="270"/>
            <ac:spMk id="18" creationId="{00000000-0000-0000-0000-000000000000}"/>
          </ac:spMkLst>
        </pc:spChg>
        <pc:spChg chg="del mod">
          <ac:chgData name="三原慎一" userId="5f70cbe7-f4c8-4824-9758-2abefef14823" providerId="ADAL" clId="{978D9395-FB88-4AB1-872C-224D454340C1}" dt="2021-01-26T08:43:16.305" v="60" actId="478"/>
          <ac:spMkLst>
            <pc:docMk/>
            <pc:sldMk cId="3802306038" sldId="270"/>
            <ac:spMk id="19" creationId="{00000000-0000-0000-0000-000000000000}"/>
          </ac:spMkLst>
        </pc:spChg>
        <pc:spChg chg="mod">
          <ac:chgData name="三原慎一" userId="5f70cbe7-f4c8-4824-9758-2abefef14823" providerId="ADAL" clId="{978D9395-FB88-4AB1-872C-224D454340C1}" dt="2021-01-26T08:42:25.370" v="57"/>
          <ac:spMkLst>
            <pc:docMk/>
            <pc:sldMk cId="3802306038" sldId="270"/>
            <ac:spMk id="27" creationId="{00000000-0000-0000-0000-000000000000}"/>
          </ac:spMkLst>
        </pc:spChg>
        <pc:spChg chg="mod">
          <ac:chgData name="三原慎一" userId="5f70cbe7-f4c8-4824-9758-2abefef14823" providerId="ADAL" clId="{978D9395-FB88-4AB1-872C-224D454340C1}" dt="2021-01-26T08:42:25.370" v="57"/>
          <ac:spMkLst>
            <pc:docMk/>
            <pc:sldMk cId="3802306038" sldId="270"/>
            <ac:spMk id="28" creationId="{00000000-0000-0000-0000-000000000000}"/>
          </ac:spMkLst>
        </pc:spChg>
        <pc:spChg chg="mod">
          <ac:chgData name="三原慎一" userId="5f70cbe7-f4c8-4824-9758-2abefef14823" providerId="ADAL" clId="{978D9395-FB88-4AB1-872C-224D454340C1}" dt="2021-01-26T08:42:25.370" v="57"/>
          <ac:spMkLst>
            <pc:docMk/>
            <pc:sldMk cId="3802306038" sldId="270"/>
            <ac:spMk id="224283" creationId="{00000000-0000-0000-0000-000000000000}"/>
          </ac:spMkLst>
        </pc:spChg>
        <pc:grpChg chg="add del mod">
          <ac:chgData name="三原慎一" userId="5f70cbe7-f4c8-4824-9758-2abefef14823" providerId="ADAL" clId="{978D9395-FB88-4AB1-872C-224D454340C1}" dt="2021-01-26T08:41:47.676" v="44"/>
          <ac:grpSpMkLst>
            <pc:docMk/>
            <pc:sldMk cId="3802306038" sldId="270"/>
            <ac:grpSpMk id="14" creationId="{068D8EC8-D111-49C0-B80C-0EC17BB1CFDB}"/>
          </ac:grpSpMkLst>
        </pc:grpChg>
        <pc:picChg chg="mod">
          <ac:chgData name="三原慎一" userId="5f70cbe7-f4c8-4824-9758-2abefef14823" providerId="ADAL" clId="{978D9395-FB88-4AB1-872C-224D454340C1}" dt="2021-01-26T08:42:25.370" v="57"/>
          <ac:picMkLst>
            <pc:docMk/>
            <pc:sldMk cId="3802306038" sldId="270"/>
            <ac:picMk id="4" creationId="{00000000-0000-0000-0000-000000000000}"/>
          </ac:picMkLst>
        </pc:picChg>
        <pc:picChg chg="mod">
          <ac:chgData name="三原慎一" userId="5f70cbe7-f4c8-4824-9758-2abefef14823" providerId="ADAL" clId="{978D9395-FB88-4AB1-872C-224D454340C1}" dt="2021-01-26T08:42:25.370" v="57"/>
          <ac:picMkLst>
            <pc:docMk/>
            <pc:sldMk cId="3802306038" sldId="270"/>
            <ac:picMk id="8" creationId="{00000000-0000-0000-0000-000000000000}"/>
          </ac:picMkLst>
        </pc:picChg>
        <pc:picChg chg="mod">
          <ac:chgData name="三原慎一" userId="5f70cbe7-f4c8-4824-9758-2abefef14823" providerId="ADAL" clId="{978D9395-FB88-4AB1-872C-224D454340C1}" dt="2021-01-26T08:42:25.370" v="57"/>
          <ac:picMkLst>
            <pc:docMk/>
            <pc:sldMk cId="3802306038" sldId="270"/>
            <ac:picMk id="11" creationId="{00000000-0000-0000-0000-000000000000}"/>
          </ac:picMkLst>
        </pc:picChg>
        <pc:picChg chg="mod">
          <ac:chgData name="三原慎一" userId="5f70cbe7-f4c8-4824-9758-2abefef14823" providerId="ADAL" clId="{978D9395-FB88-4AB1-872C-224D454340C1}" dt="2021-01-26T08:42:25.370" v="57"/>
          <ac:picMkLst>
            <pc:docMk/>
            <pc:sldMk cId="3802306038" sldId="270"/>
            <ac:picMk id="15" creationId="{00000000-0000-0000-0000-000000000000}"/>
          </ac:picMkLst>
        </pc:picChg>
        <pc:picChg chg="mod">
          <ac:chgData name="三原慎一" userId="5f70cbe7-f4c8-4824-9758-2abefef14823" providerId="ADAL" clId="{978D9395-FB88-4AB1-872C-224D454340C1}" dt="2021-01-26T08:42:25.370" v="57"/>
          <ac:picMkLst>
            <pc:docMk/>
            <pc:sldMk cId="3802306038" sldId="270"/>
            <ac:picMk id="16" creationId="{00000000-0000-0000-0000-000000000000}"/>
          </ac:picMkLst>
        </pc:picChg>
        <pc:picChg chg="mod">
          <ac:chgData name="三原慎一" userId="5f70cbe7-f4c8-4824-9758-2abefef14823" providerId="ADAL" clId="{978D9395-FB88-4AB1-872C-224D454340C1}" dt="2021-01-26T08:42:25.370" v="57"/>
          <ac:picMkLst>
            <pc:docMk/>
            <pc:sldMk cId="3802306038" sldId="270"/>
            <ac:picMk id="24" creationId="{00000000-0000-0000-0000-000000000000}"/>
          </ac:picMkLst>
        </pc:picChg>
        <pc:picChg chg="mod">
          <ac:chgData name="三原慎一" userId="5f70cbe7-f4c8-4824-9758-2abefef14823" providerId="ADAL" clId="{978D9395-FB88-4AB1-872C-224D454340C1}" dt="2021-01-26T08:42:25.370" v="57"/>
          <ac:picMkLst>
            <pc:docMk/>
            <pc:sldMk cId="3802306038" sldId="270"/>
            <ac:picMk id="25" creationId="{00000000-0000-0000-0000-000000000000}"/>
          </ac:picMkLst>
        </pc:picChg>
        <pc:inkChg chg="add del">
          <ac:chgData name="三原慎一" userId="5f70cbe7-f4c8-4824-9758-2abefef14823" providerId="ADAL" clId="{978D9395-FB88-4AB1-872C-224D454340C1}" dt="2021-01-26T08:41:51.243" v="53" actId="9405"/>
          <ac:inkMkLst>
            <pc:docMk/>
            <pc:sldMk cId="3802306038" sldId="270"/>
            <ac:inkMk id="3" creationId="{E4E7C3B0-52E1-4890-A402-C24F0084EEA6}"/>
          </ac:inkMkLst>
        </pc:inkChg>
        <pc:inkChg chg="add del">
          <ac:chgData name="三原慎一" userId="5f70cbe7-f4c8-4824-9758-2abefef14823" providerId="ADAL" clId="{978D9395-FB88-4AB1-872C-224D454340C1}" dt="2021-01-26T08:41:50.812" v="52" actId="9405"/>
          <ac:inkMkLst>
            <pc:docMk/>
            <pc:sldMk cId="3802306038" sldId="270"/>
            <ac:inkMk id="5" creationId="{E04DE00F-B28A-4D18-AE91-F20616856E72}"/>
          </ac:inkMkLst>
        </pc:inkChg>
        <pc:inkChg chg="add del">
          <ac:chgData name="三原慎一" userId="5f70cbe7-f4c8-4824-9758-2abefef14823" providerId="ADAL" clId="{978D9395-FB88-4AB1-872C-224D454340C1}" dt="2021-01-26T08:41:49.992" v="50" actId="9405"/>
          <ac:inkMkLst>
            <pc:docMk/>
            <pc:sldMk cId="3802306038" sldId="270"/>
            <ac:inkMk id="6" creationId="{3A106A34-088B-4C26-978D-8A9645797FF2}"/>
          </ac:inkMkLst>
        </pc:inkChg>
        <pc:inkChg chg="add del">
          <ac:chgData name="三原慎一" userId="5f70cbe7-f4c8-4824-9758-2abefef14823" providerId="ADAL" clId="{978D9395-FB88-4AB1-872C-224D454340C1}" dt="2021-01-26T08:41:49.614" v="49" actId="9405"/>
          <ac:inkMkLst>
            <pc:docMk/>
            <pc:sldMk cId="3802306038" sldId="270"/>
            <ac:inkMk id="7" creationId="{30391D87-A752-46C2-962E-2DA0443FD7D6}"/>
          </ac:inkMkLst>
        </pc:inkChg>
        <pc:inkChg chg="add del">
          <ac:chgData name="三原慎一" userId="5f70cbe7-f4c8-4824-9758-2abefef14823" providerId="ADAL" clId="{978D9395-FB88-4AB1-872C-224D454340C1}" dt="2021-01-26T08:41:48.372" v="46" actId="9405"/>
          <ac:inkMkLst>
            <pc:docMk/>
            <pc:sldMk cId="3802306038" sldId="270"/>
            <ac:inkMk id="9" creationId="{F8D7DAFF-A21B-406E-9882-1165389A8A96}"/>
          </ac:inkMkLst>
        </pc:inkChg>
        <pc:inkChg chg="add del mod">
          <ac:chgData name="三原慎一" userId="5f70cbe7-f4c8-4824-9758-2abefef14823" providerId="ADAL" clId="{978D9395-FB88-4AB1-872C-224D454340C1}" dt="2021-01-26T08:41:48.019" v="45" actId="9405"/>
          <ac:inkMkLst>
            <pc:docMk/>
            <pc:sldMk cId="3802306038" sldId="270"/>
            <ac:inkMk id="10" creationId="{BF6DA58B-5029-470E-907F-D0B8E7A3B10E}"/>
          </ac:inkMkLst>
        </pc:inkChg>
        <pc:inkChg chg="add del mod">
          <ac:chgData name="三原慎一" userId="5f70cbe7-f4c8-4824-9758-2abefef14823" providerId="ADAL" clId="{978D9395-FB88-4AB1-872C-224D454340C1}" dt="2021-01-26T08:41:47.676" v="44"/>
          <ac:inkMkLst>
            <pc:docMk/>
            <pc:sldMk cId="3802306038" sldId="270"/>
            <ac:inkMk id="13" creationId="{1F2DEB0C-1AAF-4460-804B-9D7079FC1126}"/>
          </ac:inkMkLst>
        </pc:inkChg>
        <pc:inkChg chg="add del">
          <ac:chgData name="三原慎一" userId="5f70cbe7-f4c8-4824-9758-2abefef14823" providerId="ADAL" clId="{978D9395-FB88-4AB1-872C-224D454340C1}" dt="2021-01-26T08:41:47.341" v="42" actId="9405"/>
          <ac:inkMkLst>
            <pc:docMk/>
            <pc:sldMk cId="3802306038" sldId="270"/>
            <ac:inkMk id="20" creationId="{2FD62959-2FCE-4114-A49F-B991E5C54BCE}"/>
          </ac:inkMkLst>
        </pc:inkChg>
        <pc:cxnChg chg="mod">
          <ac:chgData name="三原慎一" userId="5f70cbe7-f4c8-4824-9758-2abefef14823" providerId="ADAL" clId="{978D9395-FB88-4AB1-872C-224D454340C1}" dt="2021-01-26T08:42:25.370" v="57"/>
          <ac:cxnSpMkLst>
            <pc:docMk/>
            <pc:sldMk cId="3802306038" sldId="270"/>
            <ac:cxnSpMk id="22" creationId="{00000000-0000-0000-0000-000000000000}"/>
          </ac:cxnSpMkLst>
        </pc:cxnChg>
      </pc:sldChg>
      <pc:sldChg chg="modSp">
        <pc:chgData name="三原慎一" userId="5f70cbe7-f4c8-4824-9758-2abefef14823" providerId="ADAL" clId="{978D9395-FB88-4AB1-872C-224D454340C1}" dt="2021-01-26T08:42:25.370" v="57"/>
        <pc:sldMkLst>
          <pc:docMk/>
          <pc:sldMk cId="833506056" sldId="272"/>
        </pc:sldMkLst>
        <pc:spChg chg="mod">
          <ac:chgData name="三原慎一" userId="5f70cbe7-f4c8-4824-9758-2abefef14823" providerId="ADAL" clId="{978D9395-FB88-4AB1-872C-224D454340C1}" dt="2021-01-26T08:42:25.370" v="57"/>
          <ac:spMkLst>
            <pc:docMk/>
            <pc:sldMk cId="833506056" sldId="272"/>
            <ac:spMk id="2" creationId="{00000000-0000-0000-0000-000000000000}"/>
          </ac:spMkLst>
        </pc:spChg>
        <pc:spChg chg="mod">
          <ac:chgData name="三原慎一" userId="5f70cbe7-f4c8-4824-9758-2abefef14823" providerId="ADAL" clId="{978D9395-FB88-4AB1-872C-224D454340C1}" dt="2021-01-26T08:42:25.370" v="57"/>
          <ac:spMkLst>
            <pc:docMk/>
            <pc:sldMk cId="833506056" sldId="272"/>
            <ac:spMk id="4" creationId="{00000000-0000-0000-0000-000000000000}"/>
          </ac:spMkLst>
        </pc:spChg>
        <pc:spChg chg="mod">
          <ac:chgData name="三原慎一" userId="5f70cbe7-f4c8-4824-9758-2abefef14823" providerId="ADAL" clId="{978D9395-FB88-4AB1-872C-224D454340C1}" dt="2021-01-26T08:42:25.370" v="57"/>
          <ac:spMkLst>
            <pc:docMk/>
            <pc:sldMk cId="833506056" sldId="272"/>
            <ac:spMk id="5" creationId="{00000000-0000-0000-0000-000000000000}"/>
          </ac:spMkLst>
        </pc:spChg>
        <pc:spChg chg="mod">
          <ac:chgData name="三原慎一" userId="5f70cbe7-f4c8-4824-9758-2abefef14823" providerId="ADAL" clId="{978D9395-FB88-4AB1-872C-224D454340C1}" dt="2021-01-26T08:42:25.370" v="57"/>
          <ac:spMkLst>
            <pc:docMk/>
            <pc:sldMk cId="833506056" sldId="272"/>
            <ac:spMk id="6" creationId="{00000000-0000-0000-0000-000000000000}"/>
          </ac:spMkLst>
        </pc:spChg>
        <pc:spChg chg="mod">
          <ac:chgData name="三原慎一" userId="5f70cbe7-f4c8-4824-9758-2abefef14823" providerId="ADAL" clId="{978D9395-FB88-4AB1-872C-224D454340C1}" dt="2021-01-26T08:42:25.370" v="57"/>
          <ac:spMkLst>
            <pc:docMk/>
            <pc:sldMk cId="833506056" sldId="272"/>
            <ac:spMk id="14" creationId="{00000000-0000-0000-0000-000000000000}"/>
          </ac:spMkLst>
        </pc:spChg>
        <pc:spChg chg="mod">
          <ac:chgData name="三原慎一" userId="5f70cbe7-f4c8-4824-9758-2abefef14823" providerId="ADAL" clId="{978D9395-FB88-4AB1-872C-224D454340C1}" dt="2021-01-26T08:42:25.370" v="57"/>
          <ac:spMkLst>
            <pc:docMk/>
            <pc:sldMk cId="833506056" sldId="272"/>
            <ac:spMk id="15" creationId="{00000000-0000-0000-0000-000000000000}"/>
          </ac:spMkLst>
        </pc:spChg>
        <pc:spChg chg="mod">
          <ac:chgData name="三原慎一" userId="5f70cbe7-f4c8-4824-9758-2abefef14823" providerId="ADAL" clId="{978D9395-FB88-4AB1-872C-224D454340C1}" dt="2021-01-26T08:42:25.370" v="57"/>
          <ac:spMkLst>
            <pc:docMk/>
            <pc:sldMk cId="833506056" sldId="272"/>
            <ac:spMk id="20" creationId="{00000000-0000-0000-0000-000000000000}"/>
          </ac:spMkLst>
        </pc:spChg>
        <pc:spChg chg="mod">
          <ac:chgData name="三原慎一" userId="5f70cbe7-f4c8-4824-9758-2abefef14823" providerId="ADAL" clId="{978D9395-FB88-4AB1-872C-224D454340C1}" dt="2021-01-26T08:42:25.370" v="57"/>
          <ac:spMkLst>
            <pc:docMk/>
            <pc:sldMk cId="833506056" sldId="272"/>
            <ac:spMk id="21" creationId="{00000000-0000-0000-0000-000000000000}"/>
          </ac:spMkLst>
        </pc:spChg>
        <pc:spChg chg="mod">
          <ac:chgData name="三原慎一" userId="5f70cbe7-f4c8-4824-9758-2abefef14823" providerId="ADAL" clId="{978D9395-FB88-4AB1-872C-224D454340C1}" dt="2021-01-26T08:42:25.370" v="57"/>
          <ac:spMkLst>
            <pc:docMk/>
            <pc:sldMk cId="833506056" sldId="272"/>
            <ac:spMk id="22" creationId="{00000000-0000-0000-0000-000000000000}"/>
          </ac:spMkLst>
        </pc:spChg>
        <pc:spChg chg="mod">
          <ac:chgData name="三原慎一" userId="5f70cbe7-f4c8-4824-9758-2abefef14823" providerId="ADAL" clId="{978D9395-FB88-4AB1-872C-224D454340C1}" dt="2021-01-26T08:42:25.370" v="57"/>
          <ac:spMkLst>
            <pc:docMk/>
            <pc:sldMk cId="833506056" sldId="272"/>
            <ac:spMk id="23" creationId="{00000000-0000-0000-0000-000000000000}"/>
          </ac:spMkLst>
        </pc:spChg>
        <pc:picChg chg="mod">
          <ac:chgData name="三原慎一" userId="5f70cbe7-f4c8-4824-9758-2abefef14823" providerId="ADAL" clId="{978D9395-FB88-4AB1-872C-224D454340C1}" dt="2021-01-26T08:42:25.370" v="57"/>
          <ac:picMkLst>
            <pc:docMk/>
            <pc:sldMk cId="833506056" sldId="272"/>
            <ac:picMk id="1026" creationId="{00000000-0000-0000-0000-000000000000}"/>
          </ac:picMkLst>
        </pc:picChg>
        <pc:cxnChg chg="mod">
          <ac:chgData name="三原慎一" userId="5f70cbe7-f4c8-4824-9758-2abefef14823" providerId="ADAL" clId="{978D9395-FB88-4AB1-872C-224D454340C1}" dt="2021-01-26T08:42:25.370" v="57"/>
          <ac:cxnSpMkLst>
            <pc:docMk/>
            <pc:sldMk cId="833506056" sldId="272"/>
            <ac:cxnSpMk id="11" creationId="{00000000-0000-0000-0000-000000000000}"/>
          </ac:cxnSpMkLst>
        </pc:cxnChg>
        <pc:cxnChg chg="mod">
          <ac:chgData name="三原慎一" userId="5f70cbe7-f4c8-4824-9758-2abefef14823" providerId="ADAL" clId="{978D9395-FB88-4AB1-872C-224D454340C1}" dt="2021-01-26T08:42:25.370" v="57"/>
          <ac:cxnSpMkLst>
            <pc:docMk/>
            <pc:sldMk cId="833506056" sldId="272"/>
            <ac:cxnSpMk id="19" creationId="{00000000-0000-0000-0000-000000000000}"/>
          </ac:cxnSpMkLst>
        </pc:cxnChg>
      </pc:sldChg>
      <pc:sldChg chg="modSp">
        <pc:chgData name="三原慎一" userId="5f70cbe7-f4c8-4824-9758-2abefef14823" providerId="ADAL" clId="{978D9395-FB88-4AB1-872C-224D454340C1}" dt="2021-01-26T08:42:25.370" v="57"/>
        <pc:sldMkLst>
          <pc:docMk/>
          <pc:sldMk cId="593003331" sldId="273"/>
        </pc:sldMkLst>
        <pc:spChg chg="mod">
          <ac:chgData name="三原慎一" userId="5f70cbe7-f4c8-4824-9758-2abefef14823" providerId="ADAL" clId="{978D9395-FB88-4AB1-872C-224D454340C1}" dt="2021-01-26T08:42:25.370" v="57"/>
          <ac:spMkLst>
            <pc:docMk/>
            <pc:sldMk cId="593003331" sldId="273"/>
            <ac:spMk id="2" creationId="{00000000-0000-0000-0000-000000000000}"/>
          </ac:spMkLst>
        </pc:spChg>
        <pc:spChg chg="mod">
          <ac:chgData name="三原慎一" userId="5f70cbe7-f4c8-4824-9758-2abefef14823" providerId="ADAL" clId="{978D9395-FB88-4AB1-872C-224D454340C1}" dt="2021-01-26T08:42:25.370" v="57"/>
          <ac:spMkLst>
            <pc:docMk/>
            <pc:sldMk cId="593003331" sldId="273"/>
            <ac:spMk id="3" creationId="{00000000-0000-0000-0000-000000000000}"/>
          </ac:spMkLst>
        </pc:spChg>
        <pc:spChg chg="mod">
          <ac:chgData name="三原慎一" userId="5f70cbe7-f4c8-4824-9758-2abefef14823" providerId="ADAL" clId="{978D9395-FB88-4AB1-872C-224D454340C1}" dt="2021-01-26T08:42:25.370" v="57"/>
          <ac:spMkLst>
            <pc:docMk/>
            <pc:sldMk cId="593003331" sldId="273"/>
            <ac:spMk id="4" creationId="{00000000-0000-0000-0000-000000000000}"/>
          </ac:spMkLst>
        </pc:spChg>
        <pc:spChg chg="mod">
          <ac:chgData name="三原慎一" userId="5f70cbe7-f4c8-4824-9758-2abefef14823" providerId="ADAL" clId="{978D9395-FB88-4AB1-872C-224D454340C1}" dt="2021-01-26T08:42:25.370" v="57"/>
          <ac:spMkLst>
            <pc:docMk/>
            <pc:sldMk cId="593003331" sldId="273"/>
            <ac:spMk id="5" creationId="{00000000-0000-0000-0000-000000000000}"/>
          </ac:spMkLst>
        </pc:spChg>
        <pc:spChg chg="mod">
          <ac:chgData name="三原慎一" userId="5f70cbe7-f4c8-4824-9758-2abefef14823" providerId="ADAL" clId="{978D9395-FB88-4AB1-872C-224D454340C1}" dt="2021-01-26T08:42:25.370" v="57"/>
          <ac:spMkLst>
            <pc:docMk/>
            <pc:sldMk cId="593003331" sldId="273"/>
            <ac:spMk id="6" creationId="{00000000-0000-0000-0000-000000000000}"/>
          </ac:spMkLst>
        </pc:spChg>
        <pc:spChg chg="mod">
          <ac:chgData name="三原慎一" userId="5f70cbe7-f4c8-4824-9758-2abefef14823" providerId="ADAL" clId="{978D9395-FB88-4AB1-872C-224D454340C1}" dt="2021-01-26T08:42:25.370" v="57"/>
          <ac:spMkLst>
            <pc:docMk/>
            <pc:sldMk cId="593003331" sldId="273"/>
            <ac:spMk id="7" creationId="{00000000-0000-0000-0000-000000000000}"/>
          </ac:spMkLst>
        </pc:spChg>
        <pc:spChg chg="mod">
          <ac:chgData name="三原慎一" userId="5f70cbe7-f4c8-4824-9758-2abefef14823" providerId="ADAL" clId="{978D9395-FB88-4AB1-872C-224D454340C1}" dt="2021-01-26T08:42:25.370" v="57"/>
          <ac:spMkLst>
            <pc:docMk/>
            <pc:sldMk cId="593003331" sldId="273"/>
            <ac:spMk id="8" creationId="{00000000-0000-0000-0000-000000000000}"/>
          </ac:spMkLst>
        </pc:spChg>
        <pc:spChg chg="mod">
          <ac:chgData name="三原慎一" userId="5f70cbe7-f4c8-4824-9758-2abefef14823" providerId="ADAL" clId="{978D9395-FB88-4AB1-872C-224D454340C1}" dt="2021-01-26T08:42:25.370" v="57"/>
          <ac:spMkLst>
            <pc:docMk/>
            <pc:sldMk cId="593003331" sldId="273"/>
            <ac:spMk id="10" creationId="{00000000-0000-0000-0000-000000000000}"/>
          </ac:spMkLst>
        </pc:spChg>
        <pc:spChg chg="mod">
          <ac:chgData name="三原慎一" userId="5f70cbe7-f4c8-4824-9758-2abefef14823" providerId="ADAL" clId="{978D9395-FB88-4AB1-872C-224D454340C1}" dt="2021-01-26T08:42:25.370" v="57"/>
          <ac:spMkLst>
            <pc:docMk/>
            <pc:sldMk cId="593003331" sldId="273"/>
            <ac:spMk id="11" creationId="{00000000-0000-0000-0000-000000000000}"/>
          </ac:spMkLst>
        </pc:spChg>
        <pc:spChg chg="mod">
          <ac:chgData name="三原慎一" userId="5f70cbe7-f4c8-4824-9758-2abefef14823" providerId="ADAL" clId="{978D9395-FB88-4AB1-872C-224D454340C1}" dt="2021-01-26T08:42:25.370" v="57"/>
          <ac:spMkLst>
            <pc:docMk/>
            <pc:sldMk cId="593003331" sldId="273"/>
            <ac:spMk id="12" creationId="{00000000-0000-0000-0000-000000000000}"/>
          </ac:spMkLst>
        </pc:spChg>
      </pc:sldChg>
      <pc:sldChg chg="modSp">
        <pc:chgData name="三原慎一" userId="5f70cbe7-f4c8-4824-9758-2abefef14823" providerId="ADAL" clId="{978D9395-FB88-4AB1-872C-224D454340C1}" dt="2021-01-26T08:42:25.370" v="57"/>
        <pc:sldMkLst>
          <pc:docMk/>
          <pc:sldMk cId="1555127757" sldId="277"/>
        </pc:sldMkLst>
        <pc:spChg chg="mod">
          <ac:chgData name="三原慎一" userId="5f70cbe7-f4c8-4824-9758-2abefef14823" providerId="ADAL" clId="{978D9395-FB88-4AB1-872C-224D454340C1}" dt="2021-01-26T08:42:25.370" v="57"/>
          <ac:spMkLst>
            <pc:docMk/>
            <pc:sldMk cId="1555127757" sldId="277"/>
            <ac:spMk id="2" creationId="{B276F270-80B6-4EAF-BECF-584FCC8F1309}"/>
          </ac:spMkLst>
        </pc:spChg>
        <pc:spChg chg="mod">
          <ac:chgData name="三原慎一" userId="5f70cbe7-f4c8-4824-9758-2abefef14823" providerId="ADAL" clId="{978D9395-FB88-4AB1-872C-224D454340C1}" dt="2021-01-26T08:42:25.370" v="57"/>
          <ac:spMkLst>
            <pc:docMk/>
            <pc:sldMk cId="1555127757" sldId="277"/>
            <ac:spMk id="6" creationId="{00000000-0000-0000-0000-000000000000}"/>
          </ac:spMkLst>
        </pc:spChg>
        <pc:spChg chg="mod">
          <ac:chgData name="三原慎一" userId="5f70cbe7-f4c8-4824-9758-2abefef14823" providerId="ADAL" clId="{978D9395-FB88-4AB1-872C-224D454340C1}" dt="2021-01-26T08:42:25.370" v="57"/>
          <ac:spMkLst>
            <pc:docMk/>
            <pc:sldMk cId="1555127757" sldId="277"/>
            <ac:spMk id="7" creationId="{00000000-0000-0000-0000-000000000000}"/>
          </ac:spMkLst>
        </pc:spChg>
        <pc:spChg chg="mod">
          <ac:chgData name="三原慎一" userId="5f70cbe7-f4c8-4824-9758-2abefef14823" providerId="ADAL" clId="{978D9395-FB88-4AB1-872C-224D454340C1}" dt="2021-01-26T08:42:25.370" v="57"/>
          <ac:spMkLst>
            <pc:docMk/>
            <pc:sldMk cId="1555127757" sldId="277"/>
            <ac:spMk id="62" creationId="{00000000-0000-0000-0000-000000000000}"/>
          </ac:spMkLst>
        </pc:spChg>
        <pc:spChg chg="mod">
          <ac:chgData name="三原慎一" userId="5f70cbe7-f4c8-4824-9758-2abefef14823" providerId="ADAL" clId="{978D9395-FB88-4AB1-872C-224D454340C1}" dt="2021-01-26T08:42:25.370" v="57"/>
          <ac:spMkLst>
            <pc:docMk/>
            <pc:sldMk cId="1555127757" sldId="277"/>
            <ac:spMk id="63" creationId="{00000000-0000-0000-0000-000000000000}"/>
          </ac:spMkLst>
        </pc:spChg>
        <pc:spChg chg="mod">
          <ac:chgData name="三原慎一" userId="5f70cbe7-f4c8-4824-9758-2abefef14823" providerId="ADAL" clId="{978D9395-FB88-4AB1-872C-224D454340C1}" dt="2021-01-26T08:42:25.370" v="57"/>
          <ac:spMkLst>
            <pc:docMk/>
            <pc:sldMk cId="1555127757" sldId="277"/>
            <ac:spMk id="67" creationId="{00000000-0000-0000-0000-000000000000}"/>
          </ac:spMkLst>
        </pc:spChg>
        <pc:spChg chg="mod">
          <ac:chgData name="三原慎一" userId="5f70cbe7-f4c8-4824-9758-2abefef14823" providerId="ADAL" clId="{978D9395-FB88-4AB1-872C-224D454340C1}" dt="2021-01-26T08:42:25.370" v="57"/>
          <ac:spMkLst>
            <pc:docMk/>
            <pc:sldMk cId="1555127757" sldId="277"/>
            <ac:spMk id="69" creationId="{00000000-0000-0000-0000-000000000000}"/>
          </ac:spMkLst>
        </pc:spChg>
        <pc:spChg chg="mod">
          <ac:chgData name="三原慎一" userId="5f70cbe7-f4c8-4824-9758-2abefef14823" providerId="ADAL" clId="{978D9395-FB88-4AB1-872C-224D454340C1}" dt="2021-01-26T08:42:25.370" v="57"/>
          <ac:spMkLst>
            <pc:docMk/>
            <pc:sldMk cId="1555127757" sldId="277"/>
            <ac:spMk id="70"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64"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70"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71"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72"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73"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74"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75"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82"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83"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84"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85"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86"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90"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91"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92"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93"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394"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402"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406"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408"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413" creationId="{00000000-0000-0000-0000-000000000000}"/>
          </ac:spMkLst>
        </pc:spChg>
        <pc:spChg chg="mod">
          <ac:chgData name="三原慎一" userId="5f70cbe7-f4c8-4824-9758-2abefef14823" providerId="ADAL" clId="{978D9395-FB88-4AB1-872C-224D454340C1}" dt="2021-01-26T08:42:25.370" v="57"/>
          <ac:spMkLst>
            <pc:docMk/>
            <pc:sldMk cId="1555127757" sldId="277"/>
            <ac:spMk id="15415" creationId="{00000000-0000-0000-0000-000000000000}"/>
          </ac:spMkLst>
        </pc:spChg>
        <pc:grpChg chg="mod">
          <ac:chgData name="三原慎一" userId="5f70cbe7-f4c8-4824-9758-2abefef14823" providerId="ADAL" clId="{978D9395-FB88-4AB1-872C-224D454340C1}" dt="2021-01-26T08:42:25.370" v="57"/>
          <ac:grpSpMkLst>
            <pc:docMk/>
            <pc:sldMk cId="1555127757" sldId="277"/>
            <ac:grpSpMk id="3" creationId="{00000000-0000-0000-0000-000000000000}"/>
          </ac:grpSpMkLst>
        </pc:grpChg>
        <pc:grpChg chg="mod">
          <ac:chgData name="三原慎一" userId="5f70cbe7-f4c8-4824-9758-2abefef14823" providerId="ADAL" clId="{978D9395-FB88-4AB1-872C-224D454340C1}" dt="2021-01-26T08:42:25.370" v="57"/>
          <ac:grpSpMkLst>
            <pc:docMk/>
            <pc:sldMk cId="1555127757" sldId="277"/>
            <ac:grpSpMk id="4" creationId="{00000000-0000-0000-0000-000000000000}"/>
          </ac:grpSpMkLst>
        </pc:grpChg>
        <pc:picChg chg="mod">
          <ac:chgData name="三原慎一" userId="5f70cbe7-f4c8-4824-9758-2abefef14823" providerId="ADAL" clId="{978D9395-FB88-4AB1-872C-224D454340C1}" dt="2021-01-26T08:42:25.370" v="57"/>
          <ac:picMkLst>
            <pc:docMk/>
            <pc:sldMk cId="1555127757" sldId="277"/>
            <ac:picMk id="68"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15366"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15369"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15378"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15379"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15380"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15381"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15387"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15388"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15389"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15400"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15403"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15404"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15405"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15407"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15412"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15414"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43010"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43011" creationId="{00000000-0000-0000-0000-000000000000}"/>
          </ac:picMkLst>
        </pc:picChg>
        <pc:picChg chg="mod">
          <ac:chgData name="三原慎一" userId="5f70cbe7-f4c8-4824-9758-2abefef14823" providerId="ADAL" clId="{978D9395-FB88-4AB1-872C-224D454340C1}" dt="2021-01-26T08:42:25.370" v="57"/>
          <ac:picMkLst>
            <pc:docMk/>
            <pc:sldMk cId="1555127757" sldId="277"/>
            <ac:picMk id="43013" creationId="{00000000-0000-0000-0000-000000000000}"/>
          </ac:picMkLst>
        </pc:picChg>
        <pc:cxnChg chg="mod">
          <ac:chgData name="三原慎一" userId="5f70cbe7-f4c8-4824-9758-2abefef14823" providerId="ADAL" clId="{978D9395-FB88-4AB1-872C-224D454340C1}" dt="2021-01-26T08:42:25.370" v="57"/>
          <ac:cxnSpMkLst>
            <pc:docMk/>
            <pc:sldMk cId="1555127757" sldId="277"/>
            <ac:cxnSpMk id="59" creationId="{00000000-0000-0000-0000-000000000000}"/>
          </ac:cxnSpMkLst>
        </pc:cxnChg>
      </pc:sldChg>
      <pc:sldChg chg="modSp">
        <pc:chgData name="三原慎一" userId="5f70cbe7-f4c8-4824-9758-2abefef14823" providerId="ADAL" clId="{978D9395-FB88-4AB1-872C-224D454340C1}" dt="2021-01-26T08:42:25.370" v="57"/>
        <pc:sldMkLst>
          <pc:docMk/>
          <pc:sldMk cId="1621583555" sldId="278"/>
        </pc:sldMkLst>
        <pc:spChg chg="mod">
          <ac:chgData name="三原慎一" userId="5f70cbe7-f4c8-4824-9758-2abefef14823" providerId="ADAL" clId="{978D9395-FB88-4AB1-872C-224D454340C1}" dt="2021-01-26T08:42:25.370" v="57"/>
          <ac:spMkLst>
            <pc:docMk/>
            <pc:sldMk cId="1621583555" sldId="278"/>
            <ac:spMk id="2" creationId="{00000000-0000-0000-0000-000000000000}"/>
          </ac:spMkLst>
        </pc:spChg>
        <pc:spChg chg="mod">
          <ac:chgData name="三原慎一" userId="5f70cbe7-f4c8-4824-9758-2abefef14823" providerId="ADAL" clId="{978D9395-FB88-4AB1-872C-224D454340C1}" dt="2021-01-26T08:42:25.370" v="57"/>
          <ac:spMkLst>
            <pc:docMk/>
            <pc:sldMk cId="1621583555" sldId="278"/>
            <ac:spMk id="3" creationId="{00000000-0000-0000-0000-000000000000}"/>
          </ac:spMkLst>
        </pc:spChg>
        <pc:spChg chg="mod">
          <ac:chgData name="三原慎一" userId="5f70cbe7-f4c8-4824-9758-2abefef14823" providerId="ADAL" clId="{978D9395-FB88-4AB1-872C-224D454340C1}" dt="2021-01-26T08:42:25.370" v="57"/>
          <ac:spMkLst>
            <pc:docMk/>
            <pc:sldMk cId="1621583555" sldId="278"/>
            <ac:spMk id="7" creationId="{00000000-0000-0000-0000-000000000000}"/>
          </ac:spMkLst>
        </pc:spChg>
        <pc:spChg chg="mod">
          <ac:chgData name="三原慎一" userId="5f70cbe7-f4c8-4824-9758-2abefef14823" providerId="ADAL" clId="{978D9395-FB88-4AB1-872C-224D454340C1}" dt="2021-01-26T08:42:25.370" v="57"/>
          <ac:spMkLst>
            <pc:docMk/>
            <pc:sldMk cId="1621583555" sldId="278"/>
            <ac:spMk id="23" creationId="{00000000-0000-0000-0000-000000000000}"/>
          </ac:spMkLst>
        </pc:spChg>
        <pc:spChg chg="mod">
          <ac:chgData name="三原慎一" userId="5f70cbe7-f4c8-4824-9758-2abefef14823" providerId="ADAL" clId="{978D9395-FB88-4AB1-872C-224D454340C1}" dt="2021-01-26T08:42:25.370" v="57"/>
          <ac:spMkLst>
            <pc:docMk/>
            <pc:sldMk cId="1621583555" sldId="278"/>
            <ac:spMk id="32" creationId="{00000000-0000-0000-0000-000000000000}"/>
          </ac:spMkLst>
        </pc:spChg>
        <pc:picChg chg="mod">
          <ac:chgData name="三原慎一" userId="5f70cbe7-f4c8-4824-9758-2abefef14823" providerId="ADAL" clId="{978D9395-FB88-4AB1-872C-224D454340C1}" dt="2021-01-26T08:42:25.370" v="57"/>
          <ac:picMkLst>
            <pc:docMk/>
            <pc:sldMk cId="1621583555" sldId="278"/>
            <ac:picMk id="4098" creationId="{00000000-0000-0000-0000-000000000000}"/>
          </ac:picMkLst>
        </pc:picChg>
        <pc:picChg chg="mod">
          <ac:chgData name="三原慎一" userId="5f70cbe7-f4c8-4824-9758-2abefef14823" providerId="ADAL" clId="{978D9395-FB88-4AB1-872C-224D454340C1}" dt="2021-01-26T08:42:25.370" v="57"/>
          <ac:picMkLst>
            <pc:docMk/>
            <pc:sldMk cId="1621583555" sldId="278"/>
            <ac:picMk id="4099" creationId="{00000000-0000-0000-0000-000000000000}"/>
          </ac:picMkLst>
        </pc:picChg>
        <pc:picChg chg="mod">
          <ac:chgData name="三原慎一" userId="5f70cbe7-f4c8-4824-9758-2abefef14823" providerId="ADAL" clId="{978D9395-FB88-4AB1-872C-224D454340C1}" dt="2021-01-26T08:42:25.370" v="57"/>
          <ac:picMkLst>
            <pc:docMk/>
            <pc:sldMk cId="1621583555" sldId="278"/>
            <ac:picMk id="4100" creationId="{00000000-0000-0000-0000-000000000000}"/>
          </ac:picMkLst>
        </pc:picChg>
        <pc:picChg chg="mod">
          <ac:chgData name="三原慎一" userId="5f70cbe7-f4c8-4824-9758-2abefef14823" providerId="ADAL" clId="{978D9395-FB88-4AB1-872C-224D454340C1}" dt="2021-01-26T08:42:25.370" v="57"/>
          <ac:picMkLst>
            <pc:docMk/>
            <pc:sldMk cId="1621583555" sldId="278"/>
            <ac:picMk id="40963" creationId="{00000000-0000-0000-0000-000000000000}"/>
          </ac:picMkLst>
        </pc:picChg>
        <pc:picChg chg="mod">
          <ac:chgData name="三原慎一" userId="5f70cbe7-f4c8-4824-9758-2abefef14823" providerId="ADAL" clId="{978D9395-FB88-4AB1-872C-224D454340C1}" dt="2021-01-26T08:42:25.370" v="57"/>
          <ac:picMkLst>
            <pc:docMk/>
            <pc:sldMk cId="1621583555" sldId="278"/>
            <ac:picMk id="40964" creationId="{00000000-0000-0000-0000-000000000000}"/>
          </ac:picMkLst>
        </pc:picChg>
      </pc:sldChg>
      <pc:sldChg chg="modSp">
        <pc:chgData name="三原慎一" userId="5f70cbe7-f4c8-4824-9758-2abefef14823" providerId="ADAL" clId="{978D9395-FB88-4AB1-872C-224D454340C1}" dt="2021-01-26T08:42:25.370" v="57"/>
        <pc:sldMkLst>
          <pc:docMk/>
          <pc:sldMk cId="1909118706" sldId="280"/>
        </pc:sldMkLst>
        <pc:spChg chg="mod">
          <ac:chgData name="三原慎一" userId="5f70cbe7-f4c8-4824-9758-2abefef14823" providerId="ADAL" clId="{978D9395-FB88-4AB1-872C-224D454340C1}" dt="2021-01-26T08:42:25.370" v="57"/>
          <ac:spMkLst>
            <pc:docMk/>
            <pc:sldMk cId="1909118706" sldId="280"/>
            <ac:spMk id="4" creationId="{00000000-0000-0000-0000-000000000000}"/>
          </ac:spMkLst>
        </pc:spChg>
        <pc:spChg chg="mod">
          <ac:chgData name="三原慎一" userId="5f70cbe7-f4c8-4824-9758-2abefef14823" providerId="ADAL" clId="{978D9395-FB88-4AB1-872C-224D454340C1}" dt="2021-01-26T08:42:25.370" v="57"/>
          <ac:spMkLst>
            <pc:docMk/>
            <pc:sldMk cId="1909118706" sldId="280"/>
            <ac:spMk id="5" creationId="{00000000-0000-0000-0000-000000000000}"/>
          </ac:spMkLst>
        </pc:spChg>
        <pc:spChg chg="mod">
          <ac:chgData name="三原慎一" userId="5f70cbe7-f4c8-4824-9758-2abefef14823" providerId="ADAL" clId="{978D9395-FB88-4AB1-872C-224D454340C1}" dt="2021-01-26T08:42:25.370" v="57"/>
          <ac:spMkLst>
            <pc:docMk/>
            <pc:sldMk cId="1909118706" sldId="280"/>
            <ac:spMk id="11" creationId="{00000000-0000-0000-0000-000000000000}"/>
          </ac:spMkLst>
        </pc:spChg>
        <pc:spChg chg="mod">
          <ac:chgData name="三原慎一" userId="5f70cbe7-f4c8-4824-9758-2abefef14823" providerId="ADAL" clId="{978D9395-FB88-4AB1-872C-224D454340C1}" dt="2021-01-26T08:42:25.370" v="57"/>
          <ac:spMkLst>
            <pc:docMk/>
            <pc:sldMk cId="1909118706" sldId="280"/>
            <ac:spMk id="29" creationId="{00000000-0000-0000-0000-000000000000}"/>
          </ac:spMkLst>
        </pc:spChg>
        <pc:spChg chg="mod">
          <ac:chgData name="三原慎一" userId="5f70cbe7-f4c8-4824-9758-2abefef14823" providerId="ADAL" clId="{978D9395-FB88-4AB1-872C-224D454340C1}" dt="2021-01-26T08:42:25.370" v="57"/>
          <ac:spMkLst>
            <pc:docMk/>
            <pc:sldMk cId="1909118706" sldId="280"/>
            <ac:spMk id="30" creationId="{00000000-0000-0000-0000-000000000000}"/>
          </ac:spMkLst>
        </pc:spChg>
        <pc:spChg chg="mod">
          <ac:chgData name="三原慎一" userId="5f70cbe7-f4c8-4824-9758-2abefef14823" providerId="ADAL" clId="{978D9395-FB88-4AB1-872C-224D454340C1}" dt="2021-01-26T08:42:25.370" v="57"/>
          <ac:spMkLst>
            <pc:docMk/>
            <pc:sldMk cId="1909118706" sldId="280"/>
            <ac:spMk id="45059" creationId="{00000000-0000-0000-0000-000000000000}"/>
          </ac:spMkLst>
        </pc:spChg>
        <pc:spChg chg="mod">
          <ac:chgData name="三原慎一" userId="5f70cbe7-f4c8-4824-9758-2abefef14823" providerId="ADAL" clId="{978D9395-FB88-4AB1-872C-224D454340C1}" dt="2021-01-26T08:42:25.370" v="57"/>
          <ac:spMkLst>
            <pc:docMk/>
            <pc:sldMk cId="1909118706" sldId="280"/>
            <ac:spMk id="45084" creationId="{00000000-0000-0000-0000-000000000000}"/>
          </ac:spMkLst>
        </pc:spChg>
        <pc:spChg chg="mod">
          <ac:chgData name="三原慎一" userId="5f70cbe7-f4c8-4824-9758-2abefef14823" providerId="ADAL" clId="{978D9395-FB88-4AB1-872C-224D454340C1}" dt="2021-01-26T08:42:25.370" v="57"/>
          <ac:spMkLst>
            <pc:docMk/>
            <pc:sldMk cId="1909118706" sldId="280"/>
            <ac:spMk id="45085" creationId="{00000000-0000-0000-0000-000000000000}"/>
          </ac:spMkLst>
        </pc:spChg>
        <pc:grpChg chg="mod">
          <ac:chgData name="三原慎一" userId="5f70cbe7-f4c8-4824-9758-2abefef14823" providerId="ADAL" clId="{978D9395-FB88-4AB1-872C-224D454340C1}" dt="2021-01-26T08:42:25.370" v="57"/>
          <ac:grpSpMkLst>
            <pc:docMk/>
            <pc:sldMk cId="1909118706" sldId="280"/>
            <ac:grpSpMk id="8" creationId="{00000000-0000-0000-0000-000000000000}"/>
          </ac:grpSpMkLst>
        </pc:grpChg>
        <pc:picChg chg="mod">
          <ac:chgData name="三原慎一" userId="5f70cbe7-f4c8-4824-9758-2abefef14823" providerId="ADAL" clId="{978D9395-FB88-4AB1-872C-224D454340C1}" dt="2021-01-26T08:42:25.370" v="57"/>
          <ac:picMkLst>
            <pc:docMk/>
            <pc:sldMk cId="1909118706" sldId="280"/>
            <ac:picMk id="6" creationId="{00000000-0000-0000-0000-000000000000}"/>
          </ac:picMkLst>
        </pc:picChg>
        <pc:picChg chg="mod">
          <ac:chgData name="三原慎一" userId="5f70cbe7-f4c8-4824-9758-2abefef14823" providerId="ADAL" clId="{978D9395-FB88-4AB1-872C-224D454340C1}" dt="2021-01-26T08:42:25.370" v="57"/>
          <ac:picMkLst>
            <pc:docMk/>
            <pc:sldMk cId="1909118706" sldId="280"/>
            <ac:picMk id="9" creationId="{00000000-0000-0000-0000-000000000000}"/>
          </ac:picMkLst>
        </pc:picChg>
        <pc:picChg chg="mod">
          <ac:chgData name="三原慎一" userId="5f70cbe7-f4c8-4824-9758-2abefef14823" providerId="ADAL" clId="{978D9395-FB88-4AB1-872C-224D454340C1}" dt="2021-01-26T08:42:25.370" v="57"/>
          <ac:picMkLst>
            <pc:docMk/>
            <pc:sldMk cId="1909118706" sldId="280"/>
            <ac:picMk id="12" creationId="{00000000-0000-0000-0000-000000000000}"/>
          </ac:picMkLst>
        </pc:picChg>
        <pc:picChg chg="mod">
          <ac:chgData name="三原慎一" userId="5f70cbe7-f4c8-4824-9758-2abefef14823" providerId="ADAL" clId="{978D9395-FB88-4AB1-872C-224D454340C1}" dt="2021-01-26T08:42:25.370" v="57"/>
          <ac:picMkLst>
            <pc:docMk/>
            <pc:sldMk cId="1909118706" sldId="280"/>
            <ac:picMk id="13" creationId="{00000000-0000-0000-0000-000000000000}"/>
          </ac:picMkLst>
        </pc:picChg>
        <pc:picChg chg="mod">
          <ac:chgData name="三原慎一" userId="5f70cbe7-f4c8-4824-9758-2abefef14823" providerId="ADAL" clId="{978D9395-FB88-4AB1-872C-224D454340C1}" dt="2021-01-26T08:42:25.370" v="57"/>
          <ac:picMkLst>
            <pc:docMk/>
            <pc:sldMk cId="1909118706" sldId="280"/>
            <ac:picMk id="14" creationId="{00000000-0000-0000-0000-000000000000}"/>
          </ac:picMkLst>
        </pc:picChg>
        <pc:picChg chg="mod">
          <ac:chgData name="三原慎一" userId="5f70cbe7-f4c8-4824-9758-2abefef14823" providerId="ADAL" clId="{978D9395-FB88-4AB1-872C-224D454340C1}" dt="2021-01-26T08:42:25.370" v="57"/>
          <ac:picMkLst>
            <pc:docMk/>
            <pc:sldMk cId="1909118706" sldId="280"/>
            <ac:picMk id="45083" creationId="{00000000-0000-0000-0000-000000000000}"/>
          </ac:picMkLst>
        </pc:picChg>
      </pc:sldChg>
      <pc:sldChg chg="modSp modNotes">
        <pc:chgData name="三原慎一" userId="5f70cbe7-f4c8-4824-9758-2abefef14823" providerId="ADAL" clId="{978D9395-FB88-4AB1-872C-224D454340C1}" dt="2021-01-26T08:42:25.370" v="57"/>
        <pc:sldMkLst>
          <pc:docMk/>
          <pc:sldMk cId="553044818" sldId="282"/>
        </pc:sldMkLst>
        <pc:spChg chg="mod">
          <ac:chgData name="三原慎一" userId="5f70cbe7-f4c8-4824-9758-2abefef14823" providerId="ADAL" clId="{978D9395-FB88-4AB1-872C-224D454340C1}" dt="2021-01-26T08:42:25.370" v="57"/>
          <ac:spMkLst>
            <pc:docMk/>
            <pc:sldMk cId="553044818" sldId="282"/>
            <ac:spMk id="13" creationId="{00000000-0000-0000-0000-000000000000}"/>
          </ac:spMkLst>
        </pc:spChg>
        <pc:spChg chg="mod">
          <ac:chgData name="三原慎一" userId="5f70cbe7-f4c8-4824-9758-2abefef14823" providerId="ADAL" clId="{978D9395-FB88-4AB1-872C-224D454340C1}" dt="2021-01-26T08:42:25.370" v="57"/>
          <ac:spMkLst>
            <pc:docMk/>
            <pc:sldMk cId="553044818" sldId="282"/>
            <ac:spMk id="19" creationId="{00000000-0000-0000-0000-000000000000}"/>
          </ac:spMkLst>
        </pc:spChg>
        <pc:spChg chg="mod">
          <ac:chgData name="三原慎一" userId="5f70cbe7-f4c8-4824-9758-2abefef14823" providerId="ADAL" clId="{978D9395-FB88-4AB1-872C-224D454340C1}" dt="2021-01-26T08:42:25.370" v="57"/>
          <ac:spMkLst>
            <pc:docMk/>
            <pc:sldMk cId="553044818" sldId="282"/>
            <ac:spMk id="22" creationId="{00000000-0000-0000-0000-000000000000}"/>
          </ac:spMkLst>
        </pc:spChg>
        <pc:spChg chg="mod">
          <ac:chgData name="三原慎一" userId="5f70cbe7-f4c8-4824-9758-2abefef14823" providerId="ADAL" clId="{978D9395-FB88-4AB1-872C-224D454340C1}" dt="2021-01-26T08:42:25.370" v="57"/>
          <ac:spMkLst>
            <pc:docMk/>
            <pc:sldMk cId="553044818" sldId="282"/>
            <ac:spMk id="25" creationId="{00000000-0000-0000-0000-000000000000}"/>
          </ac:spMkLst>
        </pc:spChg>
        <pc:spChg chg="mod">
          <ac:chgData name="三原慎一" userId="5f70cbe7-f4c8-4824-9758-2abefef14823" providerId="ADAL" clId="{978D9395-FB88-4AB1-872C-224D454340C1}" dt="2021-01-26T08:42:25.370" v="57"/>
          <ac:spMkLst>
            <pc:docMk/>
            <pc:sldMk cId="553044818" sldId="282"/>
            <ac:spMk id="29" creationId="{00000000-0000-0000-0000-000000000000}"/>
          </ac:spMkLst>
        </pc:spChg>
        <pc:spChg chg="mod">
          <ac:chgData name="三原慎一" userId="5f70cbe7-f4c8-4824-9758-2abefef14823" providerId="ADAL" clId="{978D9395-FB88-4AB1-872C-224D454340C1}" dt="2021-01-26T08:42:25.370" v="57"/>
          <ac:spMkLst>
            <pc:docMk/>
            <pc:sldMk cId="553044818" sldId="282"/>
            <ac:spMk id="35" creationId="{00000000-0000-0000-0000-000000000000}"/>
          </ac:spMkLst>
        </pc:spChg>
        <pc:picChg chg="mod">
          <ac:chgData name="三原慎一" userId="5f70cbe7-f4c8-4824-9758-2abefef14823" providerId="ADAL" clId="{978D9395-FB88-4AB1-872C-224D454340C1}" dt="2021-01-26T08:42:25.370" v="57"/>
          <ac:picMkLst>
            <pc:docMk/>
            <pc:sldMk cId="553044818" sldId="282"/>
            <ac:picMk id="17" creationId="{00000000-0000-0000-0000-000000000000}"/>
          </ac:picMkLst>
        </pc:picChg>
        <pc:picChg chg="mod">
          <ac:chgData name="三原慎一" userId="5f70cbe7-f4c8-4824-9758-2abefef14823" providerId="ADAL" clId="{978D9395-FB88-4AB1-872C-224D454340C1}" dt="2021-01-26T08:42:25.370" v="57"/>
          <ac:picMkLst>
            <pc:docMk/>
            <pc:sldMk cId="553044818" sldId="282"/>
            <ac:picMk id="18" creationId="{00000000-0000-0000-0000-000000000000}"/>
          </ac:picMkLst>
        </pc:picChg>
        <pc:cxnChg chg="mod">
          <ac:chgData name="三原慎一" userId="5f70cbe7-f4c8-4824-9758-2abefef14823" providerId="ADAL" clId="{978D9395-FB88-4AB1-872C-224D454340C1}" dt="2021-01-26T08:42:25.370" v="57"/>
          <ac:cxnSpMkLst>
            <pc:docMk/>
            <pc:sldMk cId="553044818" sldId="282"/>
            <ac:cxnSpMk id="21" creationId="{00000000-0000-0000-0000-000000000000}"/>
          </ac:cxnSpMkLst>
        </pc:cxnChg>
        <pc:cxnChg chg="mod">
          <ac:chgData name="三原慎一" userId="5f70cbe7-f4c8-4824-9758-2abefef14823" providerId="ADAL" clId="{978D9395-FB88-4AB1-872C-224D454340C1}" dt="2021-01-26T08:42:25.370" v="57"/>
          <ac:cxnSpMkLst>
            <pc:docMk/>
            <pc:sldMk cId="553044818" sldId="282"/>
            <ac:cxnSpMk id="24" creationId="{00000000-0000-0000-0000-000000000000}"/>
          </ac:cxnSpMkLst>
        </pc:cxnChg>
        <pc:cxnChg chg="mod">
          <ac:chgData name="三原慎一" userId="5f70cbe7-f4c8-4824-9758-2abefef14823" providerId="ADAL" clId="{978D9395-FB88-4AB1-872C-224D454340C1}" dt="2021-01-26T08:42:25.370" v="57"/>
          <ac:cxnSpMkLst>
            <pc:docMk/>
            <pc:sldMk cId="553044818" sldId="282"/>
            <ac:cxnSpMk id="27" creationId="{00000000-0000-0000-0000-000000000000}"/>
          </ac:cxnSpMkLst>
        </pc:cxnChg>
        <pc:cxnChg chg="mod">
          <ac:chgData name="三原慎一" userId="5f70cbe7-f4c8-4824-9758-2abefef14823" providerId="ADAL" clId="{978D9395-FB88-4AB1-872C-224D454340C1}" dt="2021-01-26T08:42:25.370" v="57"/>
          <ac:cxnSpMkLst>
            <pc:docMk/>
            <pc:sldMk cId="553044818" sldId="282"/>
            <ac:cxnSpMk id="28" creationId="{14C54A71-3D47-4CDA-904C-3445A972DFC0}"/>
          </ac:cxnSpMkLst>
        </pc:cxnChg>
      </pc:sldChg>
      <pc:sldChg chg="modSp">
        <pc:chgData name="三原慎一" userId="5f70cbe7-f4c8-4824-9758-2abefef14823" providerId="ADAL" clId="{978D9395-FB88-4AB1-872C-224D454340C1}" dt="2021-01-26T08:42:25.370" v="57"/>
        <pc:sldMkLst>
          <pc:docMk/>
          <pc:sldMk cId="698085671" sldId="283"/>
        </pc:sldMkLst>
        <pc:spChg chg="mod">
          <ac:chgData name="三原慎一" userId="5f70cbe7-f4c8-4824-9758-2abefef14823" providerId="ADAL" clId="{978D9395-FB88-4AB1-872C-224D454340C1}" dt="2021-01-26T08:42:25.370" v="57"/>
          <ac:spMkLst>
            <pc:docMk/>
            <pc:sldMk cId="698085671" sldId="283"/>
            <ac:spMk id="3" creationId="{00000000-0000-0000-0000-000000000000}"/>
          </ac:spMkLst>
        </pc:spChg>
        <pc:spChg chg="mod">
          <ac:chgData name="三原慎一" userId="5f70cbe7-f4c8-4824-9758-2abefef14823" providerId="ADAL" clId="{978D9395-FB88-4AB1-872C-224D454340C1}" dt="2021-01-26T08:42:25.370" v="57"/>
          <ac:spMkLst>
            <pc:docMk/>
            <pc:sldMk cId="698085671" sldId="283"/>
            <ac:spMk id="4" creationId="{00000000-0000-0000-0000-000000000000}"/>
          </ac:spMkLst>
        </pc:spChg>
        <pc:spChg chg="mod">
          <ac:chgData name="三原慎一" userId="5f70cbe7-f4c8-4824-9758-2abefef14823" providerId="ADAL" clId="{978D9395-FB88-4AB1-872C-224D454340C1}" dt="2021-01-26T08:42:25.370" v="57"/>
          <ac:spMkLst>
            <pc:docMk/>
            <pc:sldMk cId="698085671" sldId="283"/>
            <ac:spMk id="11" creationId="{00000000-0000-0000-0000-000000000000}"/>
          </ac:spMkLst>
        </pc:spChg>
        <pc:spChg chg="mod">
          <ac:chgData name="三原慎一" userId="5f70cbe7-f4c8-4824-9758-2abefef14823" providerId="ADAL" clId="{978D9395-FB88-4AB1-872C-224D454340C1}" dt="2021-01-26T08:42:25.370" v="57"/>
          <ac:spMkLst>
            <pc:docMk/>
            <pc:sldMk cId="698085671" sldId="283"/>
            <ac:spMk id="12" creationId="{00000000-0000-0000-0000-000000000000}"/>
          </ac:spMkLst>
        </pc:spChg>
        <pc:spChg chg="mod">
          <ac:chgData name="三原慎一" userId="5f70cbe7-f4c8-4824-9758-2abefef14823" providerId="ADAL" clId="{978D9395-FB88-4AB1-872C-224D454340C1}" dt="2021-01-26T08:42:25.370" v="57"/>
          <ac:spMkLst>
            <pc:docMk/>
            <pc:sldMk cId="698085671" sldId="283"/>
            <ac:spMk id="13" creationId="{00000000-0000-0000-0000-000000000000}"/>
          </ac:spMkLst>
        </pc:spChg>
        <pc:spChg chg="mod">
          <ac:chgData name="三原慎一" userId="5f70cbe7-f4c8-4824-9758-2abefef14823" providerId="ADAL" clId="{978D9395-FB88-4AB1-872C-224D454340C1}" dt="2021-01-26T08:42:25.370" v="57"/>
          <ac:spMkLst>
            <pc:docMk/>
            <pc:sldMk cId="698085671" sldId="283"/>
            <ac:spMk id="14" creationId="{00000000-0000-0000-0000-000000000000}"/>
          </ac:spMkLst>
        </pc:spChg>
        <pc:spChg chg="mod">
          <ac:chgData name="三原慎一" userId="5f70cbe7-f4c8-4824-9758-2abefef14823" providerId="ADAL" clId="{978D9395-FB88-4AB1-872C-224D454340C1}" dt="2021-01-26T08:42:25.370" v="57"/>
          <ac:spMkLst>
            <pc:docMk/>
            <pc:sldMk cId="698085671" sldId="283"/>
            <ac:spMk id="15" creationId="{00000000-0000-0000-0000-000000000000}"/>
          </ac:spMkLst>
        </pc:spChg>
        <pc:spChg chg="mod">
          <ac:chgData name="三原慎一" userId="5f70cbe7-f4c8-4824-9758-2abefef14823" providerId="ADAL" clId="{978D9395-FB88-4AB1-872C-224D454340C1}" dt="2021-01-26T08:42:25.370" v="57"/>
          <ac:spMkLst>
            <pc:docMk/>
            <pc:sldMk cId="698085671" sldId="283"/>
            <ac:spMk id="16" creationId="{00000000-0000-0000-0000-000000000000}"/>
          </ac:spMkLst>
        </pc:spChg>
        <pc:spChg chg="mod">
          <ac:chgData name="三原慎一" userId="5f70cbe7-f4c8-4824-9758-2abefef14823" providerId="ADAL" clId="{978D9395-FB88-4AB1-872C-224D454340C1}" dt="2021-01-26T08:42:25.370" v="57"/>
          <ac:spMkLst>
            <pc:docMk/>
            <pc:sldMk cId="698085671" sldId="283"/>
            <ac:spMk id="18" creationId="{00000000-0000-0000-0000-000000000000}"/>
          </ac:spMkLst>
        </pc:spChg>
        <pc:spChg chg="mod">
          <ac:chgData name="三原慎一" userId="5f70cbe7-f4c8-4824-9758-2abefef14823" providerId="ADAL" clId="{978D9395-FB88-4AB1-872C-224D454340C1}" dt="2021-01-26T08:42:25.370" v="57"/>
          <ac:spMkLst>
            <pc:docMk/>
            <pc:sldMk cId="698085671" sldId="283"/>
            <ac:spMk id="19" creationId="{00000000-0000-0000-0000-000000000000}"/>
          </ac:spMkLst>
        </pc:spChg>
        <pc:picChg chg="mod">
          <ac:chgData name="三原慎一" userId="5f70cbe7-f4c8-4824-9758-2abefef14823" providerId="ADAL" clId="{978D9395-FB88-4AB1-872C-224D454340C1}" dt="2021-01-26T08:42:25.370" v="57"/>
          <ac:picMkLst>
            <pc:docMk/>
            <pc:sldMk cId="698085671" sldId="283"/>
            <ac:picMk id="10" creationId="{00000000-0000-0000-0000-000000000000}"/>
          </ac:picMkLst>
        </pc:picChg>
      </pc:sldChg>
      <pc:sldChg chg="modSp">
        <pc:chgData name="三原慎一" userId="5f70cbe7-f4c8-4824-9758-2abefef14823" providerId="ADAL" clId="{978D9395-FB88-4AB1-872C-224D454340C1}" dt="2021-01-26T08:42:25.370" v="57"/>
        <pc:sldMkLst>
          <pc:docMk/>
          <pc:sldMk cId="3477011870" sldId="290"/>
        </pc:sldMkLst>
        <pc:spChg chg="mod">
          <ac:chgData name="三原慎一" userId="5f70cbe7-f4c8-4824-9758-2abefef14823" providerId="ADAL" clId="{978D9395-FB88-4AB1-872C-224D454340C1}" dt="2021-01-26T08:42:25.370" v="57"/>
          <ac:spMkLst>
            <pc:docMk/>
            <pc:sldMk cId="3477011870" sldId="290"/>
            <ac:spMk id="2" creationId="{00000000-0000-0000-0000-000000000000}"/>
          </ac:spMkLst>
        </pc:spChg>
        <pc:spChg chg="mod">
          <ac:chgData name="三原慎一" userId="5f70cbe7-f4c8-4824-9758-2abefef14823" providerId="ADAL" clId="{978D9395-FB88-4AB1-872C-224D454340C1}" dt="2021-01-26T08:42:25.370" v="57"/>
          <ac:spMkLst>
            <pc:docMk/>
            <pc:sldMk cId="3477011870" sldId="290"/>
            <ac:spMk id="3" creationId="{00000000-0000-0000-0000-000000000000}"/>
          </ac:spMkLst>
        </pc:spChg>
        <pc:spChg chg="mod">
          <ac:chgData name="三原慎一" userId="5f70cbe7-f4c8-4824-9758-2abefef14823" providerId="ADAL" clId="{978D9395-FB88-4AB1-872C-224D454340C1}" dt="2021-01-26T08:42:25.370" v="57"/>
          <ac:spMkLst>
            <pc:docMk/>
            <pc:sldMk cId="3477011870" sldId="290"/>
            <ac:spMk id="4" creationId="{00000000-0000-0000-0000-000000000000}"/>
          </ac:spMkLst>
        </pc:spChg>
        <pc:spChg chg="mod">
          <ac:chgData name="三原慎一" userId="5f70cbe7-f4c8-4824-9758-2abefef14823" providerId="ADAL" clId="{978D9395-FB88-4AB1-872C-224D454340C1}" dt="2021-01-26T08:42:25.370" v="57"/>
          <ac:spMkLst>
            <pc:docMk/>
            <pc:sldMk cId="3477011870" sldId="290"/>
            <ac:spMk id="5" creationId="{00000000-0000-0000-0000-000000000000}"/>
          </ac:spMkLst>
        </pc:spChg>
        <pc:spChg chg="mod">
          <ac:chgData name="三原慎一" userId="5f70cbe7-f4c8-4824-9758-2abefef14823" providerId="ADAL" clId="{978D9395-FB88-4AB1-872C-224D454340C1}" dt="2021-01-26T08:42:25.370" v="57"/>
          <ac:spMkLst>
            <pc:docMk/>
            <pc:sldMk cId="3477011870" sldId="290"/>
            <ac:spMk id="6" creationId="{00000000-0000-0000-0000-000000000000}"/>
          </ac:spMkLst>
        </pc:spChg>
      </pc:sldChg>
      <pc:sldChg chg="modSp">
        <pc:chgData name="三原慎一" userId="5f70cbe7-f4c8-4824-9758-2abefef14823" providerId="ADAL" clId="{978D9395-FB88-4AB1-872C-224D454340C1}" dt="2021-01-26T08:42:25.370" v="57"/>
        <pc:sldMkLst>
          <pc:docMk/>
          <pc:sldMk cId="3042156851" sldId="295"/>
        </pc:sldMkLst>
        <pc:spChg chg="mod">
          <ac:chgData name="三原慎一" userId="5f70cbe7-f4c8-4824-9758-2abefef14823" providerId="ADAL" clId="{978D9395-FB88-4AB1-872C-224D454340C1}" dt="2021-01-26T08:42:25.370" v="57"/>
          <ac:spMkLst>
            <pc:docMk/>
            <pc:sldMk cId="3042156851" sldId="295"/>
            <ac:spMk id="2" creationId="{00000000-0000-0000-0000-000000000000}"/>
          </ac:spMkLst>
        </pc:spChg>
        <pc:spChg chg="mod">
          <ac:chgData name="三原慎一" userId="5f70cbe7-f4c8-4824-9758-2abefef14823" providerId="ADAL" clId="{978D9395-FB88-4AB1-872C-224D454340C1}" dt="2021-01-26T08:42:25.370" v="57"/>
          <ac:spMkLst>
            <pc:docMk/>
            <pc:sldMk cId="3042156851" sldId="295"/>
            <ac:spMk id="3" creationId="{00000000-0000-0000-0000-000000000000}"/>
          </ac:spMkLst>
        </pc:spChg>
        <pc:spChg chg="mod">
          <ac:chgData name="三原慎一" userId="5f70cbe7-f4c8-4824-9758-2abefef14823" providerId="ADAL" clId="{978D9395-FB88-4AB1-872C-224D454340C1}" dt="2021-01-26T08:42:25.370" v="57"/>
          <ac:spMkLst>
            <pc:docMk/>
            <pc:sldMk cId="3042156851" sldId="295"/>
            <ac:spMk id="6" creationId="{00000000-0000-0000-0000-000000000000}"/>
          </ac:spMkLst>
        </pc:spChg>
        <pc:spChg chg="mod">
          <ac:chgData name="三原慎一" userId="5f70cbe7-f4c8-4824-9758-2abefef14823" providerId="ADAL" clId="{978D9395-FB88-4AB1-872C-224D454340C1}" dt="2021-01-26T08:42:25.370" v="57"/>
          <ac:spMkLst>
            <pc:docMk/>
            <pc:sldMk cId="3042156851" sldId="295"/>
            <ac:spMk id="7" creationId="{00000000-0000-0000-0000-000000000000}"/>
          </ac:spMkLst>
        </pc:spChg>
        <pc:spChg chg="mod">
          <ac:chgData name="三原慎一" userId="5f70cbe7-f4c8-4824-9758-2abefef14823" providerId="ADAL" clId="{978D9395-FB88-4AB1-872C-224D454340C1}" dt="2021-01-26T08:42:25.370" v="57"/>
          <ac:spMkLst>
            <pc:docMk/>
            <pc:sldMk cId="3042156851" sldId="295"/>
            <ac:spMk id="8" creationId="{00000000-0000-0000-0000-000000000000}"/>
          </ac:spMkLst>
        </pc:spChg>
        <pc:spChg chg="mod">
          <ac:chgData name="三原慎一" userId="5f70cbe7-f4c8-4824-9758-2abefef14823" providerId="ADAL" clId="{978D9395-FB88-4AB1-872C-224D454340C1}" dt="2021-01-26T08:42:25.370" v="57"/>
          <ac:spMkLst>
            <pc:docMk/>
            <pc:sldMk cId="3042156851" sldId="295"/>
            <ac:spMk id="9" creationId="{00000000-0000-0000-0000-000000000000}"/>
          </ac:spMkLst>
        </pc:spChg>
        <pc:spChg chg="mod">
          <ac:chgData name="三原慎一" userId="5f70cbe7-f4c8-4824-9758-2abefef14823" providerId="ADAL" clId="{978D9395-FB88-4AB1-872C-224D454340C1}" dt="2021-01-26T08:42:25.370" v="57"/>
          <ac:spMkLst>
            <pc:docMk/>
            <pc:sldMk cId="3042156851" sldId="295"/>
            <ac:spMk id="10" creationId="{00000000-0000-0000-0000-000000000000}"/>
          </ac:spMkLst>
        </pc:spChg>
        <pc:spChg chg="mod">
          <ac:chgData name="三原慎一" userId="5f70cbe7-f4c8-4824-9758-2abefef14823" providerId="ADAL" clId="{978D9395-FB88-4AB1-872C-224D454340C1}" dt="2021-01-26T08:42:25.370" v="57"/>
          <ac:spMkLst>
            <pc:docMk/>
            <pc:sldMk cId="3042156851" sldId="295"/>
            <ac:spMk id="12" creationId="{00000000-0000-0000-0000-000000000000}"/>
          </ac:spMkLst>
        </pc:spChg>
        <pc:spChg chg="mod">
          <ac:chgData name="三原慎一" userId="5f70cbe7-f4c8-4824-9758-2abefef14823" providerId="ADAL" clId="{978D9395-FB88-4AB1-872C-224D454340C1}" dt="2021-01-26T08:42:25.370" v="57"/>
          <ac:spMkLst>
            <pc:docMk/>
            <pc:sldMk cId="3042156851" sldId="295"/>
            <ac:spMk id="13" creationId="{00000000-0000-0000-0000-000000000000}"/>
          </ac:spMkLst>
        </pc:spChg>
      </pc:sldChg>
      <pc:sldChg chg="modSp">
        <pc:chgData name="三原慎一" userId="5f70cbe7-f4c8-4824-9758-2abefef14823" providerId="ADAL" clId="{978D9395-FB88-4AB1-872C-224D454340C1}" dt="2021-01-26T08:42:25.370" v="57"/>
        <pc:sldMkLst>
          <pc:docMk/>
          <pc:sldMk cId="1820887792" sldId="297"/>
        </pc:sldMkLst>
        <pc:spChg chg="mod">
          <ac:chgData name="三原慎一" userId="5f70cbe7-f4c8-4824-9758-2abefef14823" providerId="ADAL" clId="{978D9395-FB88-4AB1-872C-224D454340C1}" dt="2021-01-26T08:42:25.370" v="57"/>
          <ac:spMkLst>
            <pc:docMk/>
            <pc:sldMk cId="1820887792" sldId="297"/>
            <ac:spMk id="2" creationId="{00000000-0000-0000-0000-000000000000}"/>
          </ac:spMkLst>
        </pc:spChg>
        <pc:spChg chg="mod">
          <ac:chgData name="三原慎一" userId="5f70cbe7-f4c8-4824-9758-2abefef14823" providerId="ADAL" clId="{978D9395-FB88-4AB1-872C-224D454340C1}" dt="2021-01-26T08:42:25.370" v="57"/>
          <ac:spMkLst>
            <pc:docMk/>
            <pc:sldMk cId="1820887792" sldId="297"/>
            <ac:spMk id="3" creationId="{00000000-0000-0000-0000-000000000000}"/>
          </ac:spMkLst>
        </pc:spChg>
        <pc:spChg chg="mod">
          <ac:chgData name="三原慎一" userId="5f70cbe7-f4c8-4824-9758-2abefef14823" providerId="ADAL" clId="{978D9395-FB88-4AB1-872C-224D454340C1}" dt="2021-01-26T08:42:25.370" v="57"/>
          <ac:spMkLst>
            <pc:docMk/>
            <pc:sldMk cId="1820887792" sldId="297"/>
            <ac:spMk id="8" creationId="{00000000-0000-0000-0000-000000000000}"/>
          </ac:spMkLst>
        </pc:spChg>
        <pc:spChg chg="mod">
          <ac:chgData name="三原慎一" userId="5f70cbe7-f4c8-4824-9758-2abefef14823" providerId="ADAL" clId="{978D9395-FB88-4AB1-872C-224D454340C1}" dt="2021-01-26T08:42:25.370" v="57"/>
          <ac:spMkLst>
            <pc:docMk/>
            <pc:sldMk cId="1820887792" sldId="297"/>
            <ac:spMk id="9" creationId="{00000000-0000-0000-0000-000000000000}"/>
          </ac:spMkLst>
        </pc:spChg>
        <pc:spChg chg="mod">
          <ac:chgData name="三原慎一" userId="5f70cbe7-f4c8-4824-9758-2abefef14823" providerId="ADAL" clId="{978D9395-FB88-4AB1-872C-224D454340C1}" dt="2021-01-26T08:42:25.370" v="57"/>
          <ac:spMkLst>
            <pc:docMk/>
            <pc:sldMk cId="1820887792" sldId="297"/>
            <ac:spMk id="12" creationId="{00000000-0000-0000-0000-000000000000}"/>
          </ac:spMkLst>
        </pc:spChg>
        <pc:spChg chg="mod">
          <ac:chgData name="三原慎一" userId="5f70cbe7-f4c8-4824-9758-2abefef14823" providerId="ADAL" clId="{978D9395-FB88-4AB1-872C-224D454340C1}" dt="2021-01-26T08:42:25.370" v="57"/>
          <ac:spMkLst>
            <pc:docMk/>
            <pc:sldMk cId="1820887792" sldId="297"/>
            <ac:spMk id="13" creationId="{00000000-0000-0000-0000-000000000000}"/>
          </ac:spMkLst>
        </pc:spChg>
        <pc:spChg chg="mod">
          <ac:chgData name="三原慎一" userId="5f70cbe7-f4c8-4824-9758-2abefef14823" providerId="ADAL" clId="{978D9395-FB88-4AB1-872C-224D454340C1}" dt="2021-01-26T08:42:25.370" v="57"/>
          <ac:spMkLst>
            <pc:docMk/>
            <pc:sldMk cId="1820887792" sldId="297"/>
            <ac:spMk id="14" creationId="{00000000-0000-0000-0000-000000000000}"/>
          </ac:spMkLst>
        </pc:spChg>
        <pc:spChg chg="mod">
          <ac:chgData name="三原慎一" userId="5f70cbe7-f4c8-4824-9758-2abefef14823" providerId="ADAL" clId="{978D9395-FB88-4AB1-872C-224D454340C1}" dt="2021-01-26T08:42:25.370" v="57"/>
          <ac:spMkLst>
            <pc:docMk/>
            <pc:sldMk cId="1820887792" sldId="297"/>
            <ac:spMk id="15" creationId="{00000000-0000-0000-0000-000000000000}"/>
          </ac:spMkLst>
        </pc:spChg>
        <pc:spChg chg="mod">
          <ac:chgData name="三原慎一" userId="5f70cbe7-f4c8-4824-9758-2abefef14823" providerId="ADAL" clId="{978D9395-FB88-4AB1-872C-224D454340C1}" dt="2021-01-26T08:42:25.370" v="57"/>
          <ac:spMkLst>
            <pc:docMk/>
            <pc:sldMk cId="1820887792" sldId="297"/>
            <ac:spMk id="16" creationId="{00000000-0000-0000-0000-000000000000}"/>
          </ac:spMkLst>
        </pc:spChg>
        <pc:spChg chg="mod">
          <ac:chgData name="三原慎一" userId="5f70cbe7-f4c8-4824-9758-2abefef14823" providerId="ADAL" clId="{978D9395-FB88-4AB1-872C-224D454340C1}" dt="2021-01-26T08:42:25.370" v="57"/>
          <ac:spMkLst>
            <pc:docMk/>
            <pc:sldMk cId="1820887792" sldId="297"/>
            <ac:spMk id="17" creationId="{00000000-0000-0000-0000-000000000000}"/>
          </ac:spMkLst>
        </pc:spChg>
        <pc:spChg chg="mod">
          <ac:chgData name="三原慎一" userId="5f70cbe7-f4c8-4824-9758-2abefef14823" providerId="ADAL" clId="{978D9395-FB88-4AB1-872C-224D454340C1}" dt="2021-01-26T08:42:25.370" v="57"/>
          <ac:spMkLst>
            <pc:docMk/>
            <pc:sldMk cId="1820887792" sldId="297"/>
            <ac:spMk id="18" creationId="{00000000-0000-0000-0000-000000000000}"/>
          </ac:spMkLst>
        </pc:spChg>
        <pc:spChg chg="mod">
          <ac:chgData name="三原慎一" userId="5f70cbe7-f4c8-4824-9758-2abefef14823" providerId="ADAL" clId="{978D9395-FB88-4AB1-872C-224D454340C1}" dt="2021-01-26T08:42:25.370" v="57"/>
          <ac:spMkLst>
            <pc:docMk/>
            <pc:sldMk cId="1820887792" sldId="297"/>
            <ac:spMk id="19" creationId="{00000000-0000-0000-0000-000000000000}"/>
          </ac:spMkLst>
        </pc:spChg>
        <pc:spChg chg="mod">
          <ac:chgData name="三原慎一" userId="5f70cbe7-f4c8-4824-9758-2abefef14823" providerId="ADAL" clId="{978D9395-FB88-4AB1-872C-224D454340C1}" dt="2021-01-26T08:42:25.370" v="57"/>
          <ac:spMkLst>
            <pc:docMk/>
            <pc:sldMk cId="1820887792" sldId="297"/>
            <ac:spMk id="20" creationId="{00000000-0000-0000-0000-000000000000}"/>
          </ac:spMkLst>
        </pc:spChg>
        <pc:graphicFrameChg chg="mod">
          <ac:chgData name="三原慎一" userId="5f70cbe7-f4c8-4824-9758-2abefef14823" providerId="ADAL" clId="{978D9395-FB88-4AB1-872C-224D454340C1}" dt="2021-01-26T08:42:25.370" v="57"/>
          <ac:graphicFrameMkLst>
            <pc:docMk/>
            <pc:sldMk cId="1820887792" sldId="297"/>
            <ac:graphicFrameMk id="4" creationId="{00000000-0000-0000-0000-000000000000}"/>
          </ac:graphicFrameMkLst>
        </pc:graphicFrameChg>
        <pc:graphicFrameChg chg="mod">
          <ac:chgData name="三原慎一" userId="5f70cbe7-f4c8-4824-9758-2abefef14823" providerId="ADAL" clId="{978D9395-FB88-4AB1-872C-224D454340C1}" dt="2021-01-26T08:42:25.370" v="57"/>
          <ac:graphicFrameMkLst>
            <pc:docMk/>
            <pc:sldMk cId="1820887792" sldId="297"/>
            <ac:graphicFrameMk id="5" creationId="{00000000-0000-0000-0000-000000000000}"/>
          </ac:graphicFrameMkLst>
        </pc:graphicFrameChg>
      </pc:sldChg>
      <pc:sldChg chg="modSp">
        <pc:chgData name="三原慎一" userId="5f70cbe7-f4c8-4824-9758-2abefef14823" providerId="ADAL" clId="{978D9395-FB88-4AB1-872C-224D454340C1}" dt="2021-01-26T08:42:25.370" v="57"/>
        <pc:sldMkLst>
          <pc:docMk/>
          <pc:sldMk cId="4205441812" sldId="298"/>
        </pc:sldMkLst>
        <pc:spChg chg="mod">
          <ac:chgData name="三原慎一" userId="5f70cbe7-f4c8-4824-9758-2abefef14823" providerId="ADAL" clId="{978D9395-FB88-4AB1-872C-224D454340C1}" dt="2021-01-26T08:42:25.370" v="57"/>
          <ac:spMkLst>
            <pc:docMk/>
            <pc:sldMk cId="4205441812" sldId="298"/>
            <ac:spMk id="2" creationId="{00000000-0000-0000-0000-000000000000}"/>
          </ac:spMkLst>
        </pc:spChg>
        <pc:spChg chg="mod">
          <ac:chgData name="三原慎一" userId="5f70cbe7-f4c8-4824-9758-2abefef14823" providerId="ADAL" clId="{978D9395-FB88-4AB1-872C-224D454340C1}" dt="2021-01-26T08:42:25.370" v="57"/>
          <ac:spMkLst>
            <pc:docMk/>
            <pc:sldMk cId="4205441812" sldId="298"/>
            <ac:spMk id="3" creationId="{00000000-0000-0000-0000-000000000000}"/>
          </ac:spMkLst>
        </pc:spChg>
        <pc:spChg chg="mod">
          <ac:chgData name="三原慎一" userId="5f70cbe7-f4c8-4824-9758-2abefef14823" providerId="ADAL" clId="{978D9395-FB88-4AB1-872C-224D454340C1}" dt="2021-01-26T08:42:25.370" v="57"/>
          <ac:spMkLst>
            <pc:docMk/>
            <pc:sldMk cId="4205441812" sldId="298"/>
            <ac:spMk id="7" creationId="{00000000-0000-0000-0000-000000000000}"/>
          </ac:spMkLst>
        </pc:spChg>
        <pc:spChg chg="mod">
          <ac:chgData name="三原慎一" userId="5f70cbe7-f4c8-4824-9758-2abefef14823" providerId="ADAL" clId="{978D9395-FB88-4AB1-872C-224D454340C1}" dt="2021-01-26T08:42:25.370" v="57"/>
          <ac:spMkLst>
            <pc:docMk/>
            <pc:sldMk cId="4205441812" sldId="298"/>
            <ac:spMk id="9" creationId="{00000000-0000-0000-0000-000000000000}"/>
          </ac:spMkLst>
        </pc:spChg>
        <pc:picChg chg="mod">
          <ac:chgData name="三原慎一" userId="5f70cbe7-f4c8-4824-9758-2abefef14823" providerId="ADAL" clId="{978D9395-FB88-4AB1-872C-224D454340C1}" dt="2021-01-26T08:42:25.370" v="57"/>
          <ac:picMkLst>
            <pc:docMk/>
            <pc:sldMk cId="4205441812" sldId="298"/>
            <ac:picMk id="5" creationId="{00000000-0000-0000-0000-000000000000}"/>
          </ac:picMkLst>
        </pc:picChg>
        <pc:cxnChg chg="mod">
          <ac:chgData name="三原慎一" userId="5f70cbe7-f4c8-4824-9758-2abefef14823" providerId="ADAL" clId="{978D9395-FB88-4AB1-872C-224D454340C1}" dt="2021-01-26T08:42:25.370" v="57"/>
          <ac:cxnSpMkLst>
            <pc:docMk/>
            <pc:sldMk cId="4205441812" sldId="298"/>
            <ac:cxnSpMk id="8" creationId="{00000000-0000-0000-0000-000000000000}"/>
          </ac:cxnSpMkLst>
        </pc:cxnChg>
      </pc:sldChg>
      <pc:sldChg chg="modSp">
        <pc:chgData name="三原慎一" userId="5f70cbe7-f4c8-4824-9758-2abefef14823" providerId="ADAL" clId="{978D9395-FB88-4AB1-872C-224D454340C1}" dt="2021-01-26T08:42:25.370" v="57"/>
        <pc:sldMkLst>
          <pc:docMk/>
          <pc:sldMk cId="2069793111" sldId="299"/>
        </pc:sldMkLst>
        <pc:spChg chg="mod">
          <ac:chgData name="三原慎一" userId="5f70cbe7-f4c8-4824-9758-2abefef14823" providerId="ADAL" clId="{978D9395-FB88-4AB1-872C-224D454340C1}" dt="2021-01-26T08:42:25.370" v="57"/>
          <ac:spMkLst>
            <pc:docMk/>
            <pc:sldMk cId="2069793111" sldId="299"/>
            <ac:spMk id="2" creationId="{00000000-0000-0000-0000-000000000000}"/>
          </ac:spMkLst>
        </pc:spChg>
        <pc:spChg chg="mod">
          <ac:chgData name="三原慎一" userId="5f70cbe7-f4c8-4824-9758-2abefef14823" providerId="ADAL" clId="{978D9395-FB88-4AB1-872C-224D454340C1}" dt="2021-01-26T08:42:25.370" v="57"/>
          <ac:spMkLst>
            <pc:docMk/>
            <pc:sldMk cId="2069793111" sldId="299"/>
            <ac:spMk id="3" creationId="{00000000-0000-0000-0000-000000000000}"/>
          </ac:spMkLst>
        </pc:spChg>
        <pc:spChg chg="mod">
          <ac:chgData name="三原慎一" userId="5f70cbe7-f4c8-4824-9758-2abefef14823" providerId="ADAL" clId="{978D9395-FB88-4AB1-872C-224D454340C1}" dt="2021-01-26T08:42:25.370" v="57"/>
          <ac:spMkLst>
            <pc:docMk/>
            <pc:sldMk cId="2069793111" sldId="299"/>
            <ac:spMk id="4" creationId="{00000000-0000-0000-0000-000000000000}"/>
          </ac:spMkLst>
        </pc:spChg>
        <pc:spChg chg="mod">
          <ac:chgData name="三原慎一" userId="5f70cbe7-f4c8-4824-9758-2abefef14823" providerId="ADAL" clId="{978D9395-FB88-4AB1-872C-224D454340C1}" dt="2021-01-26T08:42:25.370" v="57"/>
          <ac:spMkLst>
            <pc:docMk/>
            <pc:sldMk cId="2069793111" sldId="299"/>
            <ac:spMk id="7" creationId="{00000000-0000-0000-0000-000000000000}"/>
          </ac:spMkLst>
        </pc:spChg>
        <pc:spChg chg="mod">
          <ac:chgData name="三原慎一" userId="5f70cbe7-f4c8-4824-9758-2abefef14823" providerId="ADAL" clId="{978D9395-FB88-4AB1-872C-224D454340C1}" dt="2021-01-26T08:42:25.370" v="57"/>
          <ac:spMkLst>
            <pc:docMk/>
            <pc:sldMk cId="2069793111" sldId="299"/>
            <ac:spMk id="8" creationId="{00000000-0000-0000-0000-000000000000}"/>
          </ac:spMkLst>
        </pc:spChg>
        <pc:spChg chg="mod">
          <ac:chgData name="三原慎一" userId="5f70cbe7-f4c8-4824-9758-2abefef14823" providerId="ADAL" clId="{978D9395-FB88-4AB1-872C-224D454340C1}" dt="2021-01-26T08:42:25.370" v="57"/>
          <ac:spMkLst>
            <pc:docMk/>
            <pc:sldMk cId="2069793111" sldId="299"/>
            <ac:spMk id="9" creationId="{00000000-0000-0000-0000-000000000000}"/>
          </ac:spMkLst>
        </pc:spChg>
        <pc:spChg chg="mod">
          <ac:chgData name="三原慎一" userId="5f70cbe7-f4c8-4824-9758-2abefef14823" providerId="ADAL" clId="{978D9395-FB88-4AB1-872C-224D454340C1}" dt="2021-01-26T08:42:25.370" v="57"/>
          <ac:spMkLst>
            <pc:docMk/>
            <pc:sldMk cId="2069793111" sldId="299"/>
            <ac:spMk id="10" creationId="{00000000-0000-0000-0000-000000000000}"/>
          </ac:spMkLst>
        </pc:spChg>
        <pc:spChg chg="mod">
          <ac:chgData name="三原慎一" userId="5f70cbe7-f4c8-4824-9758-2abefef14823" providerId="ADAL" clId="{978D9395-FB88-4AB1-872C-224D454340C1}" dt="2021-01-26T08:42:25.370" v="57"/>
          <ac:spMkLst>
            <pc:docMk/>
            <pc:sldMk cId="2069793111" sldId="299"/>
            <ac:spMk id="11" creationId="{00000000-0000-0000-0000-000000000000}"/>
          </ac:spMkLst>
        </pc:spChg>
        <pc:spChg chg="mod">
          <ac:chgData name="三原慎一" userId="5f70cbe7-f4c8-4824-9758-2abefef14823" providerId="ADAL" clId="{978D9395-FB88-4AB1-872C-224D454340C1}" dt="2021-01-26T08:42:25.370" v="57"/>
          <ac:spMkLst>
            <pc:docMk/>
            <pc:sldMk cId="2069793111" sldId="299"/>
            <ac:spMk id="12" creationId="{02BCD4D9-E4F6-4114-AA42-D0A280E2725E}"/>
          </ac:spMkLst>
        </pc:spChg>
        <pc:spChg chg="mod">
          <ac:chgData name="三原慎一" userId="5f70cbe7-f4c8-4824-9758-2abefef14823" providerId="ADAL" clId="{978D9395-FB88-4AB1-872C-224D454340C1}" dt="2021-01-26T08:42:25.370" v="57"/>
          <ac:spMkLst>
            <pc:docMk/>
            <pc:sldMk cId="2069793111" sldId="299"/>
            <ac:spMk id="13" creationId="{6C176B9A-42BA-4E54-9010-AC3297D28FAD}"/>
          </ac:spMkLst>
        </pc:spChg>
        <pc:spChg chg="mod">
          <ac:chgData name="三原慎一" userId="5f70cbe7-f4c8-4824-9758-2abefef14823" providerId="ADAL" clId="{978D9395-FB88-4AB1-872C-224D454340C1}" dt="2021-01-26T08:42:25.370" v="57"/>
          <ac:spMkLst>
            <pc:docMk/>
            <pc:sldMk cId="2069793111" sldId="299"/>
            <ac:spMk id="14" creationId="{69B769AE-69B4-4BAE-A5DD-4AB686232FA3}"/>
          </ac:spMkLst>
        </pc:spChg>
        <pc:spChg chg="mod">
          <ac:chgData name="三原慎一" userId="5f70cbe7-f4c8-4824-9758-2abefef14823" providerId="ADAL" clId="{978D9395-FB88-4AB1-872C-224D454340C1}" dt="2021-01-26T08:42:25.370" v="57"/>
          <ac:spMkLst>
            <pc:docMk/>
            <pc:sldMk cId="2069793111" sldId="299"/>
            <ac:spMk id="21" creationId="{63570413-B642-40DE-9959-07A3D1408DC9}"/>
          </ac:spMkLst>
        </pc:spChg>
        <pc:spChg chg="mod">
          <ac:chgData name="三原慎一" userId="5f70cbe7-f4c8-4824-9758-2abefef14823" providerId="ADAL" clId="{978D9395-FB88-4AB1-872C-224D454340C1}" dt="2021-01-26T08:42:25.370" v="57"/>
          <ac:spMkLst>
            <pc:docMk/>
            <pc:sldMk cId="2069793111" sldId="299"/>
            <ac:spMk id="22" creationId="{BF172AB8-0FF3-4E51-B74D-0A0403D06A5D}"/>
          </ac:spMkLst>
        </pc:spChg>
        <pc:spChg chg="mod">
          <ac:chgData name="三原慎一" userId="5f70cbe7-f4c8-4824-9758-2abefef14823" providerId="ADAL" clId="{978D9395-FB88-4AB1-872C-224D454340C1}" dt="2021-01-26T08:42:25.370" v="57"/>
          <ac:spMkLst>
            <pc:docMk/>
            <pc:sldMk cId="2069793111" sldId="299"/>
            <ac:spMk id="25" creationId="{B31DC9F1-48F6-451C-BA61-996B6A48D10A}"/>
          </ac:spMkLst>
        </pc:spChg>
        <pc:spChg chg="mod">
          <ac:chgData name="三原慎一" userId="5f70cbe7-f4c8-4824-9758-2abefef14823" providerId="ADAL" clId="{978D9395-FB88-4AB1-872C-224D454340C1}" dt="2021-01-26T08:42:25.370" v="57"/>
          <ac:spMkLst>
            <pc:docMk/>
            <pc:sldMk cId="2069793111" sldId="299"/>
            <ac:spMk id="26" creationId="{D86B928B-8F51-4571-84BD-9EBF71F66976}"/>
          </ac:spMkLst>
        </pc:spChg>
        <pc:spChg chg="mod">
          <ac:chgData name="三原慎一" userId="5f70cbe7-f4c8-4824-9758-2abefef14823" providerId="ADAL" clId="{978D9395-FB88-4AB1-872C-224D454340C1}" dt="2021-01-26T08:42:25.370" v="57"/>
          <ac:spMkLst>
            <pc:docMk/>
            <pc:sldMk cId="2069793111" sldId="299"/>
            <ac:spMk id="29" creationId="{BF87FFBB-79EB-4973-82CC-9DA483F18BED}"/>
          </ac:spMkLst>
        </pc:spChg>
        <pc:spChg chg="mod">
          <ac:chgData name="三原慎一" userId="5f70cbe7-f4c8-4824-9758-2abefef14823" providerId="ADAL" clId="{978D9395-FB88-4AB1-872C-224D454340C1}" dt="2021-01-26T08:42:25.370" v="57"/>
          <ac:spMkLst>
            <pc:docMk/>
            <pc:sldMk cId="2069793111" sldId="299"/>
            <ac:spMk id="30" creationId="{CA224673-68E9-45D9-9958-2123C3922B77}"/>
          </ac:spMkLst>
        </pc:spChg>
        <pc:spChg chg="mod">
          <ac:chgData name="三原慎一" userId="5f70cbe7-f4c8-4824-9758-2abefef14823" providerId="ADAL" clId="{978D9395-FB88-4AB1-872C-224D454340C1}" dt="2021-01-26T08:42:25.370" v="57"/>
          <ac:spMkLst>
            <pc:docMk/>
            <pc:sldMk cId="2069793111" sldId="299"/>
            <ac:spMk id="33" creationId="{77A7126C-68D1-4891-A2E0-EBE7862A2A3B}"/>
          </ac:spMkLst>
        </pc:spChg>
        <pc:spChg chg="mod">
          <ac:chgData name="三原慎一" userId="5f70cbe7-f4c8-4824-9758-2abefef14823" providerId="ADAL" clId="{978D9395-FB88-4AB1-872C-224D454340C1}" dt="2021-01-26T08:42:25.370" v="57"/>
          <ac:spMkLst>
            <pc:docMk/>
            <pc:sldMk cId="2069793111" sldId="299"/>
            <ac:spMk id="34" creationId="{CE2A86DD-B451-49E6-BCEF-48B56A3A4B9D}"/>
          </ac:spMkLst>
        </pc:spChg>
        <pc:spChg chg="mod">
          <ac:chgData name="三原慎一" userId="5f70cbe7-f4c8-4824-9758-2abefef14823" providerId="ADAL" clId="{978D9395-FB88-4AB1-872C-224D454340C1}" dt="2021-01-26T08:42:25.370" v="57"/>
          <ac:spMkLst>
            <pc:docMk/>
            <pc:sldMk cId="2069793111" sldId="299"/>
            <ac:spMk id="37" creationId="{0D1D26DF-B880-4E64-8D08-5080893F8C9D}"/>
          </ac:spMkLst>
        </pc:spChg>
        <pc:spChg chg="mod">
          <ac:chgData name="三原慎一" userId="5f70cbe7-f4c8-4824-9758-2abefef14823" providerId="ADAL" clId="{978D9395-FB88-4AB1-872C-224D454340C1}" dt="2021-01-26T08:42:25.370" v="57"/>
          <ac:spMkLst>
            <pc:docMk/>
            <pc:sldMk cId="2069793111" sldId="299"/>
            <ac:spMk id="38" creationId="{44016E2C-BE59-4242-A539-33C43F640553}"/>
          </ac:spMkLst>
        </pc:spChg>
        <pc:spChg chg="mod">
          <ac:chgData name="三原慎一" userId="5f70cbe7-f4c8-4824-9758-2abefef14823" providerId="ADAL" clId="{978D9395-FB88-4AB1-872C-224D454340C1}" dt="2021-01-26T08:42:25.370" v="57"/>
          <ac:spMkLst>
            <pc:docMk/>
            <pc:sldMk cId="2069793111" sldId="299"/>
            <ac:spMk id="41" creationId="{2916486C-DB67-40E7-8285-E67F1558B0AF}"/>
          </ac:spMkLst>
        </pc:spChg>
        <pc:spChg chg="mod">
          <ac:chgData name="三原慎一" userId="5f70cbe7-f4c8-4824-9758-2abefef14823" providerId="ADAL" clId="{978D9395-FB88-4AB1-872C-224D454340C1}" dt="2021-01-26T08:42:25.370" v="57"/>
          <ac:spMkLst>
            <pc:docMk/>
            <pc:sldMk cId="2069793111" sldId="299"/>
            <ac:spMk id="42" creationId="{0E327E22-D728-4E90-B268-5E3E1D7D4C8B}"/>
          </ac:spMkLst>
        </pc:spChg>
        <pc:spChg chg="mod">
          <ac:chgData name="三原慎一" userId="5f70cbe7-f4c8-4824-9758-2abefef14823" providerId="ADAL" clId="{978D9395-FB88-4AB1-872C-224D454340C1}" dt="2021-01-26T08:42:25.370" v="57"/>
          <ac:spMkLst>
            <pc:docMk/>
            <pc:sldMk cId="2069793111" sldId="299"/>
            <ac:spMk id="45" creationId="{066F2F27-A39E-434D-B91A-6ACE096AF176}"/>
          </ac:spMkLst>
        </pc:spChg>
        <pc:spChg chg="mod">
          <ac:chgData name="三原慎一" userId="5f70cbe7-f4c8-4824-9758-2abefef14823" providerId="ADAL" clId="{978D9395-FB88-4AB1-872C-224D454340C1}" dt="2021-01-26T08:42:25.370" v="57"/>
          <ac:spMkLst>
            <pc:docMk/>
            <pc:sldMk cId="2069793111" sldId="299"/>
            <ac:spMk id="46" creationId="{EBD5CC8C-3D95-45E2-89DE-E4CD402BFE42}"/>
          </ac:spMkLst>
        </pc:spChg>
        <pc:spChg chg="mod">
          <ac:chgData name="三原慎一" userId="5f70cbe7-f4c8-4824-9758-2abefef14823" providerId="ADAL" clId="{978D9395-FB88-4AB1-872C-224D454340C1}" dt="2021-01-26T08:42:25.370" v="57"/>
          <ac:spMkLst>
            <pc:docMk/>
            <pc:sldMk cId="2069793111" sldId="299"/>
            <ac:spMk id="47" creationId="{98F1E7C3-2C42-46A4-840C-820A7C77F887}"/>
          </ac:spMkLst>
        </pc:spChg>
        <pc:spChg chg="mod">
          <ac:chgData name="三原慎一" userId="5f70cbe7-f4c8-4824-9758-2abefef14823" providerId="ADAL" clId="{978D9395-FB88-4AB1-872C-224D454340C1}" dt="2021-01-26T08:42:25.370" v="57"/>
          <ac:spMkLst>
            <pc:docMk/>
            <pc:sldMk cId="2069793111" sldId="299"/>
            <ac:spMk id="57" creationId="{EFF64787-7CEF-4058-AF4A-CFABD98FE9D2}"/>
          </ac:spMkLst>
        </pc:spChg>
        <pc:spChg chg="mod">
          <ac:chgData name="三原慎一" userId="5f70cbe7-f4c8-4824-9758-2abefef14823" providerId="ADAL" clId="{978D9395-FB88-4AB1-872C-224D454340C1}" dt="2021-01-26T08:42:25.370" v="57"/>
          <ac:spMkLst>
            <pc:docMk/>
            <pc:sldMk cId="2069793111" sldId="299"/>
            <ac:spMk id="58" creationId="{9EEB137F-131D-4A2F-B6FB-1DD665DA0512}"/>
          </ac:spMkLst>
        </pc:spChg>
        <pc:spChg chg="mod">
          <ac:chgData name="三原慎一" userId="5f70cbe7-f4c8-4824-9758-2abefef14823" providerId="ADAL" clId="{978D9395-FB88-4AB1-872C-224D454340C1}" dt="2021-01-26T08:42:25.370" v="57"/>
          <ac:spMkLst>
            <pc:docMk/>
            <pc:sldMk cId="2069793111" sldId="299"/>
            <ac:spMk id="59" creationId="{CFF4C4A7-85E0-432D-A3A9-EC835055C1EB}"/>
          </ac:spMkLst>
        </pc:spChg>
        <pc:spChg chg="mod">
          <ac:chgData name="三原慎一" userId="5f70cbe7-f4c8-4824-9758-2abefef14823" providerId="ADAL" clId="{978D9395-FB88-4AB1-872C-224D454340C1}" dt="2021-01-26T08:42:25.370" v="57"/>
          <ac:spMkLst>
            <pc:docMk/>
            <pc:sldMk cId="2069793111" sldId="299"/>
            <ac:spMk id="61" creationId="{9337C8B8-5A47-4A83-A0D6-CF30CB846CD6}"/>
          </ac:spMkLst>
        </pc:spChg>
        <pc:spChg chg="mod">
          <ac:chgData name="三原慎一" userId="5f70cbe7-f4c8-4824-9758-2abefef14823" providerId="ADAL" clId="{978D9395-FB88-4AB1-872C-224D454340C1}" dt="2021-01-26T08:42:25.370" v="57"/>
          <ac:spMkLst>
            <pc:docMk/>
            <pc:sldMk cId="2069793111" sldId="299"/>
            <ac:spMk id="62" creationId="{C61650C8-7936-4B50-B87B-705E3B850624}"/>
          </ac:spMkLst>
        </pc:spChg>
        <pc:spChg chg="mod">
          <ac:chgData name="三原慎一" userId="5f70cbe7-f4c8-4824-9758-2abefef14823" providerId="ADAL" clId="{978D9395-FB88-4AB1-872C-224D454340C1}" dt="2021-01-26T08:42:25.370" v="57"/>
          <ac:spMkLst>
            <pc:docMk/>
            <pc:sldMk cId="2069793111" sldId="299"/>
            <ac:spMk id="63" creationId="{1B96BF26-9AEB-4AFE-B57D-204C57D2C512}"/>
          </ac:spMkLst>
        </pc:spChg>
        <pc:spChg chg="mod">
          <ac:chgData name="三原慎一" userId="5f70cbe7-f4c8-4824-9758-2abefef14823" providerId="ADAL" clId="{978D9395-FB88-4AB1-872C-224D454340C1}" dt="2021-01-26T08:42:25.370" v="57"/>
          <ac:spMkLst>
            <pc:docMk/>
            <pc:sldMk cId="2069793111" sldId="299"/>
            <ac:spMk id="66" creationId="{23041926-ADC3-4B95-9D89-AC41FF772B0A}"/>
          </ac:spMkLst>
        </pc:spChg>
        <pc:spChg chg="mod">
          <ac:chgData name="三原慎一" userId="5f70cbe7-f4c8-4824-9758-2abefef14823" providerId="ADAL" clId="{978D9395-FB88-4AB1-872C-224D454340C1}" dt="2021-01-26T08:42:25.370" v="57"/>
          <ac:spMkLst>
            <pc:docMk/>
            <pc:sldMk cId="2069793111" sldId="299"/>
            <ac:spMk id="68" creationId="{6164F7D9-BA8D-4D4F-8C89-4B532E549566}"/>
          </ac:spMkLst>
        </pc:spChg>
        <pc:spChg chg="mod">
          <ac:chgData name="三原慎一" userId="5f70cbe7-f4c8-4824-9758-2abefef14823" providerId="ADAL" clId="{978D9395-FB88-4AB1-872C-224D454340C1}" dt="2021-01-26T08:42:25.370" v="57"/>
          <ac:spMkLst>
            <pc:docMk/>
            <pc:sldMk cId="2069793111" sldId="299"/>
            <ac:spMk id="83" creationId="{C6082581-06E3-4B05-A588-57AFD6A6266B}"/>
          </ac:spMkLst>
        </pc:spChg>
        <pc:spChg chg="mod">
          <ac:chgData name="三原慎一" userId="5f70cbe7-f4c8-4824-9758-2abefef14823" providerId="ADAL" clId="{978D9395-FB88-4AB1-872C-224D454340C1}" dt="2021-01-26T08:42:25.370" v="57"/>
          <ac:spMkLst>
            <pc:docMk/>
            <pc:sldMk cId="2069793111" sldId="299"/>
            <ac:spMk id="84" creationId="{A39C944D-6183-4727-A569-6252B455092B}"/>
          </ac:spMkLst>
        </pc:spChg>
        <pc:spChg chg="mod">
          <ac:chgData name="三原慎一" userId="5f70cbe7-f4c8-4824-9758-2abefef14823" providerId="ADAL" clId="{978D9395-FB88-4AB1-872C-224D454340C1}" dt="2021-01-26T08:42:25.370" v="57"/>
          <ac:spMkLst>
            <pc:docMk/>
            <pc:sldMk cId="2069793111" sldId="299"/>
            <ac:spMk id="1024" creationId="{4B843D07-BA05-4AD4-BF3D-AF1BE23FD550}"/>
          </ac:spMkLst>
        </pc:spChg>
        <pc:spChg chg="mod">
          <ac:chgData name="三原慎一" userId="5f70cbe7-f4c8-4824-9758-2abefef14823" providerId="ADAL" clId="{978D9395-FB88-4AB1-872C-224D454340C1}" dt="2021-01-26T08:42:25.370" v="57"/>
          <ac:spMkLst>
            <pc:docMk/>
            <pc:sldMk cId="2069793111" sldId="299"/>
            <ac:spMk id="1025" creationId="{BDC680DA-BA9A-4802-9936-5979D09AC104}"/>
          </ac:spMkLst>
        </pc:spChg>
        <pc:grpChg chg="mod">
          <ac:chgData name="三原慎一" userId="5f70cbe7-f4c8-4824-9758-2abefef14823" providerId="ADAL" clId="{978D9395-FB88-4AB1-872C-224D454340C1}" dt="2021-01-26T08:42:25.370" v="57"/>
          <ac:grpSpMkLst>
            <pc:docMk/>
            <pc:sldMk cId="2069793111" sldId="299"/>
            <ac:grpSpMk id="20" creationId="{CD120496-306A-4B60-AE0D-DA70ECE5AF65}"/>
          </ac:grpSpMkLst>
        </pc:grpChg>
        <pc:grpChg chg="mod">
          <ac:chgData name="三原慎一" userId="5f70cbe7-f4c8-4824-9758-2abefef14823" providerId="ADAL" clId="{978D9395-FB88-4AB1-872C-224D454340C1}" dt="2021-01-26T08:42:25.370" v="57"/>
          <ac:grpSpMkLst>
            <pc:docMk/>
            <pc:sldMk cId="2069793111" sldId="299"/>
            <ac:grpSpMk id="24" creationId="{60055957-E1BE-454F-B092-EE9D63BE11B3}"/>
          </ac:grpSpMkLst>
        </pc:grpChg>
        <pc:grpChg chg="mod">
          <ac:chgData name="三原慎一" userId="5f70cbe7-f4c8-4824-9758-2abefef14823" providerId="ADAL" clId="{978D9395-FB88-4AB1-872C-224D454340C1}" dt="2021-01-26T08:42:25.370" v="57"/>
          <ac:grpSpMkLst>
            <pc:docMk/>
            <pc:sldMk cId="2069793111" sldId="299"/>
            <ac:grpSpMk id="28" creationId="{E60F475E-F3EC-4E1D-B860-56D7A8DB1E9D}"/>
          </ac:grpSpMkLst>
        </pc:grpChg>
        <pc:grpChg chg="mod">
          <ac:chgData name="三原慎一" userId="5f70cbe7-f4c8-4824-9758-2abefef14823" providerId="ADAL" clId="{978D9395-FB88-4AB1-872C-224D454340C1}" dt="2021-01-26T08:42:25.370" v="57"/>
          <ac:grpSpMkLst>
            <pc:docMk/>
            <pc:sldMk cId="2069793111" sldId="299"/>
            <ac:grpSpMk id="32" creationId="{A6A31707-A6E2-4D50-87FC-ED8ECB7C8F24}"/>
          </ac:grpSpMkLst>
        </pc:grpChg>
        <pc:grpChg chg="mod">
          <ac:chgData name="三原慎一" userId="5f70cbe7-f4c8-4824-9758-2abefef14823" providerId="ADAL" clId="{978D9395-FB88-4AB1-872C-224D454340C1}" dt="2021-01-26T08:42:25.370" v="57"/>
          <ac:grpSpMkLst>
            <pc:docMk/>
            <pc:sldMk cId="2069793111" sldId="299"/>
            <ac:grpSpMk id="36" creationId="{1625AD6F-234B-4102-9DD8-B8118CA4FD1E}"/>
          </ac:grpSpMkLst>
        </pc:grpChg>
        <pc:grpChg chg="mod">
          <ac:chgData name="三原慎一" userId="5f70cbe7-f4c8-4824-9758-2abefef14823" providerId="ADAL" clId="{978D9395-FB88-4AB1-872C-224D454340C1}" dt="2021-01-26T08:42:25.370" v="57"/>
          <ac:grpSpMkLst>
            <pc:docMk/>
            <pc:sldMk cId="2069793111" sldId="299"/>
            <ac:grpSpMk id="40" creationId="{41D8B4F4-DDB9-4BD2-900E-98E8032F15F8}"/>
          </ac:grpSpMkLst>
        </pc:grpChg>
        <pc:grpChg chg="mod">
          <ac:chgData name="三原慎一" userId="5f70cbe7-f4c8-4824-9758-2abefef14823" providerId="ADAL" clId="{978D9395-FB88-4AB1-872C-224D454340C1}" dt="2021-01-26T08:42:25.370" v="57"/>
          <ac:grpSpMkLst>
            <pc:docMk/>
            <pc:sldMk cId="2069793111" sldId="299"/>
            <ac:grpSpMk id="55" creationId="{F64BE4ED-85F7-49D4-A515-D7C2860BF65C}"/>
          </ac:grpSpMkLst>
        </pc:grpChg>
        <pc:grpChg chg="mod">
          <ac:chgData name="三原慎一" userId="5f70cbe7-f4c8-4824-9758-2abefef14823" providerId="ADAL" clId="{978D9395-FB88-4AB1-872C-224D454340C1}" dt="2021-01-26T08:42:25.370" v="57"/>
          <ac:grpSpMkLst>
            <pc:docMk/>
            <pc:sldMk cId="2069793111" sldId="299"/>
            <ac:grpSpMk id="56" creationId="{02AF1018-35CA-4E1C-9186-4E03C0A28001}"/>
          </ac:grpSpMkLst>
        </pc:grpChg>
        <pc:grpChg chg="mod">
          <ac:chgData name="三原慎一" userId="5f70cbe7-f4c8-4824-9758-2abefef14823" providerId="ADAL" clId="{978D9395-FB88-4AB1-872C-224D454340C1}" dt="2021-01-26T08:42:25.370" v="57"/>
          <ac:grpSpMkLst>
            <pc:docMk/>
            <pc:sldMk cId="2069793111" sldId="299"/>
            <ac:grpSpMk id="60" creationId="{915AE1D2-7FC1-43D5-BE68-D471164D2C44}"/>
          </ac:grpSpMkLst>
        </pc:grpChg>
        <pc:picChg chg="mod">
          <ac:chgData name="三原慎一" userId="5f70cbe7-f4c8-4824-9758-2abefef14823" providerId="ADAL" clId="{978D9395-FB88-4AB1-872C-224D454340C1}" dt="2021-01-26T08:42:25.370" v="57"/>
          <ac:picMkLst>
            <pc:docMk/>
            <pc:sldMk cId="2069793111" sldId="299"/>
            <ac:picMk id="1026" creationId="{CCD4B37E-B1E0-4EED-8E8F-7BA78986F77D}"/>
          </ac:picMkLst>
        </pc:picChg>
        <pc:cxnChg chg="mod">
          <ac:chgData name="三原慎一" userId="5f70cbe7-f4c8-4824-9758-2abefef14823" providerId="ADAL" clId="{978D9395-FB88-4AB1-872C-224D454340C1}" dt="2021-01-26T08:42:25.370" v="57"/>
          <ac:cxnSpMkLst>
            <pc:docMk/>
            <pc:sldMk cId="2069793111" sldId="299"/>
            <ac:cxnSpMk id="23" creationId="{BE09AA1B-6F22-431F-9F82-3C9E5B9AF7B5}"/>
          </ac:cxnSpMkLst>
        </pc:cxnChg>
        <pc:cxnChg chg="mod">
          <ac:chgData name="三原慎一" userId="5f70cbe7-f4c8-4824-9758-2abefef14823" providerId="ADAL" clId="{978D9395-FB88-4AB1-872C-224D454340C1}" dt="2021-01-26T08:42:25.370" v="57"/>
          <ac:cxnSpMkLst>
            <pc:docMk/>
            <pc:sldMk cId="2069793111" sldId="299"/>
            <ac:cxnSpMk id="27" creationId="{95954875-9E52-473E-8340-0BC65094FB9B}"/>
          </ac:cxnSpMkLst>
        </pc:cxnChg>
        <pc:cxnChg chg="mod">
          <ac:chgData name="三原慎一" userId="5f70cbe7-f4c8-4824-9758-2abefef14823" providerId="ADAL" clId="{978D9395-FB88-4AB1-872C-224D454340C1}" dt="2021-01-26T08:42:25.370" v="57"/>
          <ac:cxnSpMkLst>
            <pc:docMk/>
            <pc:sldMk cId="2069793111" sldId="299"/>
            <ac:cxnSpMk id="31" creationId="{C00252A8-33D4-4ECC-9F4B-F7984519FC86}"/>
          </ac:cxnSpMkLst>
        </pc:cxnChg>
        <pc:cxnChg chg="mod">
          <ac:chgData name="三原慎一" userId="5f70cbe7-f4c8-4824-9758-2abefef14823" providerId="ADAL" clId="{978D9395-FB88-4AB1-872C-224D454340C1}" dt="2021-01-26T08:42:25.370" v="57"/>
          <ac:cxnSpMkLst>
            <pc:docMk/>
            <pc:sldMk cId="2069793111" sldId="299"/>
            <ac:cxnSpMk id="35" creationId="{6162957E-71EF-49AF-99C1-0AAB8B46B11D}"/>
          </ac:cxnSpMkLst>
        </pc:cxnChg>
        <pc:cxnChg chg="mod">
          <ac:chgData name="三原慎一" userId="5f70cbe7-f4c8-4824-9758-2abefef14823" providerId="ADAL" clId="{978D9395-FB88-4AB1-872C-224D454340C1}" dt="2021-01-26T08:42:25.370" v="57"/>
          <ac:cxnSpMkLst>
            <pc:docMk/>
            <pc:sldMk cId="2069793111" sldId="299"/>
            <ac:cxnSpMk id="39" creationId="{6ECB28DC-213C-451E-984E-A27ECBDA70EC}"/>
          </ac:cxnSpMkLst>
        </pc:cxnChg>
        <pc:cxnChg chg="mod">
          <ac:chgData name="三原慎一" userId="5f70cbe7-f4c8-4824-9758-2abefef14823" providerId="ADAL" clId="{978D9395-FB88-4AB1-872C-224D454340C1}" dt="2021-01-26T08:42:25.370" v="57"/>
          <ac:cxnSpMkLst>
            <pc:docMk/>
            <pc:sldMk cId="2069793111" sldId="299"/>
            <ac:cxnSpMk id="43" creationId="{8FEDAB1C-E170-442E-9270-DF6B13D75C95}"/>
          </ac:cxnSpMkLst>
        </pc:cxnChg>
        <pc:cxnChg chg="mod">
          <ac:chgData name="三原慎一" userId="5f70cbe7-f4c8-4824-9758-2abefef14823" providerId="ADAL" clId="{978D9395-FB88-4AB1-872C-224D454340C1}" dt="2021-01-26T08:42:25.370" v="57"/>
          <ac:cxnSpMkLst>
            <pc:docMk/>
            <pc:sldMk cId="2069793111" sldId="299"/>
            <ac:cxnSpMk id="73" creationId="{D91535A7-80E1-432C-AFA5-671A15BD0665}"/>
          </ac:cxnSpMkLst>
        </pc:cxnChg>
        <pc:cxnChg chg="mod">
          <ac:chgData name="三原慎一" userId="5f70cbe7-f4c8-4824-9758-2abefef14823" providerId="ADAL" clId="{978D9395-FB88-4AB1-872C-224D454340C1}" dt="2021-01-26T08:42:25.370" v="57"/>
          <ac:cxnSpMkLst>
            <pc:docMk/>
            <pc:sldMk cId="2069793111" sldId="299"/>
            <ac:cxnSpMk id="1030" creationId="{CD322E1D-D6B9-4FB7-93C9-7B140BB03248}"/>
          </ac:cxnSpMkLst>
        </pc:cxnChg>
        <pc:cxnChg chg="mod">
          <ac:chgData name="三原慎一" userId="5f70cbe7-f4c8-4824-9758-2abefef14823" providerId="ADAL" clId="{978D9395-FB88-4AB1-872C-224D454340C1}" dt="2021-01-26T08:42:25.370" v="57"/>
          <ac:cxnSpMkLst>
            <pc:docMk/>
            <pc:sldMk cId="2069793111" sldId="299"/>
            <ac:cxnSpMk id="1032" creationId="{4812A9DD-CF8E-4294-B9B8-C77683B533BA}"/>
          </ac:cxnSpMkLst>
        </pc:cxnChg>
        <pc:cxnChg chg="mod">
          <ac:chgData name="三原慎一" userId="5f70cbe7-f4c8-4824-9758-2abefef14823" providerId="ADAL" clId="{978D9395-FB88-4AB1-872C-224D454340C1}" dt="2021-01-26T08:42:25.370" v="57"/>
          <ac:cxnSpMkLst>
            <pc:docMk/>
            <pc:sldMk cId="2069793111" sldId="299"/>
            <ac:cxnSpMk id="1038" creationId="{2BC4070C-90AE-4146-BCB7-48846E185C7F}"/>
          </ac:cxnSpMkLst>
        </pc:cxnChg>
      </pc:sldChg>
      <pc:sldChg chg="modSp">
        <pc:chgData name="三原慎一" userId="5f70cbe7-f4c8-4824-9758-2abefef14823" providerId="ADAL" clId="{978D9395-FB88-4AB1-872C-224D454340C1}" dt="2021-01-26T08:42:25.370" v="57"/>
        <pc:sldMkLst>
          <pc:docMk/>
          <pc:sldMk cId="3912629887" sldId="300"/>
        </pc:sldMkLst>
        <pc:spChg chg="mod">
          <ac:chgData name="三原慎一" userId="5f70cbe7-f4c8-4824-9758-2abefef14823" providerId="ADAL" clId="{978D9395-FB88-4AB1-872C-224D454340C1}" dt="2021-01-26T08:42:25.370" v="57"/>
          <ac:spMkLst>
            <pc:docMk/>
            <pc:sldMk cId="3912629887" sldId="300"/>
            <ac:spMk id="2" creationId="{00000000-0000-0000-0000-000000000000}"/>
          </ac:spMkLst>
        </pc:spChg>
        <pc:spChg chg="mod">
          <ac:chgData name="三原慎一" userId="5f70cbe7-f4c8-4824-9758-2abefef14823" providerId="ADAL" clId="{978D9395-FB88-4AB1-872C-224D454340C1}" dt="2021-01-26T08:42:25.370" v="57"/>
          <ac:spMkLst>
            <pc:docMk/>
            <pc:sldMk cId="3912629887" sldId="300"/>
            <ac:spMk id="3" creationId="{00000000-0000-0000-0000-000000000000}"/>
          </ac:spMkLst>
        </pc:spChg>
        <pc:spChg chg="mod">
          <ac:chgData name="三原慎一" userId="5f70cbe7-f4c8-4824-9758-2abefef14823" providerId="ADAL" clId="{978D9395-FB88-4AB1-872C-224D454340C1}" dt="2021-01-26T08:42:25.370" v="57"/>
          <ac:spMkLst>
            <pc:docMk/>
            <pc:sldMk cId="3912629887" sldId="300"/>
            <ac:spMk id="7" creationId="{00000000-0000-0000-0000-000000000000}"/>
          </ac:spMkLst>
        </pc:spChg>
        <pc:spChg chg="mod">
          <ac:chgData name="三原慎一" userId="5f70cbe7-f4c8-4824-9758-2abefef14823" providerId="ADAL" clId="{978D9395-FB88-4AB1-872C-224D454340C1}" dt="2021-01-26T08:42:25.370" v="57"/>
          <ac:spMkLst>
            <pc:docMk/>
            <pc:sldMk cId="3912629887" sldId="300"/>
            <ac:spMk id="8" creationId="{00000000-0000-0000-0000-000000000000}"/>
          </ac:spMkLst>
        </pc:spChg>
        <pc:spChg chg="mod">
          <ac:chgData name="三原慎一" userId="5f70cbe7-f4c8-4824-9758-2abefef14823" providerId="ADAL" clId="{978D9395-FB88-4AB1-872C-224D454340C1}" dt="2021-01-26T08:42:25.370" v="57"/>
          <ac:spMkLst>
            <pc:docMk/>
            <pc:sldMk cId="3912629887" sldId="300"/>
            <ac:spMk id="9" creationId="{00000000-0000-0000-0000-000000000000}"/>
          </ac:spMkLst>
        </pc:spChg>
        <pc:picChg chg="mod">
          <ac:chgData name="三原慎一" userId="5f70cbe7-f4c8-4824-9758-2abefef14823" providerId="ADAL" clId="{978D9395-FB88-4AB1-872C-224D454340C1}" dt="2021-01-26T08:42:25.370" v="57"/>
          <ac:picMkLst>
            <pc:docMk/>
            <pc:sldMk cId="3912629887" sldId="300"/>
            <ac:picMk id="6" creationId="{00000000-0000-0000-0000-000000000000}"/>
          </ac:picMkLst>
        </pc:picChg>
      </pc:sldChg>
      <pc:sldChg chg="modSp">
        <pc:chgData name="三原慎一" userId="5f70cbe7-f4c8-4824-9758-2abefef14823" providerId="ADAL" clId="{978D9395-FB88-4AB1-872C-224D454340C1}" dt="2021-01-26T08:42:25.370" v="57"/>
        <pc:sldMkLst>
          <pc:docMk/>
          <pc:sldMk cId="1457907114" sldId="301"/>
        </pc:sldMkLst>
        <pc:spChg chg="mod">
          <ac:chgData name="三原慎一" userId="5f70cbe7-f4c8-4824-9758-2abefef14823" providerId="ADAL" clId="{978D9395-FB88-4AB1-872C-224D454340C1}" dt="2021-01-26T08:42:25.370" v="57"/>
          <ac:spMkLst>
            <pc:docMk/>
            <pc:sldMk cId="1457907114" sldId="301"/>
            <ac:spMk id="2" creationId="{00000000-0000-0000-0000-000000000000}"/>
          </ac:spMkLst>
        </pc:spChg>
        <pc:spChg chg="mod">
          <ac:chgData name="三原慎一" userId="5f70cbe7-f4c8-4824-9758-2abefef14823" providerId="ADAL" clId="{978D9395-FB88-4AB1-872C-224D454340C1}" dt="2021-01-26T08:42:25.370" v="57"/>
          <ac:spMkLst>
            <pc:docMk/>
            <pc:sldMk cId="1457907114" sldId="301"/>
            <ac:spMk id="3" creationId="{00000000-0000-0000-0000-000000000000}"/>
          </ac:spMkLst>
        </pc:spChg>
        <pc:picChg chg="mod">
          <ac:chgData name="三原慎一" userId="5f70cbe7-f4c8-4824-9758-2abefef14823" providerId="ADAL" clId="{978D9395-FB88-4AB1-872C-224D454340C1}" dt="2021-01-26T08:42:25.370" v="57"/>
          <ac:picMkLst>
            <pc:docMk/>
            <pc:sldMk cId="1457907114" sldId="301"/>
            <ac:picMk id="5" creationId="{00000000-0000-0000-0000-000000000000}"/>
          </ac:picMkLst>
        </pc:picChg>
        <pc:picChg chg="mod">
          <ac:chgData name="三原慎一" userId="5f70cbe7-f4c8-4824-9758-2abefef14823" providerId="ADAL" clId="{978D9395-FB88-4AB1-872C-224D454340C1}" dt="2021-01-26T08:42:25.370" v="57"/>
          <ac:picMkLst>
            <pc:docMk/>
            <pc:sldMk cId="1457907114" sldId="301"/>
            <ac:picMk id="6" creationId="{00000000-0000-0000-0000-000000000000}"/>
          </ac:picMkLst>
        </pc:picChg>
        <pc:picChg chg="mod">
          <ac:chgData name="三原慎一" userId="5f70cbe7-f4c8-4824-9758-2abefef14823" providerId="ADAL" clId="{978D9395-FB88-4AB1-872C-224D454340C1}" dt="2021-01-26T08:42:25.370" v="57"/>
          <ac:picMkLst>
            <pc:docMk/>
            <pc:sldMk cId="1457907114" sldId="301"/>
            <ac:picMk id="7" creationId="{00000000-0000-0000-0000-000000000000}"/>
          </ac:picMkLst>
        </pc:picChg>
        <pc:picChg chg="mod">
          <ac:chgData name="三原慎一" userId="5f70cbe7-f4c8-4824-9758-2abefef14823" providerId="ADAL" clId="{978D9395-FB88-4AB1-872C-224D454340C1}" dt="2021-01-26T08:42:25.370" v="57"/>
          <ac:picMkLst>
            <pc:docMk/>
            <pc:sldMk cId="1457907114" sldId="301"/>
            <ac:picMk id="8" creationId="{00000000-0000-0000-0000-000000000000}"/>
          </ac:picMkLst>
        </pc:picChg>
      </pc:sldChg>
      <pc:sldChg chg="addSp delSp modSp mod">
        <pc:chgData name="三原慎一" userId="5f70cbe7-f4c8-4824-9758-2abefef14823" providerId="ADAL" clId="{978D9395-FB88-4AB1-872C-224D454340C1}" dt="2021-01-26T08:42:56.018" v="59" actId="478"/>
        <pc:sldMkLst>
          <pc:docMk/>
          <pc:sldMk cId="1939630426" sldId="302"/>
        </pc:sldMkLst>
        <pc:spChg chg="mod">
          <ac:chgData name="三原慎一" userId="5f70cbe7-f4c8-4824-9758-2abefef14823" providerId="ADAL" clId="{978D9395-FB88-4AB1-872C-224D454340C1}" dt="2021-01-26T08:42:25.370" v="57"/>
          <ac:spMkLst>
            <pc:docMk/>
            <pc:sldMk cId="1939630426" sldId="302"/>
            <ac:spMk id="2" creationId="{00000000-0000-0000-0000-000000000000}"/>
          </ac:spMkLst>
        </pc:spChg>
        <pc:spChg chg="mod">
          <ac:chgData name="三原慎一" userId="5f70cbe7-f4c8-4824-9758-2abefef14823" providerId="ADAL" clId="{978D9395-FB88-4AB1-872C-224D454340C1}" dt="2021-01-26T08:42:25.370" v="57"/>
          <ac:spMkLst>
            <pc:docMk/>
            <pc:sldMk cId="1939630426" sldId="302"/>
            <ac:spMk id="3" creationId="{00000000-0000-0000-0000-000000000000}"/>
          </ac:spMkLst>
        </pc:spChg>
        <pc:spChg chg="mod">
          <ac:chgData name="三原慎一" userId="5f70cbe7-f4c8-4824-9758-2abefef14823" providerId="ADAL" clId="{978D9395-FB88-4AB1-872C-224D454340C1}" dt="2021-01-26T08:42:25.370" v="57"/>
          <ac:spMkLst>
            <pc:docMk/>
            <pc:sldMk cId="1939630426" sldId="302"/>
            <ac:spMk id="4" creationId="{00000000-0000-0000-0000-000000000000}"/>
          </ac:spMkLst>
        </pc:spChg>
        <pc:spChg chg="mod">
          <ac:chgData name="三原慎一" userId="5f70cbe7-f4c8-4824-9758-2abefef14823" providerId="ADAL" clId="{978D9395-FB88-4AB1-872C-224D454340C1}" dt="2021-01-26T08:42:25.370" v="57"/>
          <ac:spMkLst>
            <pc:docMk/>
            <pc:sldMk cId="1939630426" sldId="302"/>
            <ac:spMk id="14" creationId="{00000000-0000-0000-0000-000000000000}"/>
          </ac:spMkLst>
        </pc:spChg>
        <pc:spChg chg="mod">
          <ac:chgData name="三原慎一" userId="5f70cbe7-f4c8-4824-9758-2abefef14823" providerId="ADAL" clId="{978D9395-FB88-4AB1-872C-224D454340C1}" dt="2021-01-26T08:42:25.370" v="57"/>
          <ac:spMkLst>
            <pc:docMk/>
            <pc:sldMk cId="1939630426" sldId="302"/>
            <ac:spMk id="15" creationId="{00000000-0000-0000-0000-000000000000}"/>
          </ac:spMkLst>
        </pc:spChg>
        <pc:spChg chg="mod">
          <ac:chgData name="三原慎一" userId="5f70cbe7-f4c8-4824-9758-2abefef14823" providerId="ADAL" clId="{978D9395-FB88-4AB1-872C-224D454340C1}" dt="2021-01-26T08:42:25.370" v="57"/>
          <ac:spMkLst>
            <pc:docMk/>
            <pc:sldMk cId="1939630426" sldId="302"/>
            <ac:spMk id="16" creationId="{00000000-0000-0000-0000-000000000000}"/>
          </ac:spMkLst>
        </pc:spChg>
        <pc:spChg chg="mod">
          <ac:chgData name="三原慎一" userId="5f70cbe7-f4c8-4824-9758-2abefef14823" providerId="ADAL" clId="{978D9395-FB88-4AB1-872C-224D454340C1}" dt="2021-01-26T08:42:25.370" v="57"/>
          <ac:spMkLst>
            <pc:docMk/>
            <pc:sldMk cId="1939630426" sldId="302"/>
            <ac:spMk id="17" creationId="{00000000-0000-0000-0000-000000000000}"/>
          </ac:spMkLst>
        </pc:spChg>
        <pc:spChg chg="mod">
          <ac:chgData name="三原慎一" userId="5f70cbe7-f4c8-4824-9758-2abefef14823" providerId="ADAL" clId="{978D9395-FB88-4AB1-872C-224D454340C1}" dt="2021-01-26T08:42:25.370" v="57"/>
          <ac:spMkLst>
            <pc:docMk/>
            <pc:sldMk cId="1939630426" sldId="302"/>
            <ac:spMk id="18" creationId="{00000000-0000-0000-0000-000000000000}"/>
          </ac:spMkLst>
        </pc:spChg>
        <pc:spChg chg="mod">
          <ac:chgData name="三原慎一" userId="5f70cbe7-f4c8-4824-9758-2abefef14823" providerId="ADAL" clId="{978D9395-FB88-4AB1-872C-224D454340C1}" dt="2021-01-26T08:42:25.370" v="57"/>
          <ac:spMkLst>
            <pc:docMk/>
            <pc:sldMk cId="1939630426" sldId="302"/>
            <ac:spMk id="19" creationId="{00000000-0000-0000-0000-000000000000}"/>
          </ac:spMkLst>
        </pc:spChg>
        <pc:spChg chg="mod">
          <ac:chgData name="三原慎一" userId="5f70cbe7-f4c8-4824-9758-2abefef14823" providerId="ADAL" clId="{978D9395-FB88-4AB1-872C-224D454340C1}" dt="2021-01-26T08:42:25.370" v="57"/>
          <ac:spMkLst>
            <pc:docMk/>
            <pc:sldMk cId="1939630426" sldId="302"/>
            <ac:spMk id="21" creationId="{00000000-0000-0000-0000-000000000000}"/>
          </ac:spMkLst>
        </pc:spChg>
        <pc:spChg chg="mod">
          <ac:chgData name="三原慎一" userId="5f70cbe7-f4c8-4824-9758-2abefef14823" providerId="ADAL" clId="{978D9395-FB88-4AB1-872C-224D454340C1}" dt="2021-01-26T08:42:25.370" v="57"/>
          <ac:spMkLst>
            <pc:docMk/>
            <pc:sldMk cId="1939630426" sldId="302"/>
            <ac:spMk id="22" creationId="{00000000-0000-0000-0000-000000000000}"/>
          </ac:spMkLst>
        </pc:spChg>
        <pc:spChg chg="mod">
          <ac:chgData name="三原慎一" userId="5f70cbe7-f4c8-4824-9758-2abefef14823" providerId="ADAL" clId="{978D9395-FB88-4AB1-872C-224D454340C1}" dt="2021-01-26T08:42:25.370" v="57"/>
          <ac:spMkLst>
            <pc:docMk/>
            <pc:sldMk cId="1939630426" sldId="302"/>
            <ac:spMk id="23" creationId="{00000000-0000-0000-0000-000000000000}"/>
          </ac:spMkLst>
        </pc:spChg>
        <pc:spChg chg="mod">
          <ac:chgData name="三原慎一" userId="5f70cbe7-f4c8-4824-9758-2abefef14823" providerId="ADAL" clId="{978D9395-FB88-4AB1-872C-224D454340C1}" dt="2021-01-26T08:42:25.370" v="57"/>
          <ac:spMkLst>
            <pc:docMk/>
            <pc:sldMk cId="1939630426" sldId="302"/>
            <ac:spMk id="24" creationId="{00000000-0000-0000-0000-000000000000}"/>
          </ac:spMkLst>
        </pc:spChg>
        <pc:spChg chg="del mod">
          <ac:chgData name="三原慎一" userId="5f70cbe7-f4c8-4824-9758-2abefef14823" providerId="ADAL" clId="{978D9395-FB88-4AB1-872C-224D454340C1}" dt="2021-01-26T08:42:56.018" v="59" actId="478"/>
          <ac:spMkLst>
            <pc:docMk/>
            <pc:sldMk cId="1939630426" sldId="302"/>
            <ac:spMk id="25" creationId="{00000000-0000-0000-0000-000000000000}"/>
          </ac:spMkLst>
        </pc:spChg>
        <pc:spChg chg="mod">
          <ac:chgData name="三原慎一" userId="5f70cbe7-f4c8-4824-9758-2abefef14823" providerId="ADAL" clId="{978D9395-FB88-4AB1-872C-224D454340C1}" dt="2021-01-26T08:42:25.370" v="57"/>
          <ac:spMkLst>
            <pc:docMk/>
            <pc:sldMk cId="1939630426" sldId="302"/>
            <ac:spMk id="26" creationId="{00000000-0000-0000-0000-000000000000}"/>
          </ac:spMkLst>
        </pc:spChg>
        <pc:spChg chg="mod">
          <ac:chgData name="三原慎一" userId="5f70cbe7-f4c8-4824-9758-2abefef14823" providerId="ADAL" clId="{978D9395-FB88-4AB1-872C-224D454340C1}" dt="2021-01-26T08:42:25.370" v="57"/>
          <ac:spMkLst>
            <pc:docMk/>
            <pc:sldMk cId="1939630426" sldId="302"/>
            <ac:spMk id="27" creationId="{00000000-0000-0000-0000-000000000000}"/>
          </ac:spMkLst>
        </pc:spChg>
        <pc:picChg chg="mod">
          <ac:chgData name="三原慎一" userId="5f70cbe7-f4c8-4824-9758-2abefef14823" providerId="ADAL" clId="{978D9395-FB88-4AB1-872C-224D454340C1}" dt="2021-01-26T08:42:25.370" v="57"/>
          <ac:picMkLst>
            <pc:docMk/>
            <pc:sldMk cId="1939630426" sldId="302"/>
            <ac:picMk id="5" creationId="{00000000-0000-0000-0000-000000000000}"/>
          </ac:picMkLst>
        </pc:picChg>
        <pc:picChg chg="mod">
          <ac:chgData name="三原慎一" userId="5f70cbe7-f4c8-4824-9758-2abefef14823" providerId="ADAL" clId="{978D9395-FB88-4AB1-872C-224D454340C1}" dt="2021-01-26T08:42:25.370" v="57"/>
          <ac:picMkLst>
            <pc:docMk/>
            <pc:sldMk cId="1939630426" sldId="302"/>
            <ac:picMk id="6" creationId="{00000000-0000-0000-0000-000000000000}"/>
          </ac:picMkLst>
        </pc:picChg>
        <pc:picChg chg="mod">
          <ac:chgData name="三原慎一" userId="5f70cbe7-f4c8-4824-9758-2abefef14823" providerId="ADAL" clId="{978D9395-FB88-4AB1-872C-224D454340C1}" dt="2021-01-26T08:42:25.370" v="57"/>
          <ac:picMkLst>
            <pc:docMk/>
            <pc:sldMk cId="1939630426" sldId="302"/>
            <ac:picMk id="8" creationId="{00000000-0000-0000-0000-000000000000}"/>
          </ac:picMkLst>
        </pc:picChg>
        <pc:picChg chg="mod">
          <ac:chgData name="三原慎一" userId="5f70cbe7-f4c8-4824-9758-2abefef14823" providerId="ADAL" clId="{978D9395-FB88-4AB1-872C-224D454340C1}" dt="2021-01-26T08:42:25.370" v="57"/>
          <ac:picMkLst>
            <pc:docMk/>
            <pc:sldMk cId="1939630426" sldId="302"/>
            <ac:picMk id="9" creationId="{00000000-0000-0000-0000-000000000000}"/>
          </ac:picMkLst>
        </pc:picChg>
        <pc:picChg chg="mod">
          <ac:chgData name="三原慎一" userId="5f70cbe7-f4c8-4824-9758-2abefef14823" providerId="ADAL" clId="{978D9395-FB88-4AB1-872C-224D454340C1}" dt="2021-01-26T08:42:25.370" v="57"/>
          <ac:picMkLst>
            <pc:docMk/>
            <pc:sldMk cId="1939630426" sldId="302"/>
            <ac:picMk id="10" creationId="{00000000-0000-0000-0000-000000000000}"/>
          </ac:picMkLst>
        </pc:picChg>
        <pc:picChg chg="mod">
          <ac:chgData name="三原慎一" userId="5f70cbe7-f4c8-4824-9758-2abefef14823" providerId="ADAL" clId="{978D9395-FB88-4AB1-872C-224D454340C1}" dt="2021-01-26T08:42:25.370" v="57"/>
          <ac:picMkLst>
            <pc:docMk/>
            <pc:sldMk cId="1939630426" sldId="302"/>
            <ac:picMk id="11" creationId="{00000000-0000-0000-0000-000000000000}"/>
          </ac:picMkLst>
        </pc:picChg>
        <pc:inkChg chg="add del">
          <ac:chgData name="三原慎一" userId="5f70cbe7-f4c8-4824-9758-2abefef14823" providerId="ADAL" clId="{978D9395-FB88-4AB1-872C-224D454340C1}" dt="2021-01-26T08:41:52.797" v="55" actId="9405"/>
          <ac:inkMkLst>
            <pc:docMk/>
            <pc:sldMk cId="1939630426" sldId="302"/>
            <ac:inkMk id="7" creationId="{587A76B8-AD3A-43C8-A936-EE397E4D650A}"/>
          </ac:inkMkLst>
        </pc:inkChg>
        <pc:cxnChg chg="mod">
          <ac:chgData name="三原慎一" userId="5f70cbe7-f4c8-4824-9758-2abefef14823" providerId="ADAL" clId="{978D9395-FB88-4AB1-872C-224D454340C1}" dt="2021-01-26T08:42:25.370" v="57"/>
          <ac:cxnSpMkLst>
            <pc:docMk/>
            <pc:sldMk cId="1939630426" sldId="302"/>
            <ac:cxnSpMk id="13" creationId="{00000000-0000-0000-0000-000000000000}"/>
          </ac:cxnSpMkLst>
        </pc:cxnChg>
      </pc:sldChg>
      <pc:sldChg chg="modSp">
        <pc:chgData name="三原慎一" userId="5f70cbe7-f4c8-4824-9758-2abefef14823" providerId="ADAL" clId="{978D9395-FB88-4AB1-872C-224D454340C1}" dt="2021-01-26T08:42:25.370" v="57"/>
        <pc:sldMkLst>
          <pc:docMk/>
          <pc:sldMk cId="3535757455" sldId="303"/>
        </pc:sldMkLst>
        <pc:spChg chg="mod">
          <ac:chgData name="三原慎一" userId="5f70cbe7-f4c8-4824-9758-2abefef14823" providerId="ADAL" clId="{978D9395-FB88-4AB1-872C-224D454340C1}" dt="2021-01-26T08:42:25.370" v="57"/>
          <ac:spMkLst>
            <pc:docMk/>
            <pc:sldMk cId="3535757455" sldId="303"/>
            <ac:spMk id="2" creationId="{00000000-0000-0000-0000-000000000000}"/>
          </ac:spMkLst>
        </pc:spChg>
        <pc:spChg chg="mod">
          <ac:chgData name="三原慎一" userId="5f70cbe7-f4c8-4824-9758-2abefef14823" providerId="ADAL" clId="{978D9395-FB88-4AB1-872C-224D454340C1}" dt="2021-01-26T08:42:25.370" v="57"/>
          <ac:spMkLst>
            <pc:docMk/>
            <pc:sldMk cId="3535757455" sldId="303"/>
            <ac:spMk id="3" creationId="{00000000-0000-0000-0000-000000000000}"/>
          </ac:spMkLst>
        </pc:spChg>
        <pc:spChg chg="mod">
          <ac:chgData name="三原慎一" userId="5f70cbe7-f4c8-4824-9758-2abefef14823" providerId="ADAL" clId="{978D9395-FB88-4AB1-872C-224D454340C1}" dt="2021-01-26T08:42:25.370" v="57"/>
          <ac:spMkLst>
            <pc:docMk/>
            <pc:sldMk cId="3535757455" sldId="303"/>
            <ac:spMk id="11" creationId="{00000000-0000-0000-0000-000000000000}"/>
          </ac:spMkLst>
        </pc:spChg>
        <pc:picChg chg="mod">
          <ac:chgData name="三原慎一" userId="5f70cbe7-f4c8-4824-9758-2abefef14823" providerId="ADAL" clId="{978D9395-FB88-4AB1-872C-224D454340C1}" dt="2021-01-26T08:42:25.370" v="57"/>
          <ac:picMkLst>
            <pc:docMk/>
            <pc:sldMk cId="3535757455" sldId="303"/>
            <ac:picMk id="5" creationId="{00000000-0000-0000-0000-000000000000}"/>
          </ac:picMkLst>
        </pc:picChg>
        <pc:picChg chg="mod">
          <ac:chgData name="三原慎一" userId="5f70cbe7-f4c8-4824-9758-2abefef14823" providerId="ADAL" clId="{978D9395-FB88-4AB1-872C-224D454340C1}" dt="2021-01-26T08:42:25.370" v="57"/>
          <ac:picMkLst>
            <pc:docMk/>
            <pc:sldMk cId="3535757455" sldId="303"/>
            <ac:picMk id="7" creationId="{00000000-0000-0000-0000-000000000000}"/>
          </ac:picMkLst>
        </pc:picChg>
        <pc:picChg chg="mod">
          <ac:chgData name="三原慎一" userId="5f70cbe7-f4c8-4824-9758-2abefef14823" providerId="ADAL" clId="{978D9395-FB88-4AB1-872C-224D454340C1}" dt="2021-01-26T08:42:25.370" v="57"/>
          <ac:picMkLst>
            <pc:docMk/>
            <pc:sldMk cId="3535757455" sldId="303"/>
            <ac:picMk id="9" creationId="{00000000-0000-0000-0000-000000000000}"/>
          </ac:picMkLst>
        </pc:picChg>
        <pc:picChg chg="mod">
          <ac:chgData name="三原慎一" userId="5f70cbe7-f4c8-4824-9758-2abefef14823" providerId="ADAL" clId="{978D9395-FB88-4AB1-872C-224D454340C1}" dt="2021-01-26T08:42:25.370" v="57"/>
          <ac:picMkLst>
            <pc:docMk/>
            <pc:sldMk cId="3535757455" sldId="303"/>
            <ac:picMk id="10" creationId="{00000000-0000-0000-0000-000000000000}"/>
          </ac:picMkLst>
        </pc:picChg>
      </pc:sldChg>
      <pc:sldChg chg="modSp">
        <pc:chgData name="三原慎一" userId="5f70cbe7-f4c8-4824-9758-2abefef14823" providerId="ADAL" clId="{978D9395-FB88-4AB1-872C-224D454340C1}" dt="2021-01-26T08:42:25.370" v="57"/>
        <pc:sldMkLst>
          <pc:docMk/>
          <pc:sldMk cId="2497137802" sldId="304"/>
        </pc:sldMkLst>
        <pc:spChg chg="mod">
          <ac:chgData name="三原慎一" userId="5f70cbe7-f4c8-4824-9758-2abefef14823" providerId="ADAL" clId="{978D9395-FB88-4AB1-872C-224D454340C1}" dt="2021-01-26T08:42:25.370" v="57"/>
          <ac:spMkLst>
            <pc:docMk/>
            <pc:sldMk cId="2497137802" sldId="304"/>
            <ac:spMk id="3" creationId="{00000000-0000-0000-0000-000000000000}"/>
          </ac:spMkLst>
        </pc:spChg>
        <pc:spChg chg="mod">
          <ac:chgData name="三原慎一" userId="5f70cbe7-f4c8-4824-9758-2abefef14823" providerId="ADAL" clId="{978D9395-FB88-4AB1-872C-224D454340C1}" dt="2021-01-26T08:42:25.370" v="57"/>
          <ac:spMkLst>
            <pc:docMk/>
            <pc:sldMk cId="2497137802" sldId="304"/>
            <ac:spMk id="4" creationId="{00000000-0000-0000-0000-000000000000}"/>
          </ac:spMkLst>
        </pc:spChg>
        <pc:spChg chg="mod">
          <ac:chgData name="三原慎一" userId="5f70cbe7-f4c8-4824-9758-2abefef14823" providerId="ADAL" clId="{978D9395-FB88-4AB1-872C-224D454340C1}" dt="2021-01-26T08:42:25.370" v="57"/>
          <ac:spMkLst>
            <pc:docMk/>
            <pc:sldMk cId="2497137802" sldId="304"/>
            <ac:spMk id="5" creationId="{00000000-0000-0000-0000-000000000000}"/>
          </ac:spMkLst>
        </pc:spChg>
      </pc:sldChg>
      <pc:sldChg chg="modSp">
        <pc:chgData name="三原慎一" userId="5f70cbe7-f4c8-4824-9758-2abefef14823" providerId="ADAL" clId="{978D9395-FB88-4AB1-872C-224D454340C1}" dt="2021-01-26T08:42:25.370" v="57"/>
        <pc:sldMkLst>
          <pc:docMk/>
          <pc:sldMk cId="4130715992" sldId="305"/>
        </pc:sldMkLst>
        <pc:spChg chg="mod">
          <ac:chgData name="三原慎一" userId="5f70cbe7-f4c8-4824-9758-2abefef14823" providerId="ADAL" clId="{978D9395-FB88-4AB1-872C-224D454340C1}" dt="2021-01-26T08:42:25.370" v="57"/>
          <ac:spMkLst>
            <pc:docMk/>
            <pc:sldMk cId="4130715992" sldId="305"/>
            <ac:spMk id="2" creationId="{00000000-0000-0000-0000-000000000000}"/>
          </ac:spMkLst>
        </pc:spChg>
        <pc:spChg chg="mod">
          <ac:chgData name="三原慎一" userId="5f70cbe7-f4c8-4824-9758-2abefef14823" providerId="ADAL" clId="{978D9395-FB88-4AB1-872C-224D454340C1}" dt="2021-01-26T08:42:25.370" v="57"/>
          <ac:spMkLst>
            <pc:docMk/>
            <pc:sldMk cId="4130715992" sldId="305"/>
            <ac:spMk id="3" creationId="{00000000-0000-0000-0000-000000000000}"/>
          </ac:spMkLst>
        </pc:spChg>
        <pc:spChg chg="mod">
          <ac:chgData name="三原慎一" userId="5f70cbe7-f4c8-4824-9758-2abefef14823" providerId="ADAL" clId="{978D9395-FB88-4AB1-872C-224D454340C1}" dt="2021-01-26T08:42:25.370" v="57"/>
          <ac:spMkLst>
            <pc:docMk/>
            <pc:sldMk cId="4130715992" sldId="305"/>
            <ac:spMk id="4" creationId="{00000000-0000-0000-0000-000000000000}"/>
          </ac:spMkLst>
        </pc:spChg>
        <pc:spChg chg="mod">
          <ac:chgData name="三原慎一" userId="5f70cbe7-f4c8-4824-9758-2abefef14823" providerId="ADAL" clId="{978D9395-FB88-4AB1-872C-224D454340C1}" dt="2021-01-26T08:42:25.370" v="57"/>
          <ac:spMkLst>
            <pc:docMk/>
            <pc:sldMk cId="4130715992" sldId="305"/>
            <ac:spMk id="5" creationId="{00000000-0000-0000-0000-000000000000}"/>
          </ac:spMkLst>
        </pc:spChg>
        <pc:spChg chg="mod">
          <ac:chgData name="三原慎一" userId="5f70cbe7-f4c8-4824-9758-2abefef14823" providerId="ADAL" clId="{978D9395-FB88-4AB1-872C-224D454340C1}" dt="2021-01-26T08:42:25.370" v="57"/>
          <ac:spMkLst>
            <pc:docMk/>
            <pc:sldMk cId="4130715992" sldId="305"/>
            <ac:spMk id="6" creationId="{00000000-0000-0000-0000-000000000000}"/>
          </ac:spMkLst>
        </pc:spChg>
      </pc:sldChg>
      <pc:sldChg chg="modSp">
        <pc:chgData name="三原慎一" userId="5f70cbe7-f4c8-4824-9758-2abefef14823" providerId="ADAL" clId="{978D9395-FB88-4AB1-872C-224D454340C1}" dt="2021-01-26T08:42:25.370" v="57"/>
        <pc:sldMkLst>
          <pc:docMk/>
          <pc:sldMk cId="1237366493" sldId="306"/>
        </pc:sldMkLst>
        <pc:spChg chg="mod">
          <ac:chgData name="三原慎一" userId="5f70cbe7-f4c8-4824-9758-2abefef14823" providerId="ADAL" clId="{978D9395-FB88-4AB1-872C-224D454340C1}" dt="2021-01-26T08:42:25.370" v="57"/>
          <ac:spMkLst>
            <pc:docMk/>
            <pc:sldMk cId="1237366493" sldId="306"/>
            <ac:spMk id="2" creationId="{00000000-0000-0000-0000-000000000000}"/>
          </ac:spMkLst>
        </pc:spChg>
        <pc:spChg chg="mod">
          <ac:chgData name="三原慎一" userId="5f70cbe7-f4c8-4824-9758-2abefef14823" providerId="ADAL" clId="{978D9395-FB88-4AB1-872C-224D454340C1}" dt="2021-01-26T08:42:25.370" v="57"/>
          <ac:spMkLst>
            <pc:docMk/>
            <pc:sldMk cId="1237366493" sldId="306"/>
            <ac:spMk id="3" creationId="{00000000-0000-0000-0000-000000000000}"/>
          </ac:spMkLst>
        </pc:spChg>
        <pc:spChg chg="mod">
          <ac:chgData name="三原慎一" userId="5f70cbe7-f4c8-4824-9758-2abefef14823" providerId="ADAL" clId="{978D9395-FB88-4AB1-872C-224D454340C1}" dt="2021-01-26T08:42:25.370" v="57"/>
          <ac:spMkLst>
            <pc:docMk/>
            <pc:sldMk cId="1237366493" sldId="306"/>
            <ac:spMk id="5" creationId="{00000000-0000-0000-0000-000000000000}"/>
          </ac:spMkLst>
        </pc:spChg>
        <pc:spChg chg="mod">
          <ac:chgData name="三原慎一" userId="5f70cbe7-f4c8-4824-9758-2abefef14823" providerId="ADAL" clId="{978D9395-FB88-4AB1-872C-224D454340C1}" dt="2021-01-26T08:42:25.370" v="57"/>
          <ac:spMkLst>
            <pc:docMk/>
            <pc:sldMk cId="1237366493" sldId="306"/>
            <ac:spMk id="6" creationId="{00000000-0000-0000-0000-000000000000}"/>
          </ac:spMkLst>
        </pc:spChg>
        <pc:spChg chg="mod">
          <ac:chgData name="三原慎一" userId="5f70cbe7-f4c8-4824-9758-2abefef14823" providerId="ADAL" clId="{978D9395-FB88-4AB1-872C-224D454340C1}" dt="2021-01-26T08:42:25.370" v="57"/>
          <ac:spMkLst>
            <pc:docMk/>
            <pc:sldMk cId="1237366493" sldId="306"/>
            <ac:spMk id="8" creationId="{00000000-0000-0000-0000-000000000000}"/>
          </ac:spMkLst>
        </pc:spChg>
        <pc:spChg chg="mod">
          <ac:chgData name="三原慎一" userId="5f70cbe7-f4c8-4824-9758-2abefef14823" providerId="ADAL" clId="{978D9395-FB88-4AB1-872C-224D454340C1}" dt="2021-01-26T08:42:25.370" v="57"/>
          <ac:spMkLst>
            <pc:docMk/>
            <pc:sldMk cId="1237366493" sldId="306"/>
            <ac:spMk id="9" creationId="{00000000-0000-0000-0000-000000000000}"/>
          </ac:spMkLst>
        </pc:spChg>
        <pc:spChg chg="mod">
          <ac:chgData name="三原慎一" userId="5f70cbe7-f4c8-4824-9758-2abefef14823" providerId="ADAL" clId="{978D9395-FB88-4AB1-872C-224D454340C1}" dt="2021-01-26T08:42:25.370" v="57"/>
          <ac:spMkLst>
            <pc:docMk/>
            <pc:sldMk cId="1237366493" sldId="306"/>
            <ac:spMk id="15" creationId="{00000000-0000-0000-0000-000000000000}"/>
          </ac:spMkLst>
        </pc:spChg>
        <pc:spChg chg="mod">
          <ac:chgData name="三原慎一" userId="5f70cbe7-f4c8-4824-9758-2abefef14823" providerId="ADAL" clId="{978D9395-FB88-4AB1-872C-224D454340C1}" dt="2021-01-26T08:42:25.370" v="57"/>
          <ac:spMkLst>
            <pc:docMk/>
            <pc:sldMk cId="1237366493" sldId="306"/>
            <ac:spMk id="17" creationId="{00000000-0000-0000-0000-000000000000}"/>
          </ac:spMkLst>
        </pc:spChg>
        <pc:picChg chg="mod">
          <ac:chgData name="三原慎一" userId="5f70cbe7-f4c8-4824-9758-2abefef14823" providerId="ADAL" clId="{978D9395-FB88-4AB1-872C-224D454340C1}" dt="2021-01-26T08:42:25.370" v="57"/>
          <ac:picMkLst>
            <pc:docMk/>
            <pc:sldMk cId="1237366493" sldId="306"/>
            <ac:picMk id="12" creationId="{00000000-0000-0000-0000-000000000000}"/>
          </ac:picMkLst>
        </pc:picChg>
        <pc:picChg chg="mod">
          <ac:chgData name="三原慎一" userId="5f70cbe7-f4c8-4824-9758-2abefef14823" providerId="ADAL" clId="{978D9395-FB88-4AB1-872C-224D454340C1}" dt="2021-01-26T08:42:25.370" v="57"/>
          <ac:picMkLst>
            <pc:docMk/>
            <pc:sldMk cId="1237366493" sldId="306"/>
            <ac:picMk id="13" creationId="{00000000-0000-0000-0000-000000000000}"/>
          </ac:picMkLst>
        </pc:picChg>
        <pc:picChg chg="mod">
          <ac:chgData name="三原慎一" userId="5f70cbe7-f4c8-4824-9758-2abefef14823" providerId="ADAL" clId="{978D9395-FB88-4AB1-872C-224D454340C1}" dt="2021-01-26T08:42:25.370" v="57"/>
          <ac:picMkLst>
            <pc:docMk/>
            <pc:sldMk cId="1237366493" sldId="306"/>
            <ac:picMk id="16" creationId="{00000000-0000-0000-0000-000000000000}"/>
          </ac:picMkLst>
        </pc:picChg>
        <pc:picChg chg="mod">
          <ac:chgData name="三原慎一" userId="5f70cbe7-f4c8-4824-9758-2abefef14823" providerId="ADAL" clId="{978D9395-FB88-4AB1-872C-224D454340C1}" dt="2021-01-26T08:42:25.370" v="57"/>
          <ac:picMkLst>
            <pc:docMk/>
            <pc:sldMk cId="1237366493" sldId="306"/>
            <ac:picMk id="21" creationId="{00000000-0000-0000-0000-000000000000}"/>
          </ac:picMkLst>
        </pc:picChg>
        <pc:picChg chg="mod">
          <ac:chgData name="三原慎一" userId="5f70cbe7-f4c8-4824-9758-2abefef14823" providerId="ADAL" clId="{978D9395-FB88-4AB1-872C-224D454340C1}" dt="2021-01-26T08:42:25.370" v="57"/>
          <ac:picMkLst>
            <pc:docMk/>
            <pc:sldMk cId="1237366493" sldId="306"/>
            <ac:picMk id="22" creationId="{00000000-0000-0000-0000-000000000000}"/>
          </ac:picMkLst>
        </pc:picChg>
        <pc:cxnChg chg="mod">
          <ac:chgData name="三原慎一" userId="5f70cbe7-f4c8-4824-9758-2abefef14823" providerId="ADAL" clId="{978D9395-FB88-4AB1-872C-224D454340C1}" dt="2021-01-26T08:42:25.370" v="57"/>
          <ac:cxnSpMkLst>
            <pc:docMk/>
            <pc:sldMk cId="1237366493" sldId="306"/>
            <ac:cxnSpMk id="7" creationId="{00000000-0000-0000-0000-000000000000}"/>
          </ac:cxnSpMkLst>
        </pc:cxnChg>
      </pc:sldChg>
      <pc:sldChg chg="modSp">
        <pc:chgData name="三原慎一" userId="5f70cbe7-f4c8-4824-9758-2abefef14823" providerId="ADAL" clId="{978D9395-FB88-4AB1-872C-224D454340C1}" dt="2021-01-26T08:42:25.370" v="57"/>
        <pc:sldMkLst>
          <pc:docMk/>
          <pc:sldMk cId="1682911173" sldId="307"/>
        </pc:sldMkLst>
        <pc:spChg chg="mod">
          <ac:chgData name="三原慎一" userId="5f70cbe7-f4c8-4824-9758-2abefef14823" providerId="ADAL" clId="{978D9395-FB88-4AB1-872C-224D454340C1}" dt="2021-01-26T08:42:25.370" v="57"/>
          <ac:spMkLst>
            <pc:docMk/>
            <pc:sldMk cId="1682911173" sldId="307"/>
            <ac:spMk id="7" creationId="{00000000-0000-0000-0000-000000000000}"/>
          </ac:spMkLst>
        </pc:spChg>
        <pc:spChg chg="mod">
          <ac:chgData name="三原慎一" userId="5f70cbe7-f4c8-4824-9758-2abefef14823" providerId="ADAL" clId="{978D9395-FB88-4AB1-872C-224D454340C1}" dt="2021-01-26T08:42:25.370" v="57"/>
          <ac:spMkLst>
            <pc:docMk/>
            <pc:sldMk cId="1682911173" sldId="307"/>
            <ac:spMk id="8" creationId="{00000000-0000-0000-0000-000000000000}"/>
          </ac:spMkLst>
        </pc:spChg>
        <pc:spChg chg="mod">
          <ac:chgData name="三原慎一" userId="5f70cbe7-f4c8-4824-9758-2abefef14823" providerId="ADAL" clId="{978D9395-FB88-4AB1-872C-224D454340C1}" dt="2021-01-26T08:42:25.370" v="57"/>
          <ac:spMkLst>
            <pc:docMk/>
            <pc:sldMk cId="1682911173" sldId="307"/>
            <ac:spMk id="11" creationId="{00000000-0000-0000-0000-000000000000}"/>
          </ac:spMkLst>
        </pc:spChg>
        <pc:spChg chg="mod">
          <ac:chgData name="三原慎一" userId="5f70cbe7-f4c8-4824-9758-2abefef14823" providerId="ADAL" clId="{978D9395-FB88-4AB1-872C-224D454340C1}" dt="2021-01-26T08:42:25.370" v="57"/>
          <ac:spMkLst>
            <pc:docMk/>
            <pc:sldMk cId="1682911173" sldId="307"/>
            <ac:spMk id="12" creationId="{00000000-0000-0000-0000-000000000000}"/>
          </ac:spMkLst>
        </pc:spChg>
        <pc:spChg chg="mod">
          <ac:chgData name="三原慎一" userId="5f70cbe7-f4c8-4824-9758-2abefef14823" providerId="ADAL" clId="{978D9395-FB88-4AB1-872C-224D454340C1}" dt="2021-01-26T08:42:25.370" v="57"/>
          <ac:spMkLst>
            <pc:docMk/>
            <pc:sldMk cId="1682911173" sldId="307"/>
            <ac:spMk id="13" creationId="{00000000-0000-0000-0000-000000000000}"/>
          </ac:spMkLst>
        </pc:spChg>
        <pc:spChg chg="mod">
          <ac:chgData name="三原慎一" userId="5f70cbe7-f4c8-4824-9758-2abefef14823" providerId="ADAL" clId="{978D9395-FB88-4AB1-872C-224D454340C1}" dt="2021-01-26T08:42:25.370" v="57"/>
          <ac:spMkLst>
            <pc:docMk/>
            <pc:sldMk cId="1682911173" sldId="307"/>
            <ac:spMk id="15" creationId="{00000000-0000-0000-0000-000000000000}"/>
          </ac:spMkLst>
        </pc:spChg>
        <pc:spChg chg="mod">
          <ac:chgData name="三原慎一" userId="5f70cbe7-f4c8-4824-9758-2abefef14823" providerId="ADAL" clId="{978D9395-FB88-4AB1-872C-224D454340C1}" dt="2021-01-26T08:42:25.370" v="57"/>
          <ac:spMkLst>
            <pc:docMk/>
            <pc:sldMk cId="1682911173" sldId="307"/>
            <ac:spMk id="19" creationId="{00000000-0000-0000-0000-000000000000}"/>
          </ac:spMkLst>
        </pc:spChg>
        <pc:spChg chg="mod">
          <ac:chgData name="三原慎一" userId="5f70cbe7-f4c8-4824-9758-2abefef14823" providerId="ADAL" clId="{978D9395-FB88-4AB1-872C-224D454340C1}" dt="2021-01-26T08:42:25.370" v="57"/>
          <ac:spMkLst>
            <pc:docMk/>
            <pc:sldMk cId="1682911173" sldId="307"/>
            <ac:spMk id="20" creationId="{00000000-0000-0000-0000-000000000000}"/>
          </ac:spMkLst>
        </pc:spChg>
        <pc:spChg chg="mod">
          <ac:chgData name="三原慎一" userId="5f70cbe7-f4c8-4824-9758-2abefef14823" providerId="ADAL" clId="{978D9395-FB88-4AB1-872C-224D454340C1}" dt="2021-01-26T08:42:25.370" v="57"/>
          <ac:spMkLst>
            <pc:docMk/>
            <pc:sldMk cId="1682911173" sldId="307"/>
            <ac:spMk id="21" creationId="{00000000-0000-0000-0000-000000000000}"/>
          </ac:spMkLst>
        </pc:spChg>
        <pc:spChg chg="mod">
          <ac:chgData name="三原慎一" userId="5f70cbe7-f4c8-4824-9758-2abefef14823" providerId="ADAL" clId="{978D9395-FB88-4AB1-872C-224D454340C1}" dt="2021-01-26T08:42:25.370" v="57"/>
          <ac:spMkLst>
            <pc:docMk/>
            <pc:sldMk cId="1682911173" sldId="307"/>
            <ac:spMk id="23" creationId="{00000000-0000-0000-0000-000000000000}"/>
          </ac:spMkLst>
        </pc:spChg>
        <pc:spChg chg="mod">
          <ac:chgData name="三原慎一" userId="5f70cbe7-f4c8-4824-9758-2abefef14823" providerId="ADAL" clId="{978D9395-FB88-4AB1-872C-224D454340C1}" dt="2021-01-26T08:42:25.370" v="57"/>
          <ac:spMkLst>
            <pc:docMk/>
            <pc:sldMk cId="1682911173" sldId="307"/>
            <ac:spMk id="28" creationId="{00000000-0000-0000-0000-000000000000}"/>
          </ac:spMkLst>
        </pc:spChg>
        <pc:spChg chg="mod">
          <ac:chgData name="三原慎一" userId="5f70cbe7-f4c8-4824-9758-2abefef14823" providerId="ADAL" clId="{978D9395-FB88-4AB1-872C-224D454340C1}" dt="2021-01-26T08:42:25.370" v="57"/>
          <ac:spMkLst>
            <pc:docMk/>
            <pc:sldMk cId="1682911173" sldId="307"/>
            <ac:spMk id="29" creationId="{00000000-0000-0000-0000-000000000000}"/>
          </ac:spMkLst>
        </pc:spChg>
        <pc:spChg chg="mod">
          <ac:chgData name="三原慎一" userId="5f70cbe7-f4c8-4824-9758-2abefef14823" providerId="ADAL" clId="{978D9395-FB88-4AB1-872C-224D454340C1}" dt="2021-01-26T08:42:25.370" v="57"/>
          <ac:spMkLst>
            <pc:docMk/>
            <pc:sldMk cId="1682911173" sldId="307"/>
            <ac:spMk id="30" creationId="{00000000-0000-0000-0000-000000000000}"/>
          </ac:spMkLst>
        </pc:spChg>
        <pc:grpChg chg="mod">
          <ac:chgData name="三原慎一" userId="5f70cbe7-f4c8-4824-9758-2abefef14823" providerId="ADAL" clId="{978D9395-FB88-4AB1-872C-224D454340C1}" dt="2021-01-26T08:42:25.370" v="57"/>
          <ac:grpSpMkLst>
            <pc:docMk/>
            <pc:sldMk cId="1682911173" sldId="307"/>
            <ac:grpSpMk id="22" creationId="{00000000-0000-0000-0000-000000000000}"/>
          </ac:grpSpMkLst>
        </pc:grpChg>
        <pc:grpChg chg="mod">
          <ac:chgData name="三原慎一" userId="5f70cbe7-f4c8-4824-9758-2abefef14823" providerId="ADAL" clId="{978D9395-FB88-4AB1-872C-224D454340C1}" dt="2021-01-26T08:42:25.370" v="57"/>
          <ac:grpSpMkLst>
            <pc:docMk/>
            <pc:sldMk cId="1682911173" sldId="307"/>
            <ac:grpSpMk id="27" creationId="{00000000-0000-0000-0000-000000000000}"/>
          </ac:grpSpMkLst>
        </pc:grpChg>
        <pc:picChg chg="mod">
          <ac:chgData name="三原慎一" userId="5f70cbe7-f4c8-4824-9758-2abefef14823" providerId="ADAL" clId="{978D9395-FB88-4AB1-872C-224D454340C1}" dt="2021-01-26T08:42:25.370" v="57"/>
          <ac:picMkLst>
            <pc:docMk/>
            <pc:sldMk cId="1682911173" sldId="307"/>
            <ac:picMk id="33" creationId="{00000000-0000-0000-0000-000000000000}"/>
          </ac:picMkLst>
        </pc:picChg>
        <pc:picChg chg="mod">
          <ac:chgData name="三原慎一" userId="5f70cbe7-f4c8-4824-9758-2abefef14823" providerId="ADAL" clId="{978D9395-FB88-4AB1-872C-224D454340C1}" dt="2021-01-26T08:42:25.370" v="57"/>
          <ac:picMkLst>
            <pc:docMk/>
            <pc:sldMk cId="1682911173" sldId="307"/>
            <ac:picMk id="34" creationId="{00000000-0000-0000-0000-000000000000}"/>
          </ac:picMkLst>
        </pc:picChg>
        <pc:cxnChg chg="mod">
          <ac:chgData name="三原慎一" userId="5f70cbe7-f4c8-4824-9758-2abefef14823" providerId="ADAL" clId="{978D9395-FB88-4AB1-872C-224D454340C1}" dt="2021-01-26T08:42:25.370" v="57"/>
          <ac:cxnSpMkLst>
            <pc:docMk/>
            <pc:sldMk cId="1682911173" sldId="307"/>
            <ac:cxnSpMk id="24" creationId="{00000000-0000-0000-0000-000000000000}"/>
          </ac:cxnSpMkLst>
        </pc:cxnChg>
        <pc:cxnChg chg="mod">
          <ac:chgData name="三原慎一" userId="5f70cbe7-f4c8-4824-9758-2abefef14823" providerId="ADAL" clId="{978D9395-FB88-4AB1-872C-224D454340C1}" dt="2021-01-26T08:42:25.370" v="57"/>
          <ac:cxnSpMkLst>
            <pc:docMk/>
            <pc:sldMk cId="1682911173" sldId="307"/>
            <ac:cxnSpMk id="26" creationId="{00000000-0000-0000-0000-000000000000}"/>
          </ac:cxnSpMkLst>
        </pc:cxnChg>
        <pc:cxnChg chg="mod">
          <ac:chgData name="三原慎一" userId="5f70cbe7-f4c8-4824-9758-2abefef14823" providerId="ADAL" clId="{978D9395-FB88-4AB1-872C-224D454340C1}" dt="2021-01-26T08:42:25.370" v="57"/>
          <ac:cxnSpMkLst>
            <pc:docMk/>
            <pc:sldMk cId="1682911173" sldId="307"/>
            <ac:cxnSpMk id="31" creationId="{00000000-0000-0000-0000-000000000000}"/>
          </ac:cxnSpMkLst>
        </pc:cxnChg>
        <pc:cxnChg chg="mod">
          <ac:chgData name="三原慎一" userId="5f70cbe7-f4c8-4824-9758-2abefef14823" providerId="ADAL" clId="{978D9395-FB88-4AB1-872C-224D454340C1}" dt="2021-01-26T08:42:25.370" v="57"/>
          <ac:cxnSpMkLst>
            <pc:docMk/>
            <pc:sldMk cId="1682911173" sldId="307"/>
            <ac:cxnSpMk id="32" creationId="{00000000-0000-0000-0000-000000000000}"/>
          </ac:cxnSpMkLst>
        </pc:cxnChg>
      </pc:sldChg>
      <pc:sldChg chg="modSp">
        <pc:chgData name="三原慎一" userId="5f70cbe7-f4c8-4824-9758-2abefef14823" providerId="ADAL" clId="{978D9395-FB88-4AB1-872C-224D454340C1}" dt="2021-01-26T08:42:25.370" v="57"/>
        <pc:sldMkLst>
          <pc:docMk/>
          <pc:sldMk cId="116490535" sldId="308"/>
        </pc:sldMkLst>
        <pc:spChg chg="mod">
          <ac:chgData name="三原慎一" userId="5f70cbe7-f4c8-4824-9758-2abefef14823" providerId="ADAL" clId="{978D9395-FB88-4AB1-872C-224D454340C1}" dt="2021-01-26T08:42:25.370" v="57"/>
          <ac:spMkLst>
            <pc:docMk/>
            <pc:sldMk cId="116490535" sldId="308"/>
            <ac:spMk id="2" creationId="{00000000-0000-0000-0000-000000000000}"/>
          </ac:spMkLst>
        </pc:spChg>
        <pc:spChg chg="mod">
          <ac:chgData name="三原慎一" userId="5f70cbe7-f4c8-4824-9758-2abefef14823" providerId="ADAL" clId="{978D9395-FB88-4AB1-872C-224D454340C1}" dt="2021-01-26T08:42:25.370" v="57"/>
          <ac:spMkLst>
            <pc:docMk/>
            <pc:sldMk cId="116490535" sldId="308"/>
            <ac:spMk id="3" creationId="{00000000-0000-0000-0000-000000000000}"/>
          </ac:spMkLst>
        </pc:spChg>
        <pc:spChg chg="mod">
          <ac:chgData name="三原慎一" userId="5f70cbe7-f4c8-4824-9758-2abefef14823" providerId="ADAL" clId="{978D9395-FB88-4AB1-872C-224D454340C1}" dt="2021-01-26T08:42:25.370" v="57"/>
          <ac:spMkLst>
            <pc:docMk/>
            <pc:sldMk cId="116490535" sldId="308"/>
            <ac:spMk id="4" creationId="{00000000-0000-0000-0000-000000000000}"/>
          </ac:spMkLst>
        </pc:spChg>
      </pc:sldChg>
      <pc:sldChg chg="modSp">
        <pc:chgData name="三原慎一" userId="5f70cbe7-f4c8-4824-9758-2abefef14823" providerId="ADAL" clId="{978D9395-FB88-4AB1-872C-224D454340C1}" dt="2021-01-26T08:42:25.370" v="57"/>
        <pc:sldMkLst>
          <pc:docMk/>
          <pc:sldMk cId="258505433" sldId="310"/>
        </pc:sldMkLst>
        <pc:spChg chg="mod">
          <ac:chgData name="三原慎一" userId="5f70cbe7-f4c8-4824-9758-2abefef14823" providerId="ADAL" clId="{978D9395-FB88-4AB1-872C-224D454340C1}" dt="2021-01-26T08:42:25.370" v="57"/>
          <ac:spMkLst>
            <pc:docMk/>
            <pc:sldMk cId="258505433" sldId="310"/>
            <ac:spMk id="2" creationId="{00000000-0000-0000-0000-000000000000}"/>
          </ac:spMkLst>
        </pc:spChg>
        <pc:spChg chg="mod">
          <ac:chgData name="三原慎一" userId="5f70cbe7-f4c8-4824-9758-2abefef14823" providerId="ADAL" clId="{978D9395-FB88-4AB1-872C-224D454340C1}" dt="2021-01-26T08:42:25.370" v="57"/>
          <ac:spMkLst>
            <pc:docMk/>
            <pc:sldMk cId="258505433" sldId="310"/>
            <ac:spMk id="3" creationId="{00000000-0000-0000-0000-000000000000}"/>
          </ac:spMkLst>
        </pc:spChg>
        <pc:spChg chg="mod">
          <ac:chgData name="三原慎一" userId="5f70cbe7-f4c8-4824-9758-2abefef14823" providerId="ADAL" clId="{978D9395-FB88-4AB1-872C-224D454340C1}" dt="2021-01-26T08:42:25.370" v="57"/>
          <ac:spMkLst>
            <pc:docMk/>
            <pc:sldMk cId="258505433" sldId="310"/>
            <ac:spMk id="5" creationId="{00000000-0000-0000-0000-000000000000}"/>
          </ac:spMkLst>
        </pc:spChg>
        <pc:spChg chg="mod">
          <ac:chgData name="三原慎一" userId="5f70cbe7-f4c8-4824-9758-2abefef14823" providerId="ADAL" clId="{978D9395-FB88-4AB1-872C-224D454340C1}" dt="2021-01-26T08:42:25.370" v="57"/>
          <ac:spMkLst>
            <pc:docMk/>
            <pc:sldMk cId="258505433" sldId="310"/>
            <ac:spMk id="9" creationId="{00000000-0000-0000-0000-000000000000}"/>
          </ac:spMkLst>
        </pc:spChg>
        <pc:spChg chg="mod">
          <ac:chgData name="三原慎一" userId="5f70cbe7-f4c8-4824-9758-2abefef14823" providerId="ADAL" clId="{978D9395-FB88-4AB1-872C-224D454340C1}" dt="2021-01-26T08:42:25.370" v="57"/>
          <ac:spMkLst>
            <pc:docMk/>
            <pc:sldMk cId="258505433" sldId="310"/>
            <ac:spMk id="10" creationId="{00000000-0000-0000-0000-000000000000}"/>
          </ac:spMkLst>
        </pc:spChg>
        <pc:spChg chg="mod">
          <ac:chgData name="三原慎一" userId="5f70cbe7-f4c8-4824-9758-2abefef14823" providerId="ADAL" clId="{978D9395-FB88-4AB1-872C-224D454340C1}" dt="2021-01-26T08:42:25.370" v="57"/>
          <ac:spMkLst>
            <pc:docMk/>
            <pc:sldMk cId="258505433" sldId="310"/>
            <ac:spMk id="11" creationId="{00000000-0000-0000-0000-000000000000}"/>
          </ac:spMkLst>
        </pc:spChg>
        <pc:spChg chg="mod">
          <ac:chgData name="三原慎一" userId="5f70cbe7-f4c8-4824-9758-2abefef14823" providerId="ADAL" clId="{978D9395-FB88-4AB1-872C-224D454340C1}" dt="2021-01-26T08:42:25.370" v="57"/>
          <ac:spMkLst>
            <pc:docMk/>
            <pc:sldMk cId="258505433" sldId="310"/>
            <ac:spMk id="12" creationId="{00000000-0000-0000-0000-000000000000}"/>
          </ac:spMkLst>
        </pc:spChg>
        <pc:spChg chg="mod">
          <ac:chgData name="三原慎一" userId="5f70cbe7-f4c8-4824-9758-2abefef14823" providerId="ADAL" clId="{978D9395-FB88-4AB1-872C-224D454340C1}" dt="2021-01-26T08:42:25.370" v="57"/>
          <ac:spMkLst>
            <pc:docMk/>
            <pc:sldMk cId="258505433" sldId="310"/>
            <ac:spMk id="13" creationId="{00000000-0000-0000-0000-000000000000}"/>
          </ac:spMkLst>
        </pc:spChg>
        <pc:spChg chg="mod">
          <ac:chgData name="三原慎一" userId="5f70cbe7-f4c8-4824-9758-2abefef14823" providerId="ADAL" clId="{978D9395-FB88-4AB1-872C-224D454340C1}" dt="2021-01-26T08:42:25.370" v="57"/>
          <ac:spMkLst>
            <pc:docMk/>
            <pc:sldMk cId="258505433" sldId="310"/>
            <ac:spMk id="14" creationId="{00000000-0000-0000-0000-000000000000}"/>
          </ac:spMkLst>
        </pc:spChg>
        <pc:spChg chg="mod">
          <ac:chgData name="三原慎一" userId="5f70cbe7-f4c8-4824-9758-2abefef14823" providerId="ADAL" clId="{978D9395-FB88-4AB1-872C-224D454340C1}" dt="2021-01-26T08:42:25.370" v="57"/>
          <ac:spMkLst>
            <pc:docMk/>
            <pc:sldMk cId="258505433" sldId="310"/>
            <ac:spMk id="15" creationId="{00000000-0000-0000-0000-000000000000}"/>
          </ac:spMkLst>
        </pc:spChg>
        <pc:spChg chg="mod">
          <ac:chgData name="三原慎一" userId="5f70cbe7-f4c8-4824-9758-2abefef14823" providerId="ADAL" clId="{978D9395-FB88-4AB1-872C-224D454340C1}" dt="2021-01-26T08:42:25.370" v="57"/>
          <ac:spMkLst>
            <pc:docMk/>
            <pc:sldMk cId="258505433" sldId="310"/>
            <ac:spMk id="16" creationId="{00000000-0000-0000-0000-000000000000}"/>
          </ac:spMkLst>
        </pc:spChg>
        <pc:spChg chg="mod">
          <ac:chgData name="三原慎一" userId="5f70cbe7-f4c8-4824-9758-2abefef14823" providerId="ADAL" clId="{978D9395-FB88-4AB1-872C-224D454340C1}" dt="2021-01-26T08:42:25.370" v="57"/>
          <ac:spMkLst>
            <pc:docMk/>
            <pc:sldMk cId="258505433" sldId="310"/>
            <ac:spMk id="17" creationId="{00000000-0000-0000-0000-000000000000}"/>
          </ac:spMkLst>
        </pc:spChg>
        <pc:spChg chg="mod">
          <ac:chgData name="三原慎一" userId="5f70cbe7-f4c8-4824-9758-2abefef14823" providerId="ADAL" clId="{978D9395-FB88-4AB1-872C-224D454340C1}" dt="2021-01-26T08:42:25.370" v="57"/>
          <ac:spMkLst>
            <pc:docMk/>
            <pc:sldMk cId="258505433" sldId="310"/>
            <ac:spMk id="18" creationId="{00000000-0000-0000-0000-000000000000}"/>
          </ac:spMkLst>
        </pc:spChg>
        <pc:spChg chg="mod">
          <ac:chgData name="三原慎一" userId="5f70cbe7-f4c8-4824-9758-2abefef14823" providerId="ADAL" clId="{978D9395-FB88-4AB1-872C-224D454340C1}" dt="2021-01-26T08:42:25.370" v="57"/>
          <ac:spMkLst>
            <pc:docMk/>
            <pc:sldMk cId="258505433" sldId="310"/>
            <ac:spMk id="19" creationId="{00000000-0000-0000-0000-000000000000}"/>
          </ac:spMkLst>
        </pc:spChg>
        <pc:spChg chg="mod">
          <ac:chgData name="三原慎一" userId="5f70cbe7-f4c8-4824-9758-2abefef14823" providerId="ADAL" clId="{978D9395-FB88-4AB1-872C-224D454340C1}" dt="2021-01-26T08:42:25.370" v="57"/>
          <ac:spMkLst>
            <pc:docMk/>
            <pc:sldMk cId="258505433" sldId="310"/>
            <ac:spMk id="20" creationId="{00000000-0000-0000-0000-000000000000}"/>
          </ac:spMkLst>
        </pc:spChg>
        <pc:picChg chg="mod">
          <ac:chgData name="三原慎一" userId="5f70cbe7-f4c8-4824-9758-2abefef14823" providerId="ADAL" clId="{978D9395-FB88-4AB1-872C-224D454340C1}" dt="2021-01-26T08:42:25.370" v="57"/>
          <ac:picMkLst>
            <pc:docMk/>
            <pc:sldMk cId="258505433" sldId="310"/>
            <ac:picMk id="6" creationId="{00000000-0000-0000-0000-000000000000}"/>
          </ac:picMkLst>
        </pc:picChg>
        <pc:picChg chg="mod">
          <ac:chgData name="三原慎一" userId="5f70cbe7-f4c8-4824-9758-2abefef14823" providerId="ADAL" clId="{978D9395-FB88-4AB1-872C-224D454340C1}" dt="2021-01-26T08:42:25.370" v="57"/>
          <ac:picMkLst>
            <pc:docMk/>
            <pc:sldMk cId="258505433" sldId="310"/>
            <ac:picMk id="7" creationId="{00000000-0000-0000-0000-000000000000}"/>
          </ac:picMkLst>
        </pc:picChg>
        <pc:picChg chg="mod">
          <ac:chgData name="三原慎一" userId="5f70cbe7-f4c8-4824-9758-2abefef14823" providerId="ADAL" clId="{978D9395-FB88-4AB1-872C-224D454340C1}" dt="2021-01-26T08:42:25.370" v="57"/>
          <ac:picMkLst>
            <pc:docMk/>
            <pc:sldMk cId="258505433" sldId="310"/>
            <ac:picMk id="8" creationId="{00000000-0000-0000-0000-000000000000}"/>
          </ac:picMkLst>
        </pc:picChg>
      </pc:sldChg>
      <pc:sldChg chg="modSp">
        <pc:chgData name="三原慎一" userId="5f70cbe7-f4c8-4824-9758-2abefef14823" providerId="ADAL" clId="{978D9395-FB88-4AB1-872C-224D454340C1}" dt="2021-01-26T08:42:25.370" v="57"/>
        <pc:sldMkLst>
          <pc:docMk/>
          <pc:sldMk cId="2136804709" sldId="311"/>
        </pc:sldMkLst>
        <pc:spChg chg="mod">
          <ac:chgData name="三原慎一" userId="5f70cbe7-f4c8-4824-9758-2abefef14823" providerId="ADAL" clId="{978D9395-FB88-4AB1-872C-224D454340C1}" dt="2021-01-26T08:42:25.370" v="57"/>
          <ac:spMkLst>
            <pc:docMk/>
            <pc:sldMk cId="2136804709" sldId="311"/>
            <ac:spMk id="2" creationId="{00000000-0000-0000-0000-000000000000}"/>
          </ac:spMkLst>
        </pc:spChg>
        <pc:spChg chg="mod">
          <ac:chgData name="三原慎一" userId="5f70cbe7-f4c8-4824-9758-2abefef14823" providerId="ADAL" clId="{978D9395-FB88-4AB1-872C-224D454340C1}" dt="2021-01-26T08:42:25.370" v="57"/>
          <ac:spMkLst>
            <pc:docMk/>
            <pc:sldMk cId="2136804709" sldId="311"/>
            <ac:spMk id="3" creationId="{00000000-0000-0000-0000-000000000000}"/>
          </ac:spMkLst>
        </pc:spChg>
        <pc:spChg chg="mod">
          <ac:chgData name="三原慎一" userId="5f70cbe7-f4c8-4824-9758-2abefef14823" providerId="ADAL" clId="{978D9395-FB88-4AB1-872C-224D454340C1}" dt="2021-01-26T08:42:25.370" v="57"/>
          <ac:spMkLst>
            <pc:docMk/>
            <pc:sldMk cId="2136804709" sldId="311"/>
            <ac:spMk id="4" creationId="{00000000-0000-0000-0000-000000000000}"/>
          </ac:spMkLst>
        </pc:spChg>
        <pc:spChg chg="mod">
          <ac:chgData name="三原慎一" userId="5f70cbe7-f4c8-4824-9758-2abefef14823" providerId="ADAL" clId="{978D9395-FB88-4AB1-872C-224D454340C1}" dt="2021-01-26T08:42:25.370" v="57"/>
          <ac:spMkLst>
            <pc:docMk/>
            <pc:sldMk cId="2136804709" sldId="311"/>
            <ac:spMk id="11" creationId="{00000000-0000-0000-0000-000000000000}"/>
          </ac:spMkLst>
        </pc:spChg>
        <pc:spChg chg="mod">
          <ac:chgData name="三原慎一" userId="5f70cbe7-f4c8-4824-9758-2abefef14823" providerId="ADAL" clId="{978D9395-FB88-4AB1-872C-224D454340C1}" dt="2021-01-26T08:42:25.370" v="57"/>
          <ac:spMkLst>
            <pc:docMk/>
            <pc:sldMk cId="2136804709" sldId="311"/>
            <ac:spMk id="12" creationId="{00000000-0000-0000-0000-000000000000}"/>
          </ac:spMkLst>
        </pc:spChg>
        <pc:spChg chg="mod">
          <ac:chgData name="三原慎一" userId="5f70cbe7-f4c8-4824-9758-2abefef14823" providerId="ADAL" clId="{978D9395-FB88-4AB1-872C-224D454340C1}" dt="2021-01-26T08:42:25.370" v="57"/>
          <ac:spMkLst>
            <pc:docMk/>
            <pc:sldMk cId="2136804709" sldId="311"/>
            <ac:spMk id="16" creationId="{00000000-0000-0000-0000-000000000000}"/>
          </ac:spMkLst>
        </pc:spChg>
        <pc:spChg chg="mod">
          <ac:chgData name="三原慎一" userId="5f70cbe7-f4c8-4824-9758-2abefef14823" providerId="ADAL" clId="{978D9395-FB88-4AB1-872C-224D454340C1}" dt="2021-01-26T08:42:25.370" v="57"/>
          <ac:spMkLst>
            <pc:docMk/>
            <pc:sldMk cId="2136804709" sldId="311"/>
            <ac:spMk id="20" creationId="{00000000-0000-0000-0000-000000000000}"/>
          </ac:spMkLst>
        </pc:spChg>
        <pc:spChg chg="mod">
          <ac:chgData name="三原慎一" userId="5f70cbe7-f4c8-4824-9758-2abefef14823" providerId="ADAL" clId="{978D9395-FB88-4AB1-872C-224D454340C1}" dt="2021-01-26T08:42:25.370" v="57"/>
          <ac:spMkLst>
            <pc:docMk/>
            <pc:sldMk cId="2136804709" sldId="311"/>
            <ac:spMk id="21" creationId="{00000000-0000-0000-0000-000000000000}"/>
          </ac:spMkLst>
        </pc:spChg>
        <pc:spChg chg="mod">
          <ac:chgData name="三原慎一" userId="5f70cbe7-f4c8-4824-9758-2abefef14823" providerId="ADAL" clId="{978D9395-FB88-4AB1-872C-224D454340C1}" dt="2021-01-26T08:42:25.370" v="57"/>
          <ac:spMkLst>
            <pc:docMk/>
            <pc:sldMk cId="2136804709" sldId="311"/>
            <ac:spMk id="22" creationId="{00000000-0000-0000-0000-000000000000}"/>
          </ac:spMkLst>
        </pc:spChg>
        <pc:spChg chg="mod">
          <ac:chgData name="三原慎一" userId="5f70cbe7-f4c8-4824-9758-2abefef14823" providerId="ADAL" clId="{978D9395-FB88-4AB1-872C-224D454340C1}" dt="2021-01-26T08:42:25.370" v="57"/>
          <ac:spMkLst>
            <pc:docMk/>
            <pc:sldMk cId="2136804709" sldId="311"/>
            <ac:spMk id="23" creationId="{00000000-0000-0000-0000-000000000000}"/>
          </ac:spMkLst>
        </pc:spChg>
        <pc:picChg chg="mod">
          <ac:chgData name="三原慎一" userId="5f70cbe7-f4c8-4824-9758-2abefef14823" providerId="ADAL" clId="{978D9395-FB88-4AB1-872C-224D454340C1}" dt="2021-01-26T08:42:25.370" v="57"/>
          <ac:picMkLst>
            <pc:docMk/>
            <pc:sldMk cId="2136804709" sldId="311"/>
            <ac:picMk id="6" creationId="{00000000-0000-0000-0000-000000000000}"/>
          </ac:picMkLst>
        </pc:picChg>
        <pc:picChg chg="mod">
          <ac:chgData name="三原慎一" userId="5f70cbe7-f4c8-4824-9758-2abefef14823" providerId="ADAL" clId="{978D9395-FB88-4AB1-872C-224D454340C1}" dt="2021-01-26T08:42:25.370" v="57"/>
          <ac:picMkLst>
            <pc:docMk/>
            <pc:sldMk cId="2136804709" sldId="311"/>
            <ac:picMk id="18" creationId="{00000000-0000-0000-0000-000000000000}"/>
          </ac:picMkLst>
        </pc:picChg>
        <pc:picChg chg="mod">
          <ac:chgData name="三原慎一" userId="5f70cbe7-f4c8-4824-9758-2abefef14823" providerId="ADAL" clId="{978D9395-FB88-4AB1-872C-224D454340C1}" dt="2021-01-26T08:42:25.370" v="57"/>
          <ac:picMkLst>
            <pc:docMk/>
            <pc:sldMk cId="2136804709" sldId="311"/>
            <ac:picMk id="19" creationId="{00000000-0000-0000-0000-000000000000}"/>
          </ac:picMkLst>
        </pc:picChg>
        <pc:cxnChg chg="mod">
          <ac:chgData name="三原慎一" userId="5f70cbe7-f4c8-4824-9758-2abefef14823" providerId="ADAL" clId="{978D9395-FB88-4AB1-872C-224D454340C1}" dt="2021-01-26T08:42:25.370" v="57"/>
          <ac:cxnSpMkLst>
            <pc:docMk/>
            <pc:sldMk cId="2136804709" sldId="311"/>
            <ac:cxnSpMk id="5" creationId="{00000000-0000-0000-0000-000000000000}"/>
          </ac:cxnSpMkLst>
        </pc:cxnChg>
        <pc:cxnChg chg="mod">
          <ac:chgData name="三原慎一" userId="5f70cbe7-f4c8-4824-9758-2abefef14823" providerId="ADAL" clId="{978D9395-FB88-4AB1-872C-224D454340C1}" dt="2021-01-26T08:42:25.370" v="57"/>
          <ac:cxnSpMkLst>
            <pc:docMk/>
            <pc:sldMk cId="2136804709" sldId="311"/>
            <ac:cxnSpMk id="17" creationId="{00000000-0000-0000-0000-000000000000}"/>
          </ac:cxnSpMkLst>
        </pc:cxnChg>
      </pc:sldChg>
      <pc:sldChg chg="modSp modNotes">
        <pc:chgData name="三原慎一" userId="5f70cbe7-f4c8-4824-9758-2abefef14823" providerId="ADAL" clId="{978D9395-FB88-4AB1-872C-224D454340C1}" dt="2021-01-26T08:42:25.370" v="57"/>
        <pc:sldMkLst>
          <pc:docMk/>
          <pc:sldMk cId="497438644" sldId="312"/>
        </pc:sldMkLst>
        <pc:spChg chg="mod">
          <ac:chgData name="三原慎一" userId="5f70cbe7-f4c8-4824-9758-2abefef14823" providerId="ADAL" clId="{978D9395-FB88-4AB1-872C-224D454340C1}" dt="2021-01-26T08:42:25.370" v="57"/>
          <ac:spMkLst>
            <pc:docMk/>
            <pc:sldMk cId="497438644" sldId="312"/>
            <ac:spMk id="2" creationId="{00000000-0000-0000-0000-000000000000}"/>
          </ac:spMkLst>
        </pc:spChg>
        <pc:spChg chg="mod">
          <ac:chgData name="三原慎一" userId="5f70cbe7-f4c8-4824-9758-2abefef14823" providerId="ADAL" clId="{978D9395-FB88-4AB1-872C-224D454340C1}" dt="2021-01-26T08:42:25.370" v="57"/>
          <ac:spMkLst>
            <pc:docMk/>
            <pc:sldMk cId="497438644" sldId="312"/>
            <ac:spMk id="3" creationId="{00000000-0000-0000-0000-000000000000}"/>
          </ac:spMkLst>
        </pc:spChg>
        <pc:spChg chg="mod">
          <ac:chgData name="三原慎一" userId="5f70cbe7-f4c8-4824-9758-2abefef14823" providerId="ADAL" clId="{978D9395-FB88-4AB1-872C-224D454340C1}" dt="2021-01-26T08:42:25.370" v="57"/>
          <ac:spMkLst>
            <pc:docMk/>
            <pc:sldMk cId="497438644" sldId="312"/>
            <ac:spMk id="41990" creationId="{00000000-0000-0000-0000-000000000000}"/>
          </ac:spMkLst>
        </pc:spChg>
        <pc:spChg chg="mod">
          <ac:chgData name="三原慎一" userId="5f70cbe7-f4c8-4824-9758-2abefef14823" providerId="ADAL" clId="{978D9395-FB88-4AB1-872C-224D454340C1}" dt="2021-01-26T08:42:25.370" v="57"/>
          <ac:spMkLst>
            <pc:docMk/>
            <pc:sldMk cId="497438644" sldId="312"/>
            <ac:spMk id="41992" creationId="{00000000-0000-0000-0000-000000000000}"/>
          </ac:spMkLst>
        </pc:spChg>
        <pc:spChg chg="mod">
          <ac:chgData name="三原慎一" userId="5f70cbe7-f4c8-4824-9758-2abefef14823" providerId="ADAL" clId="{978D9395-FB88-4AB1-872C-224D454340C1}" dt="2021-01-26T08:42:25.370" v="57"/>
          <ac:spMkLst>
            <pc:docMk/>
            <pc:sldMk cId="497438644" sldId="312"/>
            <ac:spMk id="41993" creationId="{00000000-0000-0000-0000-000000000000}"/>
          </ac:spMkLst>
        </pc:spChg>
        <pc:picChg chg="mod">
          <ac:chgData name="三原慎一" userId="5f70cbe7-f4c8-4824-9758-2abefef14823" providerId="ADAL" clId="{978D9395-FB88-4AB1-872C-224D454340C1}" dt="2021-01-26T08:42:25.370" v="57"/>
          <ac:picMkLst>
            <pc:docMk/>
            <pc:sldMk cId="497438644" sldId="312"/>
            <ac:picMk id="5" creationId="{00000000-0000-0000-0000-000000000000}"/>
          </ac:picMkLst>
        </pc:picChg>
        <pc:picChg chg="mod">
          <ac:chgData name="三原慎一" userId="5f70cbe7-f4c8-4824-9758-2abefef14823" providerId="ADAL" clId="{978D9395-FB88-4AB1-872C-224D454340C1}" dt="2021-01-26T08:42:25.370" v="57"/>
          <ac:picMkLst>
            <pc:docMk/>
            <pc:sldMk cId="497438644" sldId="312"/>
            <ac:picMk id="6" creationId="{00000000-0000-0000-0000-000000000000}"/>
          </ac:picMkLst>
        </pc:picChg>
        <pc:picChg chg="mod">
          <ac:chgData name="三原慎一" userId="5f70cbe7-f4c8-4824-9758-2abefef14823" providerId="ADAL" clId="{978D9395-FB88-4AB1-872C-224D454340C1}" dt="2021-01-26T08:42:25.370" v="57"/>
          <ac:picMkLst>
            <pc:docMk/>
            <pc:sldMk cId="497438644" sldId="312"/>
            <ac:picMk id="41987" creationId="{00000000-0000-0000-0000-000000000000}"/>
          </ac:picMkLst>
        </pc:picChg>
        <pc:picChg chg="mod">
          <ac:chgData name="三原慎一" userId="5f70cbe7-f4c8-4824-9758-2abefef14823" providerId="ADAL" clId="{978D9395-FB88-4AB1-872C-224D454340C1}" dt="2021-01-26T08:42:25.370" v="57"/>
          <ac:picMkLst>
            <pc:docMk/>
            <pc:sldMk cId="497438644" sldId="312"/>
            <ac:picMk id="41988" creationId="{00000000-0000-0000-0000-000000000000}"/>
          </ac:picMkLst>
        </pc:picChg>
        <pc:picChg chg="mod">
          <ac:chgData name="三原慎一" userId="5f70cbe7-f4c8-4824-9758-2abefef14823" providerId="ADAL" clId="{978D9395-FB88-4AB1-872C-224D454340C1}" dt="2021-01-26T08:42:25.370" v="57"/>
          <ac:picMkLst>
            <pc:docMk/>
            <pc:sldMk cId="497438644" sldId="312"/>
            <ac:picMk id="41989" creationId="{00000000-0000-0000-0000-000000000000}"/>
          </ac:picMkLst>
        </pc:picChg>
        <pc:cxnChg chg="mod">
          <ac:chgData name="三原慎一" userId="5f70cbe7-f4c8-4824-9758-2abefef14823" providerId="ADAL" clId="{978D9395-FB88-4AB1-872C-224D454340C1}" dt="2021-01-26T08:42:25.370" v="57"/>
          <ac:cxnSpMkLst>
            <pc:docMk/>
            <pc:sldMk cId="497438644" sldId="312"/>
            <ac:cxnSpMk id="13" creationId="{00000000-0000-0000-0000-000000000000}"/>
          </ac:cxnSpMkLst>
        </pc:cxnChg>
      </pc:sldChg>
      <pc:sldChg chg="modSp modNotes">
        <pc:chgData name="三原慎一" userId="5f70cbe7-f4c8-4824-9758-2abefef14823" providerId="ADAL" clId="{978D9395-FB88-4AB1-872C-224D454340C1}" dt="2021-01-26T08:42:25.370" v="57"/>
        <pc:sldMkLst>
          <pc:docMk/>
          <pc:sldMk cId="29500048" sldId="313"/>
        </pc:sldMkLst>
        <pc:spChg chg="mod">
          <ac:chgData name="三原慎一" userId="5f70cbe7-f4c8-4824-9758-2abefef14823" providerId="ADAL" clId="{978D9395-FB88-4AB1-872C-224D454340C1}" dt="2021-01-26T08:42:25.370" v="57"/>
          <ac:spMkLst>
            <pc:docMk/>
            <pc:sldMk cId="29500048" sldId="313"/>
            <ac:spMk id="2" creationId="{00000000-0000-0000-0000-000000000000}"/>
          </ac:spMkLst>
        </pc:spChg>
        <pc:spChg chg="mod">
          <ac:chgData name="三原慎一" userId="5f70cbe7-f4c8-4824-9758-2abefef14823" providerId="ADAL" clId="{978D9395-FB88-4AB1-872C-224D454340C1}" dt="2021-01-26T08:42:25.370" v="57"/>
          <ac:spMkLst>
            <pc:docMk/>
            <pc:sldMk cId="29500048" sldId="313"/>
            <ac:spMk id="3" creationId="{00000000-0000-0000-0000-000000000000}"/>
          </ac:spMkLst>
        </pc:spChg>
        <pc:spChg chg="mod">
          <ac:chgData name="三原慎一" userId="5f70cbe7-f4c8-4824-9758-2abefef14823" providerId="ADAL" clId="{978D9395-FB88-4AB1-872C-224D454340C1}" dt="2021-01-26T08:42:25.370" v="57"/>
          <ac:spMkLst>
            <pc:docMk/>
            <pc:sldMk cId="29500048" sldId="313"/>
            <ac:spMk id="43012" creationId="{00000000-0000-0000-0000-000000000000}"/>
          </ac:spMkLst>
        </pc:spChg>
        <pc:spChg chg="mod">
          <ac:chgData name="三原慎一" userId="5f70cbe7-f4c8-4824-9758-2abefef14823" providerId="ADAL" clId="{978D9395-FB88-4AB1-872C-224D454340C1}" dt="2021-01-26T08:42:25.370" v="57"/>
          <ac:spMkLst>
            <pc:docMk/>
            <pc:sldMk cId="29500048" sldId="313"/>
            <ac:spMk id="43015" creationId="{00000000-0000-0000-0000-000000000000}"/>
          </ac:spMkLst>
        </pc:spChg>
        <pc:picChg chg="mod">
          <ac:chgData name="三原慎一" userId="5f70cbe7-f4c8-4824-9758-2abefef14823" providerId="ADAL" clId="{978D9395-FB88-4AB1-872C-224D454340C1}" dt="2021-01-26T08:42:25.370" v="57"/>
          <ac:picMkLst>
            <pc:docMk/>
            <pc:sldMk cId="29500048" sldId="313"/>
            <ac:picMk id="43013" creationId="{00000000-0000-0000-0000-000000000000}"/>
          </ac:picMkLst>
        </pc:picChg>
        <pc:picChg chg="mod">
          <ac:chgData name="三原慎一" userId="5f70cbe7-f4c8-4824-9758-2abefef14823" providerId="ADAL" clId="{978D9395-FB88-4AB1-872C-224D454340C1}" dt="2021-01-26T08:42:25.370" v="57"/>
          <ac:picMkLst>
            <pc:docMk/>
            <pc:sldMk cId="29500048" sldId="313"/>
            <ac:picMk id="43014" creationId="{00000000-0000-0000-0000-000000000000}"/>
          </ac:picMkLst>
        </pc:picChg>
        <pc:picChg chg="mod">
          <ac:chgData name="三原慎一" userId="5f70cbe7-f4c8-4824-9758-2abefef14823" providerId="ADAL" clId="{978D9395-FB88-4AB1-872C-224D454340C1}" dt="2021-01-26T08:42:25.370" v="57"/>
          <ac:picMkLst>
            <pc:docMk/>
            <pc:sldMk cId="29500048" sldId="313"/>
            <ac:picMk id="43016" creationId="{00000000-0000-0000-0000-000000000000}"/>
          </ac:picMkLst>
        </pc:picChg>
        <pc:cxnChg chg="mod">
          <ac:chgData name="三原慎一" userId="5f70cbe7-f4c8-4824-9758-2abefef14823" providerId="ADAL" clId="{978D9395-FB88-4AB1-872C-224D454340C1}" dt="2021-01-26T08:42:25.370" v="57"/>
          <ac:cxnSpMkLst>
            <pc:docMk/>
            <pc:sldMk cId="29500048" sldId="313"/>
            <ac:cxnSpMk id="14" creationId="{00000000-0000-0000-0000-000000000000}"/>
          </ac:cxnSpMkLst>
        </pc:cxnChg>
      </pc:sldChg>
      <pc:sldChg chg="modSp">
        <pc:chgData name="三原慎一" userId="5f70cbe7-f4c8-4824-9758-2abefef14823" providerId="ADAL" clId="{978D9395-FB88-4AB1-872C-224D454340C1}" dt="2021-01-26T08:42:25.370" v="57"/>
        <pc:sldMkLst>
          <pc:docMk/>
          <pc:sldMk cId="513370953" sldId="315"/>
        </pc:sldMkLst>
        <pc:spChg chg="mod">
          <ac:chgData name="三原慎一" userId="5f70cbe7-f4c8-4824-9758-2abefef14823" providerId="ADAL" clId="{978D9395-FB88-4AB1-872C-224D454340C1}" dt="2021-01-26T08:42:25.370" v="57"/>
          <ac:spMkLst>
            <pc:docMk/>
            <pc:sldMk cId="513370953" sldId="315"/>
            <ac:spMk id="2" creationId="{00000000-0000-0000-0000-000000000000}"/>
          </ac:spMkLst>
        </pc:spChg>
        <pc:spChg chg="mod">
          <ac:chgData name="三原慎一" userId="5f70cbe7-f4c8-4824-9758-2abefef14823" providerId="ADAL" clId="{978D9395-FB88-4AB1-872C-224D454340C1}" dt="2021-01-26T08:42:25.370" v="57"/>
          <ac:spMkLst>
            <pc:docMk/>
            <pc:sldMk cId="513370953" sldId="315"/>
            <ac:spMk id="3" creationId="{00000000-0000-0000-0000-000000000000}"/>
          </ac:spMkLst>
        </pc:spChg>
        <pc:picChg chg="mod">
          <ac:chgData name="三原慎一" userId="5f70cbe7-f4c8-4824-9758-2abefef14823" providerId="ADAL" clId="{978D9395-FB88-4AB1-872C-224D454340C1}" dt="2021-01-26T08:42:25.370" v="57"/>
          <ac:picMkLst>
            <pc:docMk/>
            <pc:sldMk cId="513370953" sldId="315"/>
            <ac:picMk id="4" creationId="{00000000-0000-0000-0000-000000000000}"/>
          </ac:picMkLst>
        </pc:picChg>
        <pc:picChg chg="mod">
          <ac:chgData name="三原慎一" userId="5f70cbe7-f4c8-4824-9758-2abefef14823" providerId="ADAL" clId="{978D9395-FB88-4AB1-872C-224D454340C1}" dt="2021-01-26T08:42:25.370" v="57"/>
          <ac:picMkLst>
            <pc:docMk/>
            <pc:sldMk cId="513370953" sldId="315"/>
            <ac:picMk id="5" creationId="{00000000-0000-0000-0000-000000000000}"/>
          </ac:picMkLst>
        </pc:picChg>
      </pc:sldChg>
      <pc:sldChg chg="modSp">
        <pc:chgData name="三原慎一" userId="5f70cbe7-f4c8-4824-9758-2abefef14823" providerId="ADAL" clId="{978D9395-FB88-4AB1-872C-224D454340C1}" dt="2021-01-26T08:42:25.370" v="57"/>
        <pc:sldMkLst>
          <pc:docMk/>
          <pc:sldMk cId="1120671533" sldId="316"/>
        </pc:sldMkLst>
        <pc:spChg chg="mod">
          <ac:chgData name="三原慎一" userId="5f70cbe7-f4c8-4824-9758-2abefef14823" providerId="ADAL" clId="{978D9395-FB88-4AB1-872C-224D454340C1}" dt="2021-01-26T08:42:25.370" v="57"/>
          <ac:spMkLst>
            <pc:docMk/>
            <pc:sldMk cId="1120671533" sldId="316"/>
            <ac:spMk id="2" creationId="{00000000-0000-0000-0000-000000000000}"/>
          </ac:spMkLst>
        </pc:spChg>
        <pc:spChg chg="mod">
          <ac:chgData name="三原慎一" userId="5f70cbe7-f4c8-4824-9758-2abefef14823" providerId="ADAL" clId="{978D9395-FB88-4AB1-872C-224D454340C1}" dt="2021-01-26T08:42:25.370" v="57"/>
          <ac:spMkLst>
            <pc:docMk/>
            <pc:sldMk cId="1120671533" sldId="316"/>
            <ac:spMk id="3" creationId="{00000000-0000-0000-0000-000000000000}"/>
          </ac:spMkLst>
        </pc:spChg>
        <pc:spChg chg="mod">
          <ac:chgData name="三原慎一" userId="5f70cbe7-f4c8-4824-9758-2abefef14823" providerId="ADAL" clId="{978D9395-FB88-4AB1-872C-224D454340C1}" dt="2021-01-26T08:42:25.370" v="57"/>
          <ac:spMkLst>
            <pc:docMk/>
            <pc:sldMk cId="1120671533" sldId="316"/>
            <ac:spMk id="12" creationId="{00000000-0000-0000-0000-000000000000}"/>
          </ac:spMkLst>
        </pc:spChg>
        <pc:spChg chg="mod">
          <ac:chgData name="三原慎一" userId="5f70cbe7-f4c8-4824-9758-2abefef14823" providerId="ADAL" clId="{978D9395-FB88-4AB1-872C-224D454340C1}" dt="2021-01-26T08:42:25.370" v="57"/>
          <ac:spMkLst>
            <pc:docMk/>
            <pc:sldMk cId="1120671533" sldId="316"/>
            <ac:spMk id="19" creationId="{00000000-0000-0000-0000-000000000000}"/>
          </ac:spMkLst>
        </pc:spChg>
        <pc:picChg chg="mod">
          <ac:chgData name="三原慎一" userId="5f70cbe7-f4c8-4824-9758-2abefef14823" providerId="ADAL" clId="{978D9395-FB88-4AB1-872C-224D454340C1}" dt="2021-01-26T08:42:25.370" v="57"/>
          <ac:picMkLst>
            <pc:docMk/>
            <pc:sldMk cId="1120671533" sldId="316"/>
            <ac:picMk id="4" creationId="{00000000-0000-0000-0000-000000000000}"/>
          </ac:picMkLst>
        </pc:picChg>
        <pc:picChg chg="mod">
          <ac:chgData name="三原慎一" userId="5f70cbe7-f4c8-4824-9758-2abefef14823" providerId="ADAL" clId="{978D9395-FB88-4AB1-872C-224D454340C1}" dt="2021-01-26T08:42:25.370" v="57"/>
          <ac:picMkLst>
            <pc:docMk/>
            <pc:sldMk cId="1120671533" sldId="316"/>
            <ac:picMk id="5" creationId="{00000000-0000-0000-0000-000000000000}"/>
          </ac:picMkLst>
        </pc:picChg>
        <pc:cxnChg chg="mod">
          <ac:chgData name="三原慎一" userId="5f70cbe7-f4c8-4824-9758-2abefef14823" providerId="ADAL" clId="{978D9395-FB88-4AB1-872C-224D454340C1}" dt="2021-01-26T08:42:25.370" v="57"/>
          <ac:cxnSpMkLst>
            <pc:docMk/>
            <pc:sldMk cId="1120671533" sldId="316"/>
            <ac:cxnSpMk id="10" creationId="{00000000-0000-0000-0000-000000000000}"/>
          </ac:cxnSpMkLst>
        </pc:cxnChg>
        <pc:cxnChg chg="mod">
          <ac:chgData name="三原慎一" userId="5f70cbe7-f4c8-4824-9758-2abefef14823" providerId="ADAL" clId="{978D9395-FB88-4AB1-872C-224D454340C1}" dt="2021-01-26T08:42:25.370" v="57"/>
          <ac:cxnSpMkLst>
            <pc:docMk/>
            <pc:sldMk cId="1120671533" sldId="316"/>
            <ac:cxnSpMk id="15" creationId="{00000000-0000-0000-0000-000000000000}"/>
          </ac:cxnSpMkLst>
        </pc:cxnChg>
      </pc:sldChg>
      <pc:sldChg chg="modSp">
        <pc:chgData name="三原慎一" userId="5f70cbe7-f4c8-4824-9758-2abefef14823" providerId="ADAL" clId="{978D9395-FB88-4AB1-872C-224D454340C1}" dt="2021-01-26T08:42:25.370" v="57"/>
        <pc:sldMkLst>
          <pc:docMk/>
          <pc:sldMk cId="3468152474" sldId="317"/>
        </pc:sldMkLst>
        <pc:spChg chg="mod">
          <ac:chgData name="三原慎一" userId="5f70cbe7-f4c8-4824-9758-2abefef14823" providerId="ADAL" clId="{978D9395-FB88-4AB1-872C-224D454340C1}" dt="2021-01-26T08:42:25.370" v="57"/>
          <ac:spMkLst>
            <pc:docMk/>
            <pc:sldMk cId="3468152474" sldId="317"/>
            <ac:spMk id="2" creationId="{00000000-0000-0000-0000-000000000000}"/>
          </ac:spMkLst>
        </pc:spChg>
        <pc:spChg chg="mod">
          <ac:chgData name="三原慎一" userId="5f70cbe7-f4c8-4824-9758-2abefef14823" providerId="ADAL" clId="{978D9395-FB88-4AB1-872C-224D454340C1}" dt="2021-01-26T08:42:25.370" v="57"/>
          <ac:spMkLst>
            <pc:docMk/>
            <pc:sldMk cId="3468152474" sldId="317"/>
            <ac:spMk id="3" creationId="{00000000-0000-0000-0000-000000000000}"/>
          </ac:spMkLst>
        </pc:spChg>
        <pc:spChg chg="mod">
          <ac:chgData name="三原慎一" userId="5f70cbe7-f4c8-4824-9758-2abefef14823" providerId="ADAL" clId="{978D9395-FB88-4AB1-872C-224D454340C1}" dt="2021-01-26T08:42:25.370" v="57"/>
          <ac:spMkLst>
            <pc:docMk/>
            <pc:sldMk cId="3468152474" sldId="317"/>
            <ac:spMk id="4" creationId="{00000000-0000-0000-0000-000000000000}"/>
          </ac:spMkLst>
        </pc:spChg>
      </pc:sldChg>
      <pc:sldChg chg="modSp">
        <pc:chgData name="三原慎一" userId="5f70cbe7-f4c8-4824-9758-2abefef14823" providerId="ADAL" clId="{978D9395-FB88-4AB1-872C-224D454340C1}" dt="2021-01-26T08:42:25.370" v="57"/>
        <pc:sldMkLst>
          <pc:docMk/>
          <pc:sldMk cId="1701740166" sldId="318"/>
        </pc:sldMkLst>
        <pc:spChg chg="mod">
          <ac:chgData name="三原慎一" userId="5f70cbe7-f4c8-4824-9758-2abefef14823" providerId="ADAL" clId="{978D9395-FB88-4AB1-872C-224D454340C1}" dt="2021-01-26T08:42:25.370" v="57"/>
          <ac:spMkLst>
            <pc:docMk/>
            <pc:sldMk cId="1701740166" sldId="318"/>
            <ac:spMk id="2" creationId="{00000000-0000-0000-0000-000000000000}"/>
          </ac:spMkLst>
        </pc:spChg>
        <pc:spChg chg="mod">
          <ac:chgData name="三原慎一" userId="5f70cbe7-f4c8-4824-9758-2abefef14823" providerId="ADAL" clId="{978D9395-FB88-4AB1-872C-224D454340C1}" dt="2021-01-26T08:42:25.370" v="57"/>
          <ac:spMkLst>
            <pc:docMk/>
            <pc:sldMk cId="1701740166" sldId="318"/>
            <ac:spMk id="3" creationId="{00000000-0000-0000-0000-000000000000}"/>
          </ac:spMkLst>
        </pc:spChg>
        <pc:spChg chg="mod">
          <ac:chgData name="三原慎一" userId="5f70cbe7-f4c8-4824-9758-2abefef14823" providerId="ADAL" clId="{978D9395-FB88-4AB1-872C-224D454340C1}" dt="2021-01-26T08:42:25.370" v="57"/>
          <ac:spMkLst>
            <pc:docMk/>
            <pc:sldMk cId="1701740166" sldId="318"/>
            <ac:spMk id="5" creationId="{00000000-0000-0000-0000-000000000000}"/>
          </ac:spMkLst>
        </pc:spChg>
        <pc:spChg chg="mod">
          <ac:chgData name="三原慎一" userId="5f70cbe7-f4c8-4824-9758-2abefef14823" providerId="ADAL" clId="{978D9395-FB88-4AB1-872C-224D454340C1}" dt="2021-01-26T08:42:25.370" v="57"/>
          <ac:spMkLst>
            <pc:docMk/>
            <pc:sldMk cId="1701740166" sldId="318"/>
            <ac:spMk id="6" creationId="{00000000-0000-0000-0000-000000000000}"/>
          </ac:spMkLst>
        </pc:spChg>
        <pc:picChg chg="mod">
          <ac:chgData name="三原慎一" userId="5f70cbe7-f4c8-4824-9758-2abefef14823" providerId="ADAL" clId="{978D9395-FB88-4AB1-872C-224D454340C1}" dt="2021-01-26T08:42:25.370" v="57"/>
          <ac:picMkLst>
            <pc:docMk/>
            <pc:sldMk cId="1701740166" sldId="318"/>
            <ac:picMk id="4" creationId="{00000000-0000-0000-0000-000000000000}"/>
          </ac:picMkLst>
        </pc:picChg>
        <pc:picChg chg="mod">
          <ac:chgData name="三原慎一" userId="5f70cbe7-f4c8-4824-9758-2abefef14823" providerId="ADAL" clId="{978D9395-FB88-4AB1-872C-224D454340C1}" dt="2021-01-26T08:42:25.370" v="57"/>
          <ac:picMkLst>
            <pc:docMk/>
            <pc:sldMk cId="1701740166" sldId="318"/>
            <ac:picMk id="7" creationId="{00000000-0000-0000-0000-000000000000}"/>
          </ac:picMkLst>
        </pc:picChg>
        <pc:picChg chg="mod">
          <ac:chgData name="三原慎一" userId="5f70cbe7-f4c8-4824-9758-2abefef14823" providerId="ADAL" clId="{978D9395-FB88-4AB1-872C-224D454340C1}" dt="2021-01-26T08:42:25.370" v="57"/>
          <ac:picMkLst>
            <pc:docMk/>
            <pc:sldMk cId="1701740166" sldId="318"/>
            <ac:picMk id="8" creationId="{00000000-0000-0000-0000-000000000000}"/>
          </ac:picMkLst>
        </pc:picChg>
      </pc:sldChg>
      <pc:sldChg chg="modSp">
        <pc:chgData name="三原慎一" userId="5f70cbe7-f4c8-4824-9758-2abefef14823" providerId="ADAL" clId="{978D9395-FB88-4AB1-872C-224D454340C1}" dt="2021-01-26T08:42:25.370" v="57"/>
        <pc:sldMkLst>
          <pc:docMk/>
          <pc:sldMk cId="785604484" sldId="319"/>
        </pc:sldMkLst>
        <pc:spChg chg="mod">
          <ac:chgData name="三原慎一" userId="5f70cbe7-f4c8-4824-9758-2abefef14823" providerId="ADAL" clId="{978D9395-FB88-4AB1-872C-224D454340C1}" dt="2021-01-26T08:42:25.370" v="57"/>
          <ac:spMkLst>
            <pc:docMk/>
            <pc:sldMk cId="785604484" sldId="319"/>
            <ac:spMk id="2" creationId="{00000000-0000-0000-0000-000000000000}"/>
          </ac:spMkLst>
        </pc:spChg>
        <pc:spChg chg="mod">
          <ac:chgData name="三原慎一" userId="5f70cbe7-f4c8-4824-9758-2abefef14823" providerId="ADAL" clId="{978D9395-FB88-4AB1-872C-224D454340C1}" dt="2021-01-26T08:42:25.370" v="57"/>
          <ac:spMkLst>
            <pc:docMk/>
            <pc:sldMk cId="785604484" sldId="319"/>
            <ac:spMk id="3" creationId="{00000000-0000-0000-0000-000000000000}"/>
          </ac:spMkLst>
        </pc:spChg>
        <pc:spChg chg="mod">
          <ac:chgData name="三原慎一" userId="5f70cbe7-f4c8-4824-9758-2abefef14823" providerId="ADAL" clId="{978D9395-FB88-4AB1-872C-224D454340C1}" dt="2021-01-26T08:42:25.370" v="57"/>
          <ac:spMkLst>
            <pc:docMk/>
            <pc:sldMk cId="785604484" sldId="319"/>
            <ac:spMk id="11" creationId="{00000000-0000-0000-0000-000000000000}"/>
          </ac:spMkLst>
        </pc:spChg>
        <pc:spChg chg="mod">
          <ac:chgData name="三原慎一" userId="5f70cbe7-f4c8-4824-9758-2abefef14823" providerId="ADAL" clId="{978D9395-FB88-4AB1-872C-224D454340C1}" dt="2021-01-26T08:42:25.370" v="57"/>
          <ac:spMkLst>
            <pc:docMk/>
            <pc:sldMk cId="785604484" sldId="319"/>
            <ac:spMk id="16" creationId="{00000000-0000-0000-0000-000000000000}"/>
          </ac:spMkLst>
        </pc:spChg>
        <pc:picChg chg="mod">
          <ac:chgData name="三原慎一" userId="5f70cbe7-f4c8-4824-9758-2abefef14823" providerId="ADAL" clId="{978D9395-FB88-4AB1-872C-224D454340C1}" dt="2021-01-26T08:42:25.370" v="57"/>
          <ac:picMkLst>
            <pc:docMk/>
            <pc:sldMk cId="785604484" sldId="319"/>
            <ac:picMk id="4" creationId="{00000000-0000-0000-0000-000000000000}"/>
          </ac:picMkLst>
        </pc:picChg>
        <pc:picChg chg="mod">
          <ac:chgData name="三原慎一" userId="5f70cbe7-f4c8-4824-9758-2abefef14823" providerId="ADAL" clId="{978D9395-FB88-4AB1-872C-224D454340C1}" dt="2021-01-26T08:42:25.370" v="57"/>
          <ac:picMkLst>
            <pc:docMk/>
            <pc:sldMk cId="785604484" sldId="319"/>
            <ac:picMk id="5" creationId="{00000000-0000-0000-0000-000000000000}"/>
          </ac:picMkLst>
        </pc:picChg>
        <pc:picChg chg="mod">
          <ac:chgData name="三原慎一" userId="5f70cbe7-f4c8-4824-9758-2abefef14823" providerId="ADAL" clId="{978D9395-FB88-4AB1-872C-224D454340C1}" dt="2021-01-26T08:42:25.370" v="57"/>
          <ac:picMkLst>
            <pc:docMk/>
            <pc:sldMk cId="785604484" sldId="319"/>
            <ac:picMk id="14" creationId="{00000000-0000-0000-0000-000000000000}"/>
          </ac:picMkLst>
        </pc:picChg>
        <pc:picChg chg="mod">
          <ac:chgData name="三原慎一" userId="5f70cbe7-f4c8-4824-9758-2abefef14823" providerId="ADAL" clId="{978D9395-FB88-4AB1-872C-224D454340C1}" dt="2021-01-26T08:42:25.370" v="57"/>
          <ac:picMkLst>
            <pc:docMk/>
            <pc:sldMk cId="785604484" sldId="319"/>
            <ac:picMk id="17" creationId="{00000000-0000-0000-0000-000000000000}"/>
          </ac:picMkLst>
        </pc:picChg>
        <pc:picChg chg="mod">
          <ac:chgData name="三原慎一" userId="5f70cbe7-f4c8-4824-9758-2abefef14823" providerId="ADAL" clId="{978D9395-FB88-4AB1-872C-224D454340C1}" dt="2021-01-26T08:42:25.370" v="57"/>
          <ac:picMkLst>
            <pc:docMk/>
            <pc:sldMk cId="785604484" sldId="319"/>
            <ac:picMk id="18" creationId="{00000000-0000-0000-0000-000000000000}"/>
          </ac:picMkLst>
        </pc:picChg>
        <pc:cxnChg chg="mod">
          <ac:chgData name="三原慎一" userId="5f70cbe7-f4c8-4824-9758-2abefef14823" providerId="ADAL" clId="{978D9395-FB88-4AB1-872C-224D454340C1}" dt="2021-01-26T08:42:25.370" v="57"/>
          <ac:cxnSpMkLst>
            <pc:docMk/>
            <pc:sldMk cId="785604484" sldId="319"/>
            <ac:cxnSpMk id="7" creationId="{00000000-0000-0000-0000-000000000000}"/>
          </ac:cxnSpMkLst>
        </pc:cxnChg>
      </pc:sldChg>
      <pc:sldChg chg="modSp">
        <pc:chgData name="三原慎一" userId="5f70cbe7-f4c8-4824-9758-2abefef14823" providerId="ADAL" clId="{978D9395-FB88-4AB1-872C-224D454340C1}" dt="2021-01-26T08:42:25.370" v="57"/>
        <pc:sldMkLst>
          <pc:docMk/>
          <pc:sldMk cId="4143787264" sldId="322"/>
        </pc:sldMkLst>
        <pc:spChg chg="mod">
          <ac:chgData name="三原慎一" userId="5f70cbe7-f4c8-4824-9758-2abefef14823" providerId="ADAL" clId="{978D9395-FB88-4AB1-872C-224D454340C1}" dt="2021-01-26T08:42:25.370" v="57"/>
          <ac:spMkLst>
            <pc:docMk/>
            <pc:sldMk cId="4143787264" sldId="322"/>
            <ac:spMk id="2" creationId="{00000000-0000-0000-0000-000000000000}"/>
          </ac:spMkLst>
        </pc:spChg>
        <pc:spChg chg="mod">
          <ac:chgData name="三原慎一" userId="5f70cbe7-f4c8-4824-9758-2abefef14823" providerId="ADAL" clId="{978D9395-FB88-4AB1-872C-224D454340C1}" dt="2021-01-26T08:42:25.370" v="57"/>
          <ac:spMkLst>
            <pc:docMk/>
            <pc:sldMk cId="4143787264" sldId="322"/>
            <ac:spMk id="3" creationId="{00000000-0000-0000-0000-000000000000}"/>
          </ac:spMkLst>
        </pc:spChg>
        <pc:spChg chg="mod">
          <ac:chgData name="三原慎一" userId="5f70cbe7-f4c8-4824-9758-2abefef14823" providerId="ADAL" clId="{978D9395-FB88-4AB1-872C-224D454340C1}" dt="2021-01-26T08:42:25.370" v="57"/>
          <ac:spMkLst>
            <pc:docMk/>
            <pc:sldMk cId="4143787264" sldId="322"/>
            <ac:spMk id="7" creationId="{00000000-0000-0000-0000-000000000000}"/>
          </ac:spMkLst>
        </pc:spChg>
        <pc:picChg chg="mod">
          <ac:chgData name="三原慎一" userId="5f70cbe7-f4c8-4824-9758-2abefef14823" providerId="ADAL" clId="{978D9395-FB88-4AB1-872C-224D454340C1}" dt="2021-01-26T08:42:25.370" v="57"/>
          <ac:picMkLst>
            <pc:docMk/>
            <pc:sldMk cId="4143787264" sldId="322"/>
            <ac:picMk id="4" creationId="{00000000-0000-0000-0000-000000000000}"/>
          </ac:picMkLst>
        </pc:picChg>
        <pc:picChg chg="mod">
          <ac:chgData name="三原慎一" userId="5f70cbe7-f4c8-4824-9758-2abefef14823" providerId="ADAL" clId="{978D9395-FB88-4AB1-872C-224D454340C1}" dt="2021-01-26T08:42:25.370" v="57"/>
          <ac:picMkLst>
            <pc:docMk/>
            <pc:sldMk cId="4143787264" sldId="322"/>
            <ac:picMk id="5" creationId="{00000000-0000-0000-0000-000000000000}"/>
          </ac:picMkLst>
        </pc:picChg>
        <pc:picChg chg="mod">
          <ac:chgData name="三原慎一" userId="5f70cbe7-f4c8-4824-9758-2abefef14823" providerId="ADAL" clId="{978D9395-FB88-4AB1-872C-224D454340C1}" dt="2021-01-26T08:42:25.370" v="57"/>
          <ac:picMkLst>
            <pc:docMk/>
            <pc:sldMk cId="4143787264" sldId="322"/>
            <ac:picMk id="6" creationId="{00000000-0000-0000-0000-000000000000}"/>
          </ac:picMkLst>
        </pc:picChg>
      </pc:sldChg>
      <pc:sldChg chg="modSp">
        <pc:chgData name="三原慎一" userId="5f70cbe7-f4c8-4824-9758-2abefef14823" providerId="ADAL" clId="{978D9395-FB88-4AB1-872C-224D454340C1}" dt="2021-01-26T08:42:25.370" v="57"/>
        <pc:sldMkLst>
          <pc:docMk/>
          <pc:sldMk cId="3724362212" sldId="323"/>
        </pc:sldMkLst>
        <pc:spChg chg="mod">
          <ac:chgData name="三原慎一" userId="5f70cbe7-f4c8-4824-9758-2abefef14823" providerId="ADAL" clId="{978D9395-FB88-4AB1-872C-224D454340C1}" dt="2021-01-26T08:42:25.370" v="57"/>
          <ac:spMkLst>
            <pc:docMk/>
            <pc:sldMk cId="3724362212" sldId="323"/>
            <ac:spMk id="2" creationId="{00000000-0000-0000-0000-000000000000}"/>
          </ac:spMkLst>
        </pc:spChg>
        <pc:spChg chg="mod">
          <ac:chgData name="三原慎一" userId="5f70cbe7-f4c8-4824-9758-2abefef14823" providerId="ADAL" clId="{978D9395-FB88-4AB1-872C-224D454340C1}" dt="2021-01-26T08:42:25.370" v="57"/>
          <ac:spMkLst>
            <pc:docMk/>
            <pc:sldMk cId="3724362212" sldId="323"/>
            <ac:spMk id="3" creationId="{00000000-0000-0000-0000-000000000000}"/>
          </ac:spMkLst>
        </pc:spChg>
        <pc:spChg chg="mod">
          <ac:chgData name="三原慎一" userId="5f70cbe7-f4c8-4824-9758-2abefef14823" providerId="ADAL" clId="{978D9395-FB88-4AB1-872C-224D454340C1}" dt="2021-01-26T08:42:25.370" v="57"/>
          <ac:spMkLst>
            <pc:docMk/>
            <pc:sldMk cId="3724362212" sldId="323"/>
            <ac:spMk id="6" creationId="{00000000-0000-0000-0000-000000000000}"/>
          </ac:spMkLst>
        </pc:spChg>
        <pc:spChg chg="mod">
          <ac:chgData name="三原慎一" userId="5f70cbe7-f4c8-4824-9758-2abefef14823" providerId="ADAL" clId="{978D9395-FB88-4AB1-872C-224D454340C1}" dt="2021-01-26T08:42:25.370" v="57"/>
          <ac:spMkLst>
            <pc:docMk/>
            <pc:sldMk cId="3724362212" sldId="323"/>
            <ac:spMk id="9" creationId="{00000000-0000-0000-0000-000000000000}"/>
          </ac:spMkLst>
        </pc:spChg>
        <pc:spChg chg="mod">
          <ac:chgData name="三原慎一" userId="5f70cbe7-f4c8-4824-9758-2abefef14823" providerId="ADAL" clId="{978D9395-FB88-4AB1-872C-224D454340C1}" dt="2021-01-26T08:42:25.370" v="57"/>
          <ac:spMkLst>
            <pc:docMk/>
            <pc:sldMk cId="3724362212" sldId="323"/>
            <ac:spMk id="11" creationId="{00000000-0000-0000-0000-000000000000}"/>
          </ac:spMkLst>
        </pc:spChg>
        <pc:spChg chg="mod">
          <ac:chgData name="三原慎一" userId="5f70cbe7-f4c8-4824-9758-2abefef14823" providerId="ADAL" clId="{978D9395-FB88-4AB1-872C-224D454340C1}" dt="2021-01-26T08:42:25.370" v="57"/>
          <ac:spMkLst>
            <pc:docMk/>
            <pc:sldMk cId="3724362212" sldId="323"/>
            <ac:spMk id="12" creationId="{00000000-0000-0000-0000-000000000000}"/>
          </ac:spMkLst>
        </pc:spChg>
        <pc:spChg chg="mod">
          <ac:chgData name="三原慎一" userId="5f70cbe7-f4c8-4824-9758-2abefef14823" providerId="ADAL" clId="{978D9395-FB88-4AB1-872C-224D454340C1}" dt="2021-01-26T08:42:25.370" v="57"/>
          <ac:spMkLst>
            <pc:docMk/>
            <pc:sldMk cId="3724362212" sldId="323"/>
            <ac:spMk id="13" creationId="{00000000-0000-0000-0000-000000000000}"/>
          </ac:spMkLst>
        </pc:spChg>
        <pc:spChg chg="mod">
          <ac:chgData name="三原慎一" userId="5f70cbe7-f4c8-4824-9758-2abefef14823" providerId="ADAL" clId="{978D9395-FB88-4AB1-872C-224D454340C1}" dt="2021-01-26T08:42:25.370" v="57"/>
          <ac:spMkLst>
            <pc:docMk/>
            <pc:sldMk cId="3724362212" sldId="323"/>
            <ac:spMk id="14" creationId="{00000000-0000-0000-0000-000000000000}"/>
          </ac:spMkLst>
        </pc:spChg>
        <pc:grpChg chg="mod">
          <ac:chgData name="三原慎一" userId="5f70cbe7-f4c8-4824-9758-2abefef14823" providerId="ADAL" clId="{978D9395-FB88-4AB1-872C-224D454340C1}" dt="2021-01-26T08:42:25.370" v="57"/>
          <ac:grpSpMkLst>
            <pc:docMk/>
            <pc:sldMk cId="3724362212" sldId="323"/>
            <ac:grpSpMk id="15" creationId="{00000000-0000-0000-0000-000000000000}"/>
          </ac:grpSpMkLst>
        </pc:grpChg>
        <pc:picChg chg="mod">
          <ac:chgData name="三原慎一" userId="5f70cbe7-f4c8-4824-9758-2abefef14823" providerId="ADAL" clId="{978D9395-FB88-4AB1-872C-224D454340C1}" dt="2021-01-26T08:42:25.370" v="57"/>
          <ac:picMkLst>
            <pc:docMk/>
            <pc:sldMk cId="3724362212" sldId="323"/>
            <ac:picMk id="5" creationId="{00000000-0000-0000-0000-000000000000}"/>
          </ac:picMkLst>
        </pc:picChg>
        <pc:picChg chg="mod">
          <ac:chgData name="三原慎一" userId="5f70cbe7-f4c8-4824-9758-2abefef14823" providerId="ADAL" clId="{978D9395-FB88-4AB1-872C-224D454340C1}" dt="2021-01-26T08:42:25.370" v="57"/>
          <ac:picMkLst>
            <pc:docMk/>
            <pc:sldMk cId="3724362212" sldId="323"/>
            <ac:picMk id="7" creationId="{00000000-0000-0000-0000-000000000000}"/>
          </ac:picMkLst>
        </pc:picChg>
        <pc:picChg chg="mod">
          <ac:chgData name="三原慎一" userId="5f70cbe7-f4c8-4824-9758-2abefef14823" providerId="ADAL" clId="{978D9395-FB88-4AB1-872C-224D454340C1}" dt="2021-01-26T08:42:25.370" v="57"/>
          <ac:picMkLst>
            <pc:docMk/>
            <pc:sldMk cId="3724362212" sldId="323"/>
            <ac:picMk id="10" creationId="{00000000-0000-0000-0000-000000000000}"/>
          </ac:picMkLst>
        </pc:picChg>
      </pc:sldChg>
      <pc:sldChg chg="modSp">
        <pc:chgData name="三原慎一" userId="5f70cbe7-f4c8-4824-9758-2abefef14823" providerId="ADAL" clId="{978D9395-FB88-4AB1-872C-224D454340C1}" dt="2021-01-26T08:42:25.370" v="57"/>
        <pc:sldMkLst>
          <pc:docMk/>
          <pc:sldMk cId="2810634115" sldId="324"/>
        </pc:sldMkLst>
        <pc:spChg chg="mod">
          <ac:chgData name="三原慎一" userId="5f70cbe7-f4c8-4824-9758-2abefef14823" providerId="ADAL" clId="{978D9395-FB88-4AB1-872C-224D454340C1}" dt="2021-01-26T08:42:25.370" v="57"/>
          <ac:spMkLst>
            <pc:docMk/>
            <pc:sldMk cId="2810634115" sldId="324"/>
            <ac:spMk id="2" creationId="{00000000-0000-0000-0000-000000000000}"/>
          </ac:spMkLst>
        </pc:spChg>
        <pc:spChg chg="mod">
          <ac:chgData name="三原慎一" userId="5f70cbe7-f4c8-4824-9758-2abefef14823" providerId="ADAL" clId="{978D9395-FB88-4AB1-872C-224D454340C1}" dt="2021-01-26T08:42:25.370" v="57"/>
          <ac:spMkLst>
            <pc:docMk/>
            <pc:sldMk cId="2810634115" sldId="324"/>
            <ac:spMk id="3" creationId="{00000000-0000-0000-0000-000000000000}"/>
          </ac:spMkLst>
        </pc:spChg>
        <pc:spChg chg="mod">
          <ac:chgData name="三原慎一" userId="5f70cbe7-f4c8-4824-9758-2abefef14823" providerId="ADAL" clId="{978D9395-FB88-4AB1-872C-224D454340C1}" dt="2021-01-26T08:42:25.370" v="57"/>
          <ac:spMkLst>
            <pc:docMk/>
            <pc:sldMk cId="2810634115" sldId="324"/>
            <ac:spMk id="5" creationId="{00000000-0000-0000-0000-000000000000}"/>
          </ac:spMkLst>
        </pc:spChg>
        <pc:spChg chg="mod">
          <ac:chgData name="三原慎一" userId="5f70cbe7-f4c8-4824-9758-2abefef14823" providerId="ADAL" clId="{978D9395-FB88-4AB1-872C-224D454340C1}" dt="2021-01-26T08:42:25.370" v="57"/>
          <ac:spMkLst>
            <pc:docMk/>
            <pc:sldMk cId="2810634115" sldId="324"/>
            <ac:spMk id="6" creationId="{00000000-0000-0000-0000-000000000000}"/>
          </ac:spMkLst>
        </pc:spChg>
        <pc:spChg chg="mod">
          <ac:chgData name="三原慎一" userId="5f70cbe7-f4c8-4824-9758-2abefef14823" providerId="ADAL" clId="{978D9395-FB88-4AB1-872C-224D454340C1}" dt="2021-01-26T08:42:25.370" v="57"/>
          <ac:spMkLst>
            <pc:docMk/>
            <pc:sldMk cId="2810634115" sldId="324"/>
            <ac:spMk id="7" creationId="{00000000-0000-0000-0000-000000000000}"/>
          </ac:spMkLst>
        </pc:spChg>
        <pc:spChg chg="mod">
          <ac:chgData name="三原慎一" userId="5f70cbe7-f4c8-4824-9758-2abefef14823" providerId="ADAL" clId="{978D9395-FB88-4AB1-872C-224D454340C1}" dt="2021-01-26T08:42:25.370" v="57"/>
          <ac:spMkLst>
            <pc:docMk/>
            <pc:sldMk cId="2810634115" sldId="324"/>
            <ac:spMk id="8" creationId="{00000000-0000-0000-0000-000000000000}"/>
          </ac:spMkLst>
        </pc:spChg>
        <pc:spChg chg="mod">
          <ac:chgData name="三原慎一" userId="5f70cbe7-f4c8-4824-9758-2abefef14823" providerId="ADAL" clId="{978D9395-FB88-4AB1-872C-224D454340C1}" dt="2021-01-26T08:42:25.370" v="57"/>
          <ac:spMkLst>
            <pc:docMk/>
            <pc:sldMk cId="2810634115" sldId="324"/>
            <ac:spMk id="9" creationId="{00000000-0000-0000-0000-000000000000}"/>
          </ac:spMkLst>
        </pc:spChg>
        <pc:picChg chg="mod">
          <ac:chgData name="三原慎一" userId="5f70cbe7-f4c8-4824-9758-2abefef14823" providerId="ADAL" clId="{978D9395-FB88-4AB1-872C-224D454340C1}" dt="2021-01-26T08:42:25.370" v="57"/>
          <ac:picMkLst>
            <pc:docMk/>
            <pc:sldMk cId="2810634115" sldId="324"/>
            <ac:picMk id="4" creationId="{00000000-0000-0000-0000-000000000000}"/>
          </ac:picMkLst>
        </pc:picChg>
        <pc:picChg chg="mod">
          <ac:chgData name="三原慎一" userId="5f70cbe7-f4c8-4824-9758-2abefef14823" providerId="ADAL" clId="{978D9395-FB88-4AB1-872C-224D454340C1}" dt="2021-01-26T08:42:25.370" v="57"/>
          <ac:picMkLst>
            <pc:docMk/>
            <pc:sldMk cId="2810634115" sldId="324"/>
            <ac:picMk id="10" creationId="{00000000-0000-0000-0000-000000000000}"/>
          </ac:picMkLst>
        </pc:picChg>
      </pc:sldChg>
      <pc:sldChg chg="modSp">
        <pc:chgData name="三原慎一" userId="5f70cbe7-f4c8-4824-9758-2abefef14823" providerId="ADAL" clId="{978D9395-FB88-4AB1-872C-224D454340C1}" dt="2021-01-26T08:42:25.370" v="57"/>
        <pc:sldMkLst>
          <pc:docMk/>
          <pc:sldMk cId="2075955425" sldId="328"/>
        </pc:sldMkLst>
        <pc:spChg chg="mod">
          <ac:chgData name="三原慎一" userId="5f70cbe7-f4c8-4824-9758-2abefef14823" providerId="ADAL" clId="{978D9395-FB88-4AB1-872C-224D454340C1}" dt="2021-01-26T08:42:25.370" v="57"/>
          <ac:spMkLst>
            <pc:docMk/>
            <pc:sldMk cId="2075955425" sldId="328"/>
            <ac:spMk id="2" creationId="{00000000-0000-0000-0000-000000000000}"/>
          </ac:spMkLst>
        </pc:spChg>
        <pc:spChg chg="mod">
          <ac:chgData name="三原慎一" userId="5f70cbe7-f4c8-4824-9758-2abefef14823" providerId="ADAL" clId="{978D9395-FB88-4AB1-872C-224D454340C1}" dt="2021-01-26T08:42:25.370" v="57"/>
          <ac:spMkLst>
            <pc:docMk/>
            <pc:sldMk cId="2075955425" sldId="328"/>
            <ac:spMk id="3" creationId="{00000000-0000-0000-0000-000000000000}"/>
          </ac:spMkLst>
        </pc:spChg>
        <pc:spChg chg="mod">
          <ac:chgData name="三原慎一" userId="5f70cbe7-f4c8-4824-9758-2abefef14823" providerId="ADAL" clId="{978D9395-FB88-4AB1-872C-224D454340C1}" dt="2021-01-26T08:42:25.370" v="57"/>
          <ac:spMkLst>
            <pc:docMk/>
            <pc:sldMk cId="2075955425" sldId="328"/>
            <ac:spMk id="4" creationId="{00000000-0000-0000-0000-000000000000}"/>
          </ac:spMkLst>
        </pc:spChg>
        <pc:spChg chg="mod">
          <ac:chgData name="三原慎一" userId="5f70cbe7-f4c8-4824-9758-2abefef14823" providerId="ADAL" clId="{978D9395-FB88-4AB1-872C-224D454340C1}" dt="2021-01-26T08:42:25.370" v="57"/>
          <ac:spMkLst>
            <pc:docMk/>
            <pc:sldMk cId="2075955425" sldId="328"/>
            <ac:spMk id="5" creationId="{00000000-0000-0000-0000-000000000000}"/>
          </ac:spMkLst>
        </pc:spChg>
        <pc:spChg chg="mod">
          <ac:chgData name="三原慎一" userId="5f70cbe7-f4c8-4824-9758-2abefef14823" providerId="ADAL" clId="{978D9395-FB88-4AB1-872C-224D454340C1}" dt="2021-01-26T08:42:25.370" v="57"/>
          <ac:spMkLst>
            <pc:docMk/>
            <pc:sldMk cId="2075955425" sldId="328"/>
            <ac:spMk id="6" creationId="{00000000-0000-0000-0000-000000000000}"/>
          </ac:spMkLst>
        </pc:spChg>
        <pc:spChg chg="mod">
          <ac:chgData name="三原慎一" userId="5f70cbe7-f4c8-4824-9758-2abefef14823" providerId="ADAL" clId="{978D9395-FB88-4AB1-872C-224D454340C1}" dt="2021-01-26T08:42:25.370" v="57"/>
          <ac:spMkLst>
            <pc:docMk/>
            <pc:sldMk cId="2075955425" sldId="328"/>
            <ac:spMk id="7" creationId="{00000000-0000-0000-0000-000000000000}"/>
          </ac:spMkLst>
        </pc:spChg>
        <pc:spChg chg="mod">
          <ac:chgData name="三原慎一" userId="5f70cbe7-f4c8-4824-9758-2abefef14823" providerId="ADAL" clId="{978D9395-FB88-4AB1-872C-224D454340C1}" dt="2021-01-26T08:42:25.370" v="57"/>
          <ac:spMkLst>
            <pc:docMk/>
            <pc:sldMk cId="2075955425" sldId="328"/>
            <ac:spMk id="8" creationId="{00000000-0000-0000-0000-000000000000}"/>
          </ac:spMkLst>
        </pc:spChg>
        <pc:spChg chg="mod">
          <ac:chgData name="三原慎一" userId="5f70cbe7-f4c8-4824-9758-2abefef14823" providerId="ADAL" clId="{978D9395-FB88-4AB1-872C-224D454340C1}" dt="2021-01-26T08:42:25.370" v="57"/>
          <ac:spMkLst>
            <pc:docMk/>
            <pc:sldMk cId="2075955425" sldId="328"/>
            <ac:spMk id="9" creationId="{00000000-0000-0000-0000-000000000000}"/>
          </ac:spMkLst>
        </pc:spChg>
        <pc:spChg chg="mod">
          <ac:chgData name="三原慎一" userId="5f70cbe7-f4c8-4824-9758-2abefef14823" providerId="ADAL" clId="{978D9395-FB88-4AB1-872C-224D454340C1}" dt="2021-01-26T08:42:25.370" v="57"/>
          <ac:spMkLst>
            <pc:docMk/>
            <pc:sldMk cId="2075955425" sldId="328"/>
            <ac:spMk id="10" creationId="{00000000-0000-0000-0000-000000000000}"/>
          </ac:spMkLst>
        </pc:spChg>
        <pc:spChg chg="mod">
          <ac:chgData name="三原慎一" userId="5f70cbe7-f4c8-4824-9758-2abefef14823" providerId="ADAL" clId="{978D9395-FB88-4AB1-872C-224D454340C1}" dt="2021-01-26T08:42:25.370" v="57"/>
          <ac:spMkLst>
            <pc:docMk/>
            <pc:sldMk cId="2075955425" sldId="328"/>
            <ac:spMk id="11" creationId="{00000000-0000-0000-0000-000000000000}"/>
          </ac:spMkLst>
        </pc:spChg>
        <pc:spChg chg="mod">
          <ac:chgData name="三原慎一" userId="5f70cbe7-f4c8-4824-9758-2abefef14823" providerId="ADAL" clId="{978D9395-FB88-4AB1-872C-224D454340C1}" dt="2021-01-26T08:42:25.370" v="57"/>
          <ac:spMkLst>
            <pc:docMk/>
            <pc:sldMk cId="2075955425" sldId="328"/>
            <ac:spMk id="12" creationId="{00000000-0000-0000-0000-000000000000}"/>
          </ac:spMkLst>
        </pc:spChg>
        <pc:spChg chg="mod">
          <ac:chgData name="三原慎一" userId="5f70cbe7-f4c8-4824-9758-2abefef14823" providerId="ADAL" clId="{978D9395-FB88-4AB1-872C-224D454340C1}" dt="2021-01-26T08:42:25.370" v="57"/>
          <ac:spMkLst>
            <pc:docMk/>
            <pc:sldMk cId="2075955425" sldId="328"/>
            <ac:spMk id="13" creationId="{00000000-0000-0000-0000-000000000000}"/>
          </ac:spMkLst>
        </pc:spChg>
        <pc:spChg chg="mod">
          <ac:chgData name="三原慎一" userId="5f70cbe7-f4c8-4824-9758-2abefef14823" providerId="ADAL" clId="{978D9395-FB88-4AB1-872C-224D454340C1}" dt="2021-01-26T08:42:25.370" v="57"/>
          <ac:spMkLst>
            <pc:docMk/>
            <pc:sldMk cId="2075955425" sldId="328"/>
            <ac:spMk id="14" creationId="{00000000-0000-0000-0000-000000000000}"/>
          </ac:spMkLst>
        </pc:spChg>
        <pc:spChg chg="mod">
          <ac:chgData name="三原慎一" userId="5f70cbe7-f4c8-4824-9758-2abefef14823" providerId="ADAL" clId="{978D9395-FB88-4AB1-872C-224D454340C1}" dt="2021-01-26T08:42:25.370" v="57"/>
          <ac:spMkLst>
            <pc:docMk/>
            <pc:sldMk cId="2075955425" sldId="328"/>
            <ac:spMk id="15" creationId="{00000000-0000-0000-0000-000000000000}"/>
          </ac:spMkLst>
        </pc:spChg>
        <pc:spChg chg="mod">
          <ac:chgData name="三原慎一" userId="5f70cbe7-f4c8-4824-9758-2abefef14823" providerId="ADAL" clId="{978D9395-FB88-4AB1-872C-224D454340C1}" dt="2021-01-26T08:42:25.370" v="57"/>
          <ac:spMkLst>
            <pc:docMk/>
            <pc:sldMk cId="2075955425" sldId="328"/>
            <ac:spMk id="17" creationId="{00000000-0000-0000-0000-000000000000}"/>
          </ac:spMkLst>
        </pc:spChg>
        <pc:spChg chg="mod">
          <ac:chgData name="三原慎一" userId="5f70cbe7-f4c8-4824-9758-2abefef14823" providerId="ADAL" clId="{978D9395-FB88-4AB1-872C-224D454340C1}" dt="2021-01-26T08:42:25.370" v="57"/>
          <ac:spMkLst>
            <pc:docMk/>
            <pc:sldMk cId="2075955425" sldId="328"/>
            <ac:spMk id="18" creationId="{00000000-0000-0000-0000-000000000000}"/>
          </ac:spMkLst>
        </pc:spChg>
        <pc:spChg chg="mod">
          <ac:chgData name="三原慎一" userId="5f70cbe7-f4c8-4824-9758-2abefef14823" providerId="ADAL" clId="{978D9395-FB88-4AB1-872C-224D454340C1}" dt="2021-01-26T08:42:25.370" v="57"/>
          <ac:spMkLst>
            <pc:docMk/>
            <pc:sldMk cId="2075955425" sldId="328"/>
            <ac:spMk id="19" creationId="{00000000-0000-0000-0000-000000000000}"/>
          </ac:spMkLst>
        </pc:spChg>
        <pc:spChg chg="mod">
          <ac:chgData name="三原慎一" userId="5f70cbe7-f4c8-4824-9758-2abefef14823" providerId="ADAL" clId="{978D9395-FB88-4AB1-872C-224D454340C1}" dt="2021-01-26T08:42:25.370" v="57"/>
          <ac:spMkLst>
            <pc:docMk/>
            <pc:sldMk cId="2075955425" sldId="328"/>
            <ac:spMk id="20" creationId="{00000000-0000-0000-0000-000000000000}"/>
          </ac:spMkLst>
        </pc:spChg>
        <pc:spChg chg="mod">
          <ac:chgData name="三原慎一" userId="5f70cbe7-f4c8-4824-9758-2abefef14823" providerId="ADAL" clId="{978D9395-FB88-4AB1-872C-224D454340C1}" dt="2021-01-26T08:42:25.370" v="57"/>
          <ac:spMkLst>
            <pc:docMk/>
            <pc:sldMk cId="2075955425" sldId="328"/>
            <ac:spMk id="21" creationId="{00000000-0000-0000-0000-000000000000}"/>
          </ac:spMkLst>
        </pc:spChg>
        <pc:spChg chg="mod">
          <ac:chgData name="三原慎一" userId="5f70cbe7-f4c8-4824-9758-2abefef14823" providerId="ADAL" clId="{978D9395-FB88-4AB1-872C-224D454340C1}" dt="2021-01-26T08:42:25.370" v="57"/>
          <ac:spMkLst>
            <pc:docMk/>
            <pc:sldMk cId="2075955425" sldId="328"/>
            <ac:spMk id="22" creationId="{00000000-0000-0000-0000-000000000000}"/>
          </ac:spMkLst>
        </pc:spChg>
      </pc:sldChg>
      <pc:sldChg chg="modSp">
        <pc:chgData name="三原慎一" userId="5f70cbe7-f4c8-4824-9758-2abefef14823" providerId="ADAL" clId="{978D9395-FB88-4AB1-872C-224D454340C1}" dt="2021-01-26T08:42:25.370" v="57"/>
        <pc:sldMkLst>
          <pc:docMk/>
          <pc:sldMk cId="3099816067" sldId="329"/>
        </pc:sldMkLst>
        <pc:spChg chg="mod">
          <ac:chgData name="三原慎一" userId="5f70cbe7-f4c8-4824-9758-2abefef14823" providerId="ADAL" clId="{978D9395-FB88-4AB1-872C-224D454340C1}" dt="2021-01-26T08:42:25.370" v="57"/>
          <ac:spMkLst>
            <pc:docMk/>
            <pc:sldMk cId="3099816067" sldId="329"/>
            <ac:spMk id="2" creationId="{00000000-0000-0000-0000-000000000000}"/>
          </ac:spMkLst>
        </pc:spChg>
        <pc:spChg chg="mod">
          <ac:chgData name="三原慎一" userId="5f70cbe7-f4c8-4824-9758-2abefef14823" providerId="ADAL" clId="{978D9395-FB88-4AB1-872C-224D454340C1}" dt="2021-01-26T08:42:25.370" v="57"/>
          <ac:spMkLst>
            <pc:docMk/>
            <pc:sldMk cId="3099816067" sldId="329"/>
            <ac:spMk id="3" creationId="{00000000-0000-0000-0000-000000000000}"/>
          </ac:spMkLst>
        </pc:spChg>
        <pc:spChg chg="mod">
          <ac:chgData name="三原慎一" userId="5f70cbe7-f4c8-4824-9758-2abefef14823" providerId="ADAL" clId="{978D9395-FB88-4AB1-872C-224D454340C1}" dt="2021-01-26T08:42:25.370" v="57"/>
          <ac:spMkLst>
            <pc:docMk/>
            <pc:sldMk cId="3099816067" sldId="329"/>
            <ac:spMk id="4" creationId="{00000000-0000-0000-0000-000000000000}"/>
          </ac:spMkLst>
        </pc:spChg>
        <pc:spChg chg="mod">
          <ac:chgData name="三原慎一" userId="5f70cbe7-f4c8-4824-9758-2abefef14823" providerId="ADAL" clId="{978D9395-FB88-4AB1-872C-224D454340C1}" dt="2021-01-26T08:42:25.370" v="57"/>
          <ac:spMkLst>
            <pc:docMk/>
            <pc:sldMk cId="3099816067" sldId="329"/>
            <ac:spMk id="5" creationId="{00000000-0000-0000-0000-000000000000}"/>
          </ac:spMkLst>
        </pc:spChg>
        <pc:spChg chg="mod">
          <ac:chgData name="三原慎一" userId="5f70cbe7-f4c8-4824-9758-2abefef14823" providerId="ADAL" clId="{978D9395-FB88-4AB1-872C-224D454340C1}" dt="2021-01-26T08:42:25.370" v="57"/>
          <ac:spMkLst>
            <pc:docMk/>
            <pc:sldMk cId="3099816067" sldId="329"/>
            <ac:spMk id="6" creationId="{00000000-0000-0000-0000-000000000000}"/>
          </ac:spMkLst>
        </pc:spChg>
        <pc:spChg chg="mod">
          <ac:chgData name="三原慎一" userId="5f70cbe7-f4c8-4824-9758-2abefef14823" providerId="ADAL" clId="{978D9395-FB88-4AB1-872C-224D454340C1}" dt="2021-01-26T08:42:25.370" v="57"/>
          <ac:spMkLst>
            <pc:docMk/>
            <pc:sldMk cId="3099816067" sldId="329"/>
            <ac:spMk id="7" creationId="{00000000-0000-0000-0000-000000000000}"/>
          </ac:spMkLst>
        </pc:spChg>
        <pc:spChg chg="mod">
          <ac:chgData name="三原慎一" userId="5f70cbe7-f4c8-4824-9758-2abefef14823" providerId="ADAL" clId="{978D9395-FB88-4AB1-872C-224D454340C1}" dt="2021-01-26T08:42:25.370" v="57"/>
          <ac:spMkLst>
            <pc:docMk/>
            <pc:sldMk cId="3099816067" sldId="329"/>
            <ac:spMk id="8" creationId="{00000000-0000-0000-0000-000000000000}"/>
          </ac:spMkLst>
        </pc:spChg>
        <pc:spChg chg="mod">
          <ac:chgData name="三原慎一" userId="5f70cbe7-f4c8-4824-9758-2abefef14823" providerId="ADAL" clId="{978D9395-FB88-4AB1-872C-224D454340C1}" dt="2021-01-26T08:42:25.370" v="57"/>
          <ac:spMkLst>
            <pc:docMk/>
            <pc:sldMk cId="3099816067" sldId="329"/>
            <ac:spMk id="9" creationId="{00000000-0000-0000-0000-000000000000}"/>
          </ac:spMkLst>
        </pc:spChg>
        <pc:spChg chg="mod">
          <ac:chgData name="三原慎一" userId="5f70cbe7-f4c8-4824-9758-2abefef14823" providerId="ADAL" clId="{978D9395-FB88-4AB1-872C-224D454340C1}" dt="2021-01-26T08:42:25.370" v="57"/>
          <ac:spMkLst>
            <pc:docMk/>
            <pc:sldMk cId="3099816067" sldId="329"/>
            <ac:spMk id="11" creationId="{00000000-0000-0000-0000-000000000000}"/>
          </ac:spMkLst>
        </pc:spChg>
        <pc:spChg chg="mod">
          <ac:chgData name="三原慎一" userId="5f70cbe7-f4c8-4824-9758-2abefef14823" providerId="ADAL" clId="{978D9395-FB88-4AB1-872C-224D454340C1}" dt="2021-01-26T08:42:25.370" v="57"/>
          <ac:spMkLst>
            <pc:docMk/>
            <pc:sldMk cId="3099816067" sldId="329"/>
            <ac:spMk id="12" creationId="{00000000-0000-0000-0000-000000000000}"/>
          </ac:spMkLst>
        </pc:spChg>
        <pc:spChg chg="mod">
          <ac:chgData name="三原慎一" userId="5f70cbe7-f4c8-4824-9758-2abefef14823" providerId="ADAL" clId="{978D9395-FB88-4AB1-872C-224D454340C1}" dt="2021-01-26T08:42:25.370" v="57"/>
          <ac:spMkLst>
            <pc:docMk/>
            <pc:sldMk cId="3099816067" sldId="329"/>
            <ac:spMk id="13" creationId="{00000000-0000-0000-0000-000000000000}"/>
          </ac:spMkLst>
        </pc:spChg>
        <pc:spChg chg="mod">
          <ac:chgData name="三原慎一" userId="5f70cbe7-f4c8-4824-9758-2abefef14823" providerId="ADAL" clId="{978D9395-FB88-4AB1-872C-224D454340C1}" dt="2021-01-26T08:42:25.370" v="57"/>
          <ac:spMkLst>
            <pc:docMk/>
            <pc:sldMk cId="3099816067" sldId="329"/>
            <ac:spMk id="14" creationId="{00000000-0000-0000-0000-000000000000}"/>
          </ac:spMkLst>
        </pc:spChg>
        <pc:spChg chg="mod">
          <ac:chgData name="三原慎一" userId="5f70cbe7-f4c8-4824-9758-2abefef14823" providerId="ADAL" clId="{978D9395-FB88-4AB1-872C-224D454340C1}" dt="2021-01-26T08:42:25.370" v="57"/>
          <ac:spMkLst>
            <pc:docMk/>
            <pc:sldMk cId="3099816067" sldId="329"/>
            <ac:spMk id="15" creationId="{00000000-0000-0000-0000-000000000000}"/>
          </ac:spMkLst>
        </pc:spChg>
        <pc:spChg chg="mod">
          <ac:chgData name="三原慎一" userId="5f70cbe7-f4c8-4824-9758-2abefef14823" providerId="ADAL" clId="{978D9395-FB88-4AB1-872C-224D454340C1}" dt="2021-01-26T08:42:25.370" v="57"/>
          <ac:spMkLst>
            <pc:docMk/>
            <pc:sldMk cId="3099816067" sldId="329"/>
            <ac:spMk id="16" creationId="{00000000-0000-0000-0000-000000000000}"/>
          </ac:spMkLst>
        </pc:spChg>
        <pc:spChg chg="mod">
          <ac:chgData name="三原慎一" userId="5f70cbe7-f4c8-4824-9758-2abefef14823" providerId="ADAL" clId="{978D9395-FB88-4AB1-872C-224D454340C1}" dt="2021-01-26T08:42:25.370" v="57"/>
          <ac:spMkLst>
            <pc:docMk/>
            <pc:sldMk cId="3099816067" sldId="329"/>
            <ac:spMk id="17" creationId="{00000000-0000-0000-0000-000000000000}"/>
          </ac:spMkLst>
        </pc:spChg>
        <pc:spChg chg="mod">
          <ac:chgData name="三原慎一" userId="5f70cbe7-f4c8-4824-9758-2abefef14823" providerId="ADAL" clId="{978D9395-FB88-4AB1-872C-224D454340C1}" dt="2021-01-26T08:42:25.370" v="57"/>
          <ac:spMkLst>
            <pc:docMk/>
            <pc:sldMk cId="3099816067" sldId="329"/>
            <ac:spMk id="18" creationId="{00000000-0000-0000-0000-000000000000}"/>
          </ac:spMkLst>
        </pc:spChg>
        <pc:spChg chg="mod">
          <ac:chgData name="三原慎一" userId="5f70cbe7-f4c8-4824-9758-2abefef14823" providerId="ADAL" clId="{978D9395-FB88-4AB1-872C-224D454340C1}" dt="2021-01-26T08:42:25.370" v="57"/>
          <ac:spMkLst>
            <pc:docMk/>
            <pc:sldMk cId="3099816067" sldId="329"/>
            <ac:spMk id="19" creationId="{00000000-0000-0000-0000-000000000000}"/>
          </ac:spMkLst>
        </pc:spChg>
        <pc:spChg chg="mod">
          <ac:chgData name="三原慎一" userId="5f70cbe7-f4c8-4824-9758-2abefef14823" providerId="ADAL" clId="{978D9395-FB88-4AB1-872C-224D454340C1}" dt="2021-01-26T08:42:25.370" v="57"/>
          <ac:spMkLst>
            <pc:docMk/>
            <pc:sldMk cId="3099816067" sldId="329"/>
            <ac:spMk id="20" creationId="{00000000-0000-0000-0000-000000000000}"/>
          </ac:spMkLst>
        </pc:spChg>
        <pc:spChg chg="mod">
          <ac:chgData name="三原慎一" userId="5f70cbe7-f4c8-4824-9758-2abefef14823" providerId="ADAL" clId="{978D9395-FB88-4AB1-872C-224D454340C1}" dt="2021-01-26T08:42:25.370" v="57"/>
          <ac:spMkLst>
            <pc:docMk/>
            <pc:sldMk cId="3099816067" sldId="329"/>
            <ac:spMk id="21" creationId="{00000000-0000-0000-0000-000000000000}"/>
          </ac:spMkLst>
        </pc:spChg>
        <pc:spChg chg="mod">
          <ac:chgData name="三原慎一" userId="5f70cbe7-f4c8-4824-9758-2abefef14823" providerId="ADAL" clId="{978D9395-FB88-4AB1-872C-224D454340C1}" dt="2021-01-26T08:42:25.370" v="57"/>
          <ac:spMkLst>
            <pc:docMk/>
            <pc:sldMk cId="3099816067" sldId="329"/>
            <ac:spMk id="22" creationId="{00000000-0000-0000-0000-000000000000}"/>
          </ac:spMkLst>
        </pc:spChg>
        <pc:spChg chg="mod">
          <ac:chgData name="三原慎一" userId="5f70cbe7-f4c8-4824-9758-2abefef14823" providerId="ADAL" clId="{978D9395-FB88-4AB1-872C-224D454340C1}" dt="2021-01-26T08:42:25.370" v="57"/>
          <ac:spMkLst>
            <pc:docMk/>
            <pc:sldMk cId="3099816067" sldId="329"/>
            <ac:spMk id="23" creationId="{00000000-0000-0000-0000-000000000000}"/>
          </ac:spMkLst>
        </pc:spChg>
      </pc:sldChg>
      <pc:sldChg chg="modSp">
        <pc:chgData name="三原慎一" userId="5f70cbe7-f4c8-4824-9758-2abefef14823" providerId="ADAL" clId="{978D9395-FB88-4AB1-872C-224D454340C1}" dt="2021-01-26T08:42:25.370" v="57"/>
        <pc:sldMkLst>
          <pc:docMk/>
          <pc:sldMk cId="2793227923" sldId="332"/>
        </pc:sldMkLst>
        <pc:spChg chg="mod">
          <ac:chgData name="三原慎一" userId="5f70cbe7-f4c8-4824-9758-2abefef14823" providerId="ADAL" clId="{978D9395-FB88-4AB1-872C-224D454340C1}" dt="2021-01-26T08:42:25.370" v="57"/>
          <ac:spMkLst>
            <pc:docMk/>
            <pc:sldMk cId="2793227923" sldId="332"/>
            <ac:spMk id="2" creationId="{00000000-0000-0000-0000-000000000000}"/>
          </ac:spMkLst>
        </pc:spChg>
        <pc:spChg chg="mod">
          <ac:chgData name="三原慎一" userId="5f70cbe7-f4c8-4824-9758-2abefef14823" providerId="ADAL" clId="{978D9395-FB88-4AB1-872C-224D454340C1}" dt="2021-01-26T08:42:25.370" v="57"/>
          <ac:spMkLst>
            <pc:docMk/>
            <pc:sldMk cId="2793227923" sldId="332"/>
            <ac:spMk id="3" creationId="{00000000-0000-0000-0000-000000000000}"/>
          </ac:spMkLst>
        </pc:spChg>
        <pc:spChg chg="mod">
          <ac:chgData name="三原慎一" userId="5f70cbe7-f4c8-4824-9758-2abefef14823" providerId="ADAL" clId="{978D9395-FB88-4AB1-872C-224D454340C1}" dt="2021-01-26T08:42:25.370" v="57"/>
          <ac:spMkLst>
            <pc:docMk/>
            <pc:sldMk cId="2793227923" sldId="332"/>
            <ac:spMk id="4" creationId="{00000000-0000-0000-0000-000000000000}"/>
          </ac:spMkLst>
        </pc:spChg>
        <pc:spChg chg="mod">
          <ac:chgData name="三原慎一" userId="5f70cbe7-f4c8-4824-9758-2abefef14823" providerId="ADAL" clId="{978D9395-FB88-4AB1-872C-224D454340C1}" dt="2021-01-26T08:42:25.370" v="57"/>
          <ac:spMkLst>
            <pc:docMk/>
            <pc:sldMk cId="2793227923" sldId="332"/>
            <ac:spMk id="5" creationId="{00000000-0000-0000-0000-000000000000}"/>
          </ac:spMkLst>
        </pc:spChg>
        <pc:spChg chg="mod">
          <ac:chgData name="三原慎一" userId="5f70cbe7-f4c8-4824-9758-2abefef14823" providerId="ADAL" clId="{978D9395-FB88-4AB1-872C-224D454340C1}" dt="2021-01-26T08:42:25.370" v="57"/>
          <ac:spMkLst>
            <pc:docMk/>
            <pc:sldMk cId="2793227923" sldId="332"/>
            <ac:spMk id="6" creationId="{00000000-0000-0000-0000-000000000000}"/>
          </ac:spMkLst>
        </pc:spChg>
        <pc:spChg chg="mod">
          <ac:chgData name="三原慎一" userId="5f70cbe7-f4c8-4824-9758-2abefef14823" providerId="ADAL" clId="{978D9395-FB88-4AB1-872C-224D454340C1}" dt="2021-01-26T08:42:25.370" v="57"/>
          <ac:spMkLst>
            <pc:docMk/>
            <pc:sldMk cId="2793227923" sldId="332"/>
            <ac:spMk id="7" creationId="{00000000-0000-0000-0000-000000000000}"/>
          </ac:spMkLst>
        </pc:spChg>
        <pc:spChg chg="mod">
          <ac:chgData name="三原慎一" userId="5f70cbe7-f4c8-4824-9758-2abefef14823" providerId="ADAL" clId="{978D9395-FB88-4AB1-872C-224D454340C1}" dt="2021-01-26T08:42:25.370" v="57"/>
          <ac:spMkLst>
            <pc:docMk/>
            <pc:sldMk cId="2793227923" sldId="332"/>
            <ac:spMk id="8" creationId="{00000000-0000-0000-0000-000000000000}"/>
          </ac:spMkLst>
        </pc:spChg>
        <pc:spChg chg="mod">
          <ac:chgData name="三原慎一" userId="5f70cbe7-f4c8-4824-9758-2abefef14823" providerId="ADAL" clId="{978D9395-FB88-4AB1-872C-224D454340C1}" dt="2021-01-26T08:42:25.370" v="57"/>
          <ac:spMkLst>
            <pc:docMk/>
            <pc:sldMk cId="2793227923" sldId="332"/>
            <ac:spMk id="9" creationId="{B77EF6BB-7618-4049-BE84-5177A769ED00}"/>
          </ac:spMkLst>
        </pc:spChg>
        <pc:spChg chg="mod">
          <ac:chgData name="三原慎一" userId="5f70cbe7-f4c8-4824-9758-2abefef14823" providerId="ADAL" clId="{978D9395-FB88-4AB1-872C-224D454340C1}" dt="2021-01-26T08:42:25.370" v="57"/>
          <ac:spMkLst>
            <pc:docMk/>
            <pc:sldMk cId="2793227923" sldId="332"/>
            <ac:spMk id="10" creationId="{58AEB5A3-5BA5-4051-9EEB-3B6A60137271}"/>
          </ac:spMkLst>
        </pc:spChg>
      </pc:sldChg>
      <pc:sldChg chg="modSp">
        <pc:chgData name="三原慎一" userId="5f70cbe7-f4c8-4824-9758-2abefef14823" providerId="ADAL" clId="{978D9395-FB88-4AB1-872C-224D454340C1}" dt="2021-01-26T08:42:25.370" v="57"/>
        <pc:sldMkLst>
          <pc:docMk/>
          <pc:sldMk cId="3491022995" sldId="334"/>
        </pc:sldMkLst>
        <pc:spChg chg="mod">
          <ac:chgData name="三原慎一" userId="5f70cbe7-f4c8-4824-9758-2abefef14823" providerId="ADAL" clId="{978D9395-FB88-4AB1-872C-224D454340C1}" dt="2021-01-26T08:42:25.370" v="57"/>
          <ac:spMkLst>
            <pc:docMk/>
            <pc:sldMk cId="3491022995" sldId="334"/>
            <ac:spMk id="2" creationId="{00000000-0000-0000-0000-000000000000}"/>
          </ac:spMkLst>
        </pc:spChg>
        <pc:spChg chg="mod">
          <ac:chgData name="三原慎一" userId="5f70cbe7-f4c8-4824-9758-2abefef14823" providerId="ADAL" clId="{978D9395-FB88-4AB1-872C-224D454340C1}" dt="2021-01-26T08:42:25.370" v="57"/>
          <ac:spMkLst>
            <pc:docMk/>
            <pc:sldMk cId="3491022995" sldId="334"/>
            <ac:spMk id="3" creationId="{00000000-0000-0000-0000-000000000000}"/>
          </ac:spMkLst>
        </pc:spChg>
        <pc:spChg chg="mod">
          <ac:chgData name="三原慎一" userId="5f70cbe7-f4c8-4824-9758-2abefef14823" providerId="ADAL" clId="{978D9395-FB88-4AB1-872C-224D454340C1}" dt="2021-01-26T08:42:25.370" v="57"/>
          <ac:spMkLst>
            <pc:docMk/>
            <pc:sldMk cId="3491022995" sldId="334"/>
            <ac:spMk id="4" creationId="{00000000-0000-0000-0000-000000000000}"/>
          </ac:spMkLst>
        </pc:spChg>
        <pc:spChg chg="mod">
          <ac:chgData name="三原慎一" userId="5f70cbe7-f4c8-4824-9758-2abefef14823" providerId="ADAL" clId="{978D9395-FB88-4AB1-872C-224D454340C1}" dt="2021-01-26T08:42:25.370" v="57"/>
          <ac:spMkLst>
            <pc:docMk/>
            <pc:sldMk cId="3491022995" sldId="334"/>
            <ac:spMk id="5" creationId="{00000000-0000-0000-0000-000000000000}"/>
          </ac:spMkLst>
        </pc:spChg>
        <pc:spChg chg="mod">
          <ac:chgData name="三原慎一" userId="5f70cbe7-f4c8-4824-9758-2abefef14823" providerId="ADAL" clId="{978D9395-FB88-4AB1-872C-224D454340C1}" dt="2021-01-26T08:42:25.370" v="57"/>
          <ac:spMkLst>
            <pc:docMk/>
            <pc:sldMk cId="3491022995" sldId="334"/>
            <ac:spMk id="6" creationId="{00000000-0000-0000-0000-000000000000}"/>
          </ac:spMkLst>
        </pc:spChg>
        <pc:spChg chg="mod">
          <ac:chgData name="三原慎一" userId="5f70cbe7-f4c8-4824-9758-2abefef14823" providerId="ADAL" clId="{978D9395-FB88-4AB1-872C-224D454340C1}" dt="2021-01-26T08:42:25.370" v="57"/>
          <ac:spMkLst>
            <pc:docMk/>
            <pc:sldMk cId="3491022995" sldId="334"/>
            <ac:spMk id="16" creationId="{00000000-0000-0000-0000-000000000000}"/>
          </ac:spMkLst>
        </pc:spChg>
        <pc:spChg chg="mod">
          <ac:chgData name="三原慎一" userId="5f70cbe7-f4c8-4824-9758-2abefef14823" providerId="ADAL" clId="{978D9395-FB88-4AB1-872C-224D454340C1}" dt="2021-01-26T08:42:25.370" v="57"/>
          <ac:spMkLst>
            <pc:docMk/>
            <pc:sldMk cId="3491022995" sldId="334"/>
            <ac:spMk id="17" creationId="{00000000-0000-0000-0000-000000000000}"/>
          </ac:spMkLst>
        </pc:spChg>
        <pc:spChg chg="mod">
          <ac:chgData name="三原慎一" userId="5f70cbe7-f4c8-4824-9758-2abefef14823" providerId="ADAL" clId="{978D9395-FB88-4AB1-872C-224D454340C1}" dt="2021-01-26T08:42:25.370" v="57"/>
          <ac:spMkLst>
            <pc:docMk/>
            <pc:sldMk cId="3491022995" sldId="334"/>
            <ac:spMk id="18" creationId="{00000000-0000-0000-0000-000000000000}"/>
          </ac:spMkLst>
        </pc:spChg>
        <pc:spChg chg="mod">
          <ac:chgData name="三原慎一" userId="5f70cbe7-f4c8-4824-9758-2abefef14823" providerId="ADAL" clId="{978D9395-FB88-4AB1-872C-224D454340C1}" dt="2021-01-26T08:42:25.370" v="57"/>
          <ac:spMkLst>
            <pc:docMk/>
            <pc:sldMk cId="3491022995" sldId="334"/>
            <ac:spMk id="19" creationId="{00000000-0000-0000-0000-000000000000}"/>
          </ac:spMkLst>
        </pc:spChg>
        <pc:spChg chg="mod">
          <ac:chgData name="三原慎一" userId="5f70cbe7-f4c8-4824-9758-2abefef14823" providerId="ADAL" clId="{978D9395-FB88-4AB1-872C-224D454340C1}" dt="2021-01-26T08:42:25.370" v="57"/>
          <ac:spMkLst>
            <pc:docMk/>
            <pc:sldMk cId="3491022995" sldId="334"/>
            <ac:spMk id="20" creationId="{00000000-0000-0000-0000-000000000000}"/>
          </ac:spMkLst>
        </pc:spChg>
        <pc:spChg chg="mod">
          <ac:chgData name="三原慎一" userId="5f70cbe7-f4c8-4824-9758-2abefef14823" providerId="ADAL" clId="{978D9395-FB88-4AB1-872C-224D454340C1}" dt="2021-01-26T08:42:25.370" v="57"/>
          <ac:spMkLst>
            <pc:docMk/>
            <pc:sldMk cId="3491022995" sldId="334"/>
            <ac:spMk id="21" creationId="{00000000-0000-0000-0000-000000000000}"/>
          </ac:spMkLst>
        </pc:spChg>
        <pc:spChg chg="mod">
          <ac:chgData name="三原慎一" userId="5f70cbe7-f4c8-4824-9758-2abefef14823" providerId="ADAL" clId="{978D9395-FB88-4AB1-872C-224D454340C1}" dt="2021-01-26T08:42:25.370" v="57"/>
          <ac:spMkLst>
            <pc:docMk/>
            <pc:sldMk cId="3491022995" sldId="334"/>
            <ac:spMk id="22" creationId="{00000000-0000-0000-0000-000000000000}"/>
          </ac:spMkLst>
        </pc:spChg>
        <pc:spChg chg="mod">
          <ac:chgData name="三原慎一" userId="5f70cbe7-f4c8-4824-9758-2abefef14823" providerId="ADAL" clId="{978D9395-FB88-4AB1-872C-224D454340C1}" dt="2021-01-26T08:42:25.370" v="57"/>
          <ac:spMkLst>
            <pc:docMk/>
            <pc:sldMk cId="3491022995" sldId="334"/>
            <ac:spMk id="23" creationId="{00000000-0000-0000-0000-000000000000}"/>
          </ac:spMkLst>
        </pc:spChg>
        <pc:spChg chg="mod">
          <ac:chgData name="三原慎一" userId="5f70cbe7-f4c8-4824-9758-2abefef14823" providerId="ADAL" clId="{978D9395-FB88-4AB1-872C-224D454340C1}" dt="2021-01-26T08:42:25.370" v="57"/>
          <ac:spMkLst>
            <pc:docMk/>
            <pc:sldMk cId="3491022995" sldId="334"/>
            <ac:spMk id="24" creationId="{00000000-0000-0000-0000-000000000000}"/>
          </ac:spMkLst>
        </pc:spChg>
        <pc:spChg chg="mod">
          <ac:chgData name="三原慎一" userId="5f70cbe7-f4c8-4824-9758-2abefef14823" providerId="ADAL" clId="{978D9395-FB88-4AB1-872C-224D454340C1}" dt="2021-01-26T08:42:25.370" v="57"/>
          <ac:spMkLst>
            <pc:docMk/>
            <pc:sldMk cId="3491022995" sldId="334"/>
            <ac:spMk id="25" creationId="{00000000-0000-0000-0000-000000000000}"/>
          </ac:spMkLst>
        </pc:spChg>
        <pc:spChg chg="mod">
          <ac:chgData name="三原慎一" userId="5f70cbe7-f4c8-4824-9758-2abefef14823" providerId="ADAL" clId="{978D9395-FB88-4AB1-872C-224D454340C1}" dt="2021-01-26T08:42:25.370" v="57"/>
          <ac:spMkLst>
            <pc:docMk/>
            <pc:sldMk cId="3491022995" sldId="334"/>
            <ac:spMk id="26" creationId="{00000000-0000-0000-0000-000000000000}"/>
          </ac:spMkLst>
        </pc:spChg>
        <pc:spChg chg="mod">
          <ac:chgData name="三原慎一" userId="5f70cbe7-f4c8-4824-9758-2abefef14823" providerId="ADAL" clId="{978D9395-FB88-4AB1-872C-224D454340C1}" dt="2021-01-26T08:42:25.370" v="57"/>
          <ac:spMkLst>
            <pc:docMk/>
            <pc:sldMk cId="3491022995" sldId="334"/>
            <ac:spMk id="27" creationId="{00000000-0000-0000-0000-000000000000}"/>
          </ac:spMkLst>
        </pc:spChg>
        <pc:spChg chg="mod">
          <ac:chgData name="三原慎一" userId="5f70cbe7-f4c8-4824-9758-2abefef14823" providerId="ADAL" clId="{978D9395-FB88-4AB1-872C-224D454340C1}" dt="2021-01-26T08:42:25.370" v="57"/>
          <ac:spMkLst>
            <pc:docMk/>
            <pc:sldMk cId="3491022995" sldId="334"/>
            <ac:spMk id="28" creationId="{00000000-0000-0000-0000-000000000000}"/>
          </ac:spMkLst>
        </pc:spChg>
        <pc:spChg chg="mod">
          <ac:chgData name="三原慎一" userId="5f70cbe7-f4c8-4824-9758-2abefef14823" providerId="ADAL" clId="{978D9395-FB88-4AB1-872C-224D454340C1}" dt="2021-01-26T08:42:25.370" v="57"/>
          <ac:spMkLst>
            <pc:docMk/>
            <pc:sldMk cId="3491022995" sldId="334"/>
            <ac:spMk id="29" creationId="{00000000-0000-0000-0000-000000000000}"/>
          </ac:spMkLst>
        </pc:spChg>
        <pc:spChg chg="mod">
          <ac:chgData name="三原慎一" userId="5f70cbe7-f4c8-4824-9758-2abefef14823" providerId="ADAL" clId="{978D9395-FB88-4AB1-872C-224D454340C1}" dt="2021-01-26T08:42:25.370" v="57"/>
          <ac:spMkLst>
            <pc:docMk/>
            <pc:sldMk cId="3491022995" sldId="334"/>
            <ac:spMk id="30" creationId="{00000000-0000-0000-0000-000000000000}"/>
          </ac:spMkLst>
        </pc:spChg>
        <pc:spChg chg="mod">
          <ac:chgData name="三原慎一" userId="5f70cbe7-f4c8-4824-9758-2abefef14823" providerId="ADAL" clId="{978D9395-FB88-4AB1-872C-224D454340C1}" dt="2021-01-26T08:42:25.370" v="57"/>
          <ac:spMkLst>
            <pc:docMk/>
            <pc:sldMk cId="3491022995" sldId="334"/>
            <ac:spMk id="31" creationId="{00000000-0000-0000-0000-000000000000}"/>
          </ac:spMkLst>
        </pc:spChg>
        <pc:spChg chg="mod">
          <ac:chgData name="三原慎一" userId="5f70cbe7-f4c8-4824-9758-2abefef14823" providerId="ADAL" clId="{978D9395-FB88-4AB1-872C-224D454340C1}" dt="2021-01-26T08:42:25.370" v="57"/>
          <ac:spMkLst>
            <pc:docMk/>
            <pc:sldMk cId="3491022995" sldId="334"/>
            <ac:spMk id="35" creationId="{00000000-0000-0000-0000-000000000000}"/>
          </ac:spMkLst>
        </pc:spChg>
        <pc:cxnChg chg="mod">
          <ac:chgData name="三原慎一" userId="5f70cbe7-f4c8-4824-9758-2abefef14823" providerId="ADAL" clId="{978D9395-FB88-4AB1-872C-224D454340C1}" dt="2021-01-26T08:42:25.370" v="57"/>
          <ac:cxnSpMkLst>
            <pc:docMk/>
            <pc:sldMk cId="3491022995" sldId="334"/>
            <ac:cxnSpMk id="32" creationId="{00000000-0000-0000-0000-000000000000}"/>
          </ac:cxnSpMkLst>
        </pc:cxnChg>
        <pc:cxnChg chg="mod">
          <ac:chgData name="三原慎一" userId="5f70cbe7-f4c8-4824-9758-2abefef14823" providerId="ADAL" clId="{978D9395-FB88-4AB1-872C-224D454340C1}" dt="2021-01-26T08:42:25.370" v="57"/>
          <ac:cxnSpMkLst>
            <pc:docMk/>
            <pc:sldMk cId="3491022995" sldId="334"/>
            <ac:cxnSpMk id="33" creationId="{00000000-0000-0000-0000-000000000000}"/>
          </ac:cxnSpMkLst>
        </pc:cxnChg>
        <pc:cxnChg chg="mod">
          <ac:chgData name="三原慎一" userId="5f70cbe7-f4c8-4824-9758-2abefef14823" providerId="ADAL" clId="{978D9395-FB88-4AB1-872C-224D454340C1}" dt="2021-01-26T08:42:25.370" v="57"/>
          <ac:cxnSpMkLst>
            <pc:docMk/>
            <pc:sldMk cId="3491022995" sldId="334"/>
            <ac:cxnSpMk id="34" creationId="{00000000-0000-0000-0000-000000000000}"/>
          </ac:cxnSpMkLst>
        </pc:cxnChg>
      </pc:sldChg>
      <pc:sldChg chg="modSp">
        <pc:chgData name="三原慎一" userId="5f70cbe7-f4c8-4824-9758-2abefef14823" providerId="ADAL" clId="{978D9395-FB88-4AB1-872C-224D454340C1}" dt="2021-01-26T08:42:25.370" v="57"/>
        <pc:sldMkLst>
          <pc:docMk/>
          <pc:sldMk cId="543675765" sldId="335"/>
        </pc:sldMkLst>
        <pc:spChg chg="mod">
          <ac:chgData name="三原慎一" userId="5f70cbe7-f4c8-4824-9758-2abefef14823" providerId="ADAL" clId="{978D9395-FB88-4AB1-872C-224D454340C1}" dt="2021-01-26T08:42:25.370" v="57"/>
          <ac:spMkLst>
            <pc:docMk/>
            <pc:sldMk cId="543675765" sldId="335"/>
            <ac:spMk id="2" creationId="{00000000-0000-0000-0000-000000000000}"/>
          </ac:spMkLst>
        </pc:spChg>
        <pc:spChg chg="mod">
          <ac:chgData name="三原慎一" userId="5f70cbe7-f4c8-4824-9758-2abefef14823" providerId="ADAL" clId="{978D9395-FB88-4AB1-872C-224D454340C1}" dt="2021-01-26T08:42:25.370" v="57"/>
          <ac:spMkLst>
            <pc:docMk/>
            <pc:sldMk cId="543675765" sldId="335"/>
            <ac:spMk id="3" creationId="{00000000-0000-0000-0000-000000000000}"/>
          </ac:spMkLst>
        </pc:spChg>
        <pc:spChg chg="mod">
          <ac:chgData name="三原慎一" userId="5f70cbe7-f4c8-4824-9758-2abefef14823" providerId="ADAL" clId="{978D9395-FB88-4AB1-872C-224D454340C1}" dt="2021-01-26T08:42:25.370" v="57"/>
          <ac:spMkLst>
            <pc:docMk/>
            <pc:sldMk cId="543675765" sldId="335"/>
            <ac:spMk id="4" creationId="{00000000-0000-0000-0000-000000000000}"/>
          </ac:spMkLst>
        </pc:spChg>
        <pc:spChg chg="mod">
          <ac:chgData name="三原慎一" userId="5f70cbe7-f4c8-4824-9758-2abefef14823" providerId="ADAL" clId="{978D9395-FB88-4AB1-872C-224D454340C1}" dt="2021-01-26T08:42:25.370" v="57"/>
          <ac:spMkLst>
            <pc:docMk/>
            <pc:sldMk cId="543675765" sldId="335"/>
            <ac:spMk id="5" creationId="{00000000-0000-0000-0000-000000000000}"/>
          </ac:spMkLst>
        </pc:spChg>
        <pc:spChg chg="mod">
          <ac:chgData name="三原慎一" userId="5f70cbe7-f4c8-4824-9758-2abefef14823" providerId="ADAL" clId="{978D9395-FB88-4AB1-872C-224D454340C1}" dt="2021-01-26T08:42:25.370" v="57"/>
          <ac:spMkLst>
            <pc:docMk/>
            <pc:sldMk cId="543675765" sldId="335"/>
            <ac:spMk id="6" creationId="{00000000-0000-0000-0000-000000000000}"/>
          </ac:spMkLst>
        </pc:spChg>
        <pc:spChg chg="mod">
          <ac:chgData name="三原慎一" userId="5f70cbe7-f4c8-4824-9758-2abefef14823" providerId="ADAL" clId="{978D9395-FB88-4AB1-872C-224D454340C1}" dt="2021-01-26T08:42:25.370" v="57"/>
          <ac:spMkLst>
            <pc:docMk/>
            <pc:sldMk cId="543675765" sldId="335"/>
            <ac:spMk id="16" creationId="{00000000-0000-0000-0000-000000000000}"/>
          </ac:spMkLst>
        </pc:spChg>
        <pc:spChg chg="mod">
          <ac:chgData name="三原慎一" userId="5f70cbe7-f4c8-4824-9758-2abefef14823" providerId="ADAL" clId="{978D9395-FB88-4AB1-872C-224D454340C1}" dt="2021-01-26T08:42:25.370" v="57"/>
          <ac:spMkLst>
            <pc:docMk/>
            <pc:sldMk cId="543675765" sldId="335"/>
            <ac:spMk id="17" creationId="{00000000-0000-0000-0000-000000000000}"/>
          </ac:spMkLst>
        </pc:spChg>
        <pc:spChg chg="mod">
          <ac:chgData name="三原慎一" userId="5f70cbe7-f4c8-4824-9758-2abefef14823" providerId="ADAL" clId="{978D9395-FB88-4AB1-872C-224D454340C1}" dt="2021-01-26T08:42:25.370" v="57"/>
          <ac:spMkLst>
            <pc:docMk/>
            <pc:sldMk cId="543675765" sldId="335"/>
            <ac:spMk id="18" creationId="{00000000-0000-0000-0000-000000000000}"/>
          </ac:spMkLst>
        </pc:spChg>
        <pc:spChg chg="mod">
          <ac:chgData name="三原慎一" userId="5f70cbe7-f4c8-4824-9758-2abefef14823" providerId="ADAL" clId="{978D9395-FB88-4AB1-872C-224D454340C1}" dt="2021-01-26T08:42:25.370" v="57"/>
          <ac:spMkLst>
            <pc:docMk/>
            <pc:sldMk cId="543675765" sldId="335"/>
            <ac:spMk id="19" creationId="{00000000-0000-0000-0000-000000000000}"/>
          </ac:spMkLst>
        </pc:spChg>
        <pc:spChg chg="mod">
          <ac:chgData name="三原慎一" userId="5f70cbe7-f4c8-4824-9758-2abefef14823" providerId="ADAL" clId="{978D9395-FB88-4AB1-872C-224D454340C1}" dt="2021-01-26T08:42:25.370" v="57"/>
          <ac:spMkLst>
            <pc:docMk/>
            <pc:sldMk cId="543675765" sldId="335"/>
            <ac:spMk id="20" creationId="{00000000-0000-0000-0000-000000000000}"/>
          </ac:spMkLst>
        </pc:spChg>
        <pc:spChg chg="mod">
          <ac:chgData name="三原慎一" userId="5f70cbe7-f4c8-4824-9758-2abefef14823" providerId="ADAL" clId="{978D9395-FB88-4AB1-872C-224D454340C1}" dt="2021-01-26T08:42:25.370" v="57"/>
          <ac:spMkLst>
            <pc:docMk/>
            <pc:sldMk cId="543675765" sldId="335"/>
            <ac:spMk id="21" creationId="{00000000-0000-0000-0000-000000000000}"/>
          </ac:spMkLst>
        </pc:spChg>
        <pc:spChg chg="mod">
          <ac:chgData name="三原慎一" userId="5f70cbe7-f4c8-4824-9758-2abefef14823" providerId="ADAL" clId="{978D9395-FB88-4AB1-872C-224D454340C1}" dt="2021-01-26T08:42:25.370" v="57"/>
          <ac:spMkLst>
            <pc:docMk/>
            <pc:sldMk cId="543675765" sldId="335"/>
            <ac:spMk id="22" creationId="{00000000-0000-0000-0000-000000000000}"/>
          </ac:spMkLst>
        </pc:spChg>
        <pc:spChg chg="mod">
          <ac:chgData name="三原慎一" userId="5f70cbe7-f4c8-4824-9758-2abefef14823" providerId="ADAL" clId="{978D9395-FB88-4AB1-872C-224D454340C1}" dt="2021-01-26T08:42:25.370" v="57"/>
          <ac:spMkLst>
            <pc:docMk/>
            <pc:sldMk cId="543675765" sldId="335"/>
            <ac:spMk id="26" creationId="{00000000-0000-0000-0000-000000000000}"/>
          </ac:spMkLst>
        </pc:spChg>
        <pc:spChg chg="mod">
          <ac:chgData name="三原慎一" userId="5f70cbe7-f4c8-4824-9758-2abefef14823" providerId="ADAL" clId="{978D9395-FB88-4AB1-872C-224D454340C1}" dt="2021-01-26T08:42:25.370" v="57"/>
          <ac:spMkLst>
            <pc:docMk/>
            <pc:sldMk cId="543675765" sldId="335"/>
            <ac:spMk id="27" creationId="{00000000-0000-0000-0000-000000000000}"/>
          </ac:spMkLst>
        </pc:spChg>
        <pc:spChg chg="mod">
          <ac:chgData name="三原慎一" userId="5f70cbe7-f4c8-4824-9758-2abefef14823" providerId="ADAL" clId="{978D9395-FB88-4AB1-872C-224D454340C1}" dt="2021-01-26T08:42:25.370" v="57"/>
          <ac:spMkLst>
            <pc:docMk/>
            <pc:sldMk cId="543675765" sldId="335"/>
            <ac:spMk id="28" creationId="{00000000-0000-0000-0000-000000000000}"/>
          </ac:spMkLst>
        </pc:spChg>
        <pc:spChg chg="mod">
          <ac:chgData name="三原慎一" userId="5f70cbe7-f4c8-4824-9758-2abefef14823" providerId="ADAL" clId="{978D9395-FB88-4AB1-872C-224D454340C1}" dt="2021-01-26T08:42:25.370" v="57"/>
          <ac:spMkLst>
            <pc:docMk/>
            <pc:sldMk cId="543675765" sldId="335"/>
            <ac:spMk id="29" creationId="{00000000-0000-0000-0000-000000000000}"/>
          </ac:spMkLst>
        </pc:spChg>
        <pc:spChg chg="mod">
          <ac:chgData name="三原慎一" userId="5f70cbe7-f4c8-4824-9758-2abefef14823" providerId="ADAL" clId="{978D9395-FB88-4AB1-872C-224D454340C1}" dt="2021-01-26T08:42:25.370" v="57"/>
          <ac:spMkLst>
            <pc:docMk/>
            <pc:sldMk cId="543675765" sldId="335"/>
            <ac:spMk id="30" creationId="{00000000-0000-0000-0000-000000000000}"/>
          </ac:spMkLst>
        </pc:spChg>
        <pc:spChg chg="mod">
          <ac:chgData name="三原慎一" userId="5f70cbe7-f4c8-4824-9758-2abefef14823" providerId="ADAL" clId="{978D9395-FB88-4AB1-872C-224D454340C1}" dt="2021-01-26T08:42:25.370" v="57"/>
          <ac:spMkLst>
            <pc:docMk/>
            <pc:sldMk cId="543675765" sldId="335"/>
            <ac:spMk id="31" creationId="{00000000-0000-0000-0000-000000000000}"/>
          </ac:spMkLst>
        </pc:spChg>
        <pc:spChg chg="mod">
          <ac:chgData name="三原慎一" userId="5f70cbe7-f4c8-4824-9758-2abefef14823" providerId="ADAL" clId="{978D9395-FB88-4AB1-872C-224D454340C1}" dt="2021-01-26T08:42:25.370" v="57"/>
          <ac:spMkLst>
            <pc:docMk/>
            <pc:sldMk cId="543675765" sldId="335"/>
            <ac:spMk id="34" creationId="{00000000-0000-0000-0000-000000000000}"/>
          </ac:spMkLst>
        </pc:spChg>
        <pc:spChg chg="mod">
          <ac:chgData name="三原慎一" userId="5f70cbe7-f4c8-4824-9758-2abefef14823" providerId="ADAL" clId="{978D9395-FB88-4AB1-872C-224D454340C1}" dt="2021-01-26T08:42:25.370" v="57"/>
          <ac:spMkLst>
            <pc:docMk/>
            <pc:sldMk cId="543675765" sldId="335"/>
            <ac:spMk id="35" creationId="{00000000-0000-0000-0000-000000000000}"/>
          </ac:spMkLst>
        </pc:spChg>
        <pc:spChg chg="mod">
          <ac:chgData name="三原慎一" userId="5f70cbe7-f4c8-4824-9758-2abefef14823" providerId="ADAL" clId="{978D9395-FB88-4AB1-872C-224D454340C1}" dt="2021-01-26T08:42:25.370" v="57"/>
          <ac:spMkLst>
            <pc:docMk/>
            <pc:sldMk cId="543675765" sldId="335"/>
            <ac:spMk id="36" creationId="{00000000-0000-0000-0000-000000000000}"/>
          </ac:spMkLst>
        </pc:spChg>
        <pc:cxnChg chg="mod">
          <ac:chgData name="三原慎一" userId="5f70cbe7-f4c8-4824-9758-2abefef14823" providerId="ADAL" clId="{978D9395-FB88-4AB1-872C-224D454340C1}" dt="2021-01-26T08:42:25.370" v="57"/>
          <ac:cxnSpMkLst>
            <pc:docMk/>
            <pc:sldMk cId="543675765" sldId="335"/>
            <ac:cxnSpMk id="25" creationId="{00000000-0000-0000-0000-000000000000}"/>
          </ac:cxnSpMkLst>
        </pc:cxnChg>
        <pc:cxnChg chg="mod">
          <ac:chgData name="三原慎一" userId="5f70cbe7-f4c8-4824-9758-2abefef14823" providerId="ADAL" clId="{978D9395-FB88-4AB1-872C-224D454340C1}" dt="2021-01-26T08:42:25.370" v="57"/>
          <ac:cxnSpMkLst>
            <pc:docMk/>
            <pc:sldMk cId="543675765" sldId="335"/>
            <ac:cxnSpMk id="32" creationId="{00000000-0000-0000-0000-000000000000}"/>
          </ac:cxnSpMkLst>
        </pc:cxnChg>
        <pc:cxnChg chg="mod">
          <ac:chgData name="三原慎一" userId="5f70cbe7-f4c8-4824-9758-2abefef14823" providerId="ADAL" clId="{978D9395-FB88-4AB1-872C-224D454340C1}" dt="2021-01-26T08:42:25.370" v="57"/>
          <ac:cxnSpMkLst>
            <pc:docMk/>
            <pc:sldMk cId="543675765" sldId="335"/>
            <ac:cxnSpMk id="33" creationId="{00000000-0000-0000-0000-000000000000}"/>
          </ac:cxnSpMkLst>
        </pc:cxnChg>
      </pc:sldChg>
      <pc:sldChg chg="modSp">
        <pc:chgData name="三原慎一" userId="5f70cbe7-f4c8-4824-9758-2abefef14823" providerId="ADAL" clId="{978D9395-FB88-4AB1-872C-224D454340C1}" dt="2021-01-26T08:42:25.370" v="57"/>
        <pc:sldMkLst>
          <pc:docMk/>
          <pc:sldMk cId="1368751124" sldId="336"/>
        </pc:sldMkLst>
        <pc:spChg chg="mod">
          <ac:chgData name="三原慎一" userId="5f70cbe7-f4c8-4824-9758-2abefef14823" providerId="ADAL" clId="{978D9395-FB88-4AB1-872C-224D454340C1}" dt="2021-01-26T08:42:25.370" v="57"/>
          <ac:spMkLst>
            <pc:docMk/>
            <pc:sldMk cId="1368751124" sldId="336"/>
            <ac:spMk id="2" creationId="{00000000-0000-0000-0000-000000000000}"/>
          </ac:spMkLst>
        </pc:spChg>
        <pc:spChg chg="mod">
          <ac:chgData name="三原慎一" userId="5f70cbe7-f4c8-4824-9758-2abefef14823" providerId="ADAL" clId="{978D9395-FB88-4AB1-872C-224D454340C1}" dt="2021-01-26T08:42:25.370" v="57"/>
          <ac:spMkLst>
            <pc:docMk/>
            <pc:sldMk cId="1368751124" sldId="336"/>
            <ac:spMk id="3" creationId="{00000000-0000-0000-0000-000000000000}"/>
          </ac:spMkLst>
        </pc:spChg>
        <pc:spChg chg="mod">
          <ac:chgData name="三原慎一" userId="5f70cbe7-f4c8-4824-9758-2abefef14823" providerId="ADAL" clId="{978D9395-FB88-4AB1-872C-224D454340C1}" dt="2021-01-26T08:42:25.370" v="57"/>
          <ac:spMkLst>
            <pc:docMk/>
            <pc:sldMk cId="1368751124" sldId="336"/>
            <ac:spMk id="5" creationId="{00000000-0000-0000-0000-000000000000}"/>
          </ac:spMkLst>
        </pc:spChg>
        <pc:spChg chg="mod">
          <ac:chgData name="三原慎一" userId="5f70cbe7-f4c8-4824-9758-2abefef14823" providerId="ADAL" clId="{978D9395-FB88-4AB1-872C-224D454340C1}" dt="2021-01-26T08:42:25.370" v="57"/>
          <ac:spMkLst>
            <pc:docMk/>
            <pc:sldMk cId="1368751124" sldId="336"/>
            <ac:spMk id="6" creationId="{00000000-0000-0000-0000-000000000000}"/>
          </ac:spMkLst>
        </pc:spChg>
        <pc:spChg chg="mod">
          <ac:chgData name="三原慎一" userId="5f70cbe7-f4c8-4824-9758-2abefef14823" providerId="ADAL" clId="{978D9395-FB88-4AB1-872C-224D454340C1}" dt="2021-01-26T08:42:25.370" v="57"/>
          <ac:spMkLst>
            <pc:docMk/>
            <pc:sldMk cId="1368751124" sldId="336"/>
            <ac:spMk id="16" creationId="{00000000-0000-0000-0000-000000000000}"/>
          </ac:spMkLst>
        </pc:spChg>
        <pc:spChg chg="mod">
          <ac:chgData name="三原慎一" userId="5f70cbe7-f4c8-4824-9758-2abefef14823" providerId="ADAL" clId="{978D9395-FB88-4AB1-872C-224D454340C1}" dt="2021-01-26T08:42:25.370" v="57"/>
          <ac:spMkLst>
            <pc:docMk/>
            <pc:sldMk cId="1368751124" sldId="336"/>
            <ac:spMk id="17" creationId="{00000000-0000-0000-0000-000000000000}"/>
          </ac:spMkLst>
        </pc:spChg>
        <pc:spChg chg="mod">
          <ac:chgData name="三原慎一" userId="5f70cbe7-f4c8-4824-9758-2abefef14823" providerId="ADAL" clId="{978D9395-FB88-4AB1-872C-224D454340C1}" dt="2021-01-26T08:42:25.370" v="57"/>
          <ac:spMkLst>
            <pc:docMk/>
            <pc:sldMk cId="1368751124" sldId="336"/>
            <ac:spMk id="18" creationId="{00000000-0000-0000-0000-000000000000}"/>
          </ac:spMkLst>
        </pc:spChg>
        <pc:spChg chg="mod">
          <ac:chgData name="三原慎一" userId="5f70cbe7-f4c8-4824-9758-2abefef14823" providerId="ADAL" clId="{978D9395-FB88-4AB1-872C-224D454340C1}" dt="2021-01-26T08:42:25.370" v="57"/>
          <ac:spMkLst>
            <pc:docMk/>
            <pc:sldMk cId="1368751124" sldId="336"/>
            <ac:spMk id="19" creationId="{00000000-0000-0000-0000-000000000000}"/>
          </ac:spMkLst>
        </pc:spChg>
        <pc:spChg chg="mod">
          <ac:chgData name="三原慎一" userId="5f70cbe7-f4c8-4824-9758-2abefef14823" providerId="ADAL" clId="{978D9395-FB88-4AB1-872C-224D454340C1}" dt="2021-01-26T08:42:25.370" v="57"/>
          <ac:spMkLst>
            <pc:docMk/>
            <pc:sldMk cId="1368751124" sldId="336"/>
            <ac:spMk id="20" creationId="{00000000-0000-0000-0000-000000000000}"/>
          </ac:spMkLst>
        </pc:spChg>
        <pc:spChg chg="mod">
          <ac:chgData name="三原慎一" userId="5f70cbe7-f4c8-4824-9758-2abefef14823" providerId="ADAL" clId="{978D9395-FB88-4AB1-872C-224D454340C1}" dt="2021-01-26T08:42:25.370" v="57"/>
          <ac:spMkLst>
            <pc:docMk/>
            <pc:sldMk cId="1368751124" sldId="336"/>
            <ac:spMk id="21" creationId="{00000000-0000-0000-0000-000000000000}"/>
          </ac:spMkLst>
        </pc:spChg>
        <pc:spChg chg="mod">
          <ac:chgData name="三原慎一" userId="5f70cbe7-f4c8-4824-9758-2abefef14823" providerId="ADAL" clId="{978D9395-FB88-4AB1-872C-224D454340C1}" dt="2021-01-26T08:42:25.370" v="57"/>
          <ac:spMkLst>
            <pc:docMk/>
            <pc:sldMk cId="1368751124" sldId="336"/>
            <ac:spMk id="24" creationId="{00000000-0000-0000-0000-000000000000}"/>
          </ac:spMkLst>
        </pc:spChg>
        <pc:spChg chg="mod">
          <ac:chgData name="三原慎一" userId="5f70cbe7-f4c8-4824-9758-2abefef14823" providerId="ADAL" clId="{978D9395-FB88-4AB1-872C-224D454340C1}" dt="2021-01-26T08:42:25.370" v="57"/>
          <ac:spMkLst>
            <pc:docMk/>
            <pc:sldMk cId="1368751124" sldId="336"/>
            <ac:spMk id="29" creationId="{00000000-0000-0000-0000-000000000000}"/>
          </ac:spMkLst>
        </pc:spChg>
        <pc:spChg chg="mod">
          <ac:chgData name="三原慎一" userId="5f70cbe7-f4c8-4824-9758-2abefef14823" providerId="ADAL" clId="{978D9395-FB88-4AB1-872C-224D454340C1}" dt="2021-01-26T08:42:25.370" v="57"/>
          <ac:spMkLst>
            <pc:docMk/>
            <pc:sldMk cId="1368751124" sldId="336"/>
            <ac:spMk id="30" creationId="{00000000-0000-0000-0000-000000000000}"/>
          </ac:spMkLst>
        </pc:spChg>
        <pc:spChg chg="mod">
          <ac:chgData name="三原慎一" userId="5f70cbe7-f4c8-4824-9758-2abefef14823" providerId="ADAL" clId="{978D9395-FB88-4AB1-872C-224D454340C1}" dt="2021-01-26T08:42:25.370" v="57"/>
          <ac:spMkLst>
            <pc:docMk/>
            <pc:sldMk cId="1368751124" sldId="336"/>
            <ac:spMk id="32" creationId="{00000000-0000-0000-0000-000000000000}"/>
          </ac:spMkLst>
        </pc:spChg>
        <pc:spChg chg="mod">
          <ac:chgData name="三原慎一" userId="5f70cbe7-f4c8-4824-9758-2abefef14823" providerId="ADAL" clId="{978D9395-FB88-4AB1-872C-224D454340C1}" dt="2021-01-26T08:42:25.370" v="57"/>
          <ac:spMkLst>
            <pc:docMk/>
            <pc:sldMk cId="1368751124" sldId="336"/>
            <ac:spMk id="33" creationId="{00000000-0000-0000-0000-000000000000}"/>
          </ac:spMkLst>
        </pc:spChg>
        <pc:spChg chg="mod">
          <ac:chgData name="三原慎一" userId="5f70cbe7-f4c8-4824-9758-2abefef14823" providerId="ADAL" clId="{978D9395-FB88-4AB1-872C-224D454340C1}" dt="2021-01-26T08:42:25.370" v="57"/>
          <ac:spMkLst>
            <pc:docMk/>
            <pc:sldMk cId="1368751124" sldId="336"/>
            <ac:spMk id="36" creationId="{00000000-0000-0000-0000-000000000000}"/>
          </ac:spMkLst>
        </pc:spChg>
        <pc:spChg chg="mod">
          <ac:chgData name="三原慎一" userId="5f70cbe7-f4c8-4824-9758-2abefef14823" providerId="ADAL" clId="{978D9395-FB88-4AB1-872C-224D454340C1}" dt="2021-01-26T08:42:25.370" v="57"/>
          <ac:spMkLst>
            <pc:docMk/>
            <pc:sldMk cId="1368751124" sldId="336"/>
            <ac:spMk id="37" creationId="{00000000-0000-0000-0000-000000000000}"/>
          </ac:spMkLst>
        </pc:spChg>
        <pc:spChg chg="mod">
          <ac:chgData name="三原慎一" userId="5f70cbe7-f4c8-4824-9758-2abefef14823" providerId="ADAL" clId="{978D9395-FB88-4AB1-872C-224D454340C1}" dt="2021-01-26T08:42:25.370" v="57"/>
          <ac:spMkLst>
            <pc:docMk/>
            <pc:sldMk cId="1368751124" sldId="336"/>
            <ac:spMk id="38" creationId="{00000000-0000-0000-0000-000000000000}"/>
          </ac:spMkLst>
        </pc:spChg>
        <pc:spChg chg="mod">
          <ac:chgData name="三原慎一" userId="5f70cbe7-f4c8-4824-9758-2abefef14823" providerId="ADAL" clId="{978D9395-FB88-4AB1-872C-224D454340C1}" dt="2021-01-26T08:42:25.370" v="57"/>
          <ac:spMkLst>
            <pc:docMk/>
            <pc:sldMk cId="1368751124" sldId="336"/>
            <ac:spMk id="39" creationId="{00000000-0000-0000-0000-000000000000}"/>
          </ac:spMkLst>
        </pc:spChg>
        <pc:spChg chg="mod">
          <ac:chgData name="三原慎一" userId="5f70cbe7-f4c8-4824-9758-2abefef14823" providerId="ADAL" clId="{978D9395-FB88-4AB1-872C-224D454340C1}" dt="2021-01-26T08:42:25.370" v="57"/>
          <ac:spMkLst>
            <pc:docMk/>
            <pc:sldMk cId="1368751124" sldId="336"/>
            <ac:spMk id="40" creationId="{00000000-0000-0000-0000-000000000000}"/>
          </ac:spMkLst>
        </pc:spChg>
        <pc:cxnChg chg="mod">
          <ac:chgData name="三原慎一" userId="5f70cbe7-f4c8-4824-9758-2abefef14823" providerId="ADAL" clId="{978D9395-FB88-4AB1-872C-224D454340C1}" dt="2021-01-26T08:42:25.370" v="57"/>
          <ac:cxnSpMkLst>
            <pc:docMk/>
            <pc:sldMk cId="1368751124" sldId="336"/>
            <ac:cxnSpMk id="9" creationId="{00000000-0000-0000-0000-000000000000}"/>
          </ac:cxnSpMkLst>
        </pc:cxnChg>
        <pc:cxnChg chg="mod">
          <ac:chgData name="三原慎一" userId="5f70cbe7-f4c8-4824-9758-2abefef14823" providerId="ADAL" clId="{978D9395-FB88-4AB1-872C-224D454340C1}" dt="2021-01-26T08:42:25.370" v="57"/>
          <ac:cxnSpMkLst>
            <pc:docMk/>
            <pc:sldMk cId="1368751124" sldId="336"/>
            <ac:cxnSpMk id="10" creationId="{00000000-0000-0000-0000-000000000000}"/>
          </ac:cxnSpMkLst>
        </pc:cxnChg>
        <pc:cxnChg chg="mod">
          <ac:chgData name="三原慎一" userId="5f70cbe7-f4c8-4824-9758-2abefef14823" providerId="ADAL" clId="{978D9395-FB88-4AB1-872C-224D454340C1}" dt="2021-01-26T08:42:25.370" v="57"/>
          <ac:cxnSpMkLst>
            <pc:docMk/>
            <pc:sldMk cId="1368751124" sldId="336"/>
            <ac:cxnSpMk id="11" creationId="{00000000-0000-0000-0000-000000000000}"/>
          </ac:cxnSpMkLst>
        </pc:cxnChg>
      </pc:sldChg>
      <pc:sldChg chg="modSp modNotes">
        <pc:chgData name="三原慎一" userId="5f70cbe7-f4c8-4824-9758-2abefef14823" providerId="ADAL" clId="{978D9395-FB88-4AB1-872C-224D454340C1}" dt="2021-01-26T08:42:25.370" v="57"/>
        <pc:sldMkLst>
          <pc:docMk/>
          <pc:sldMk cId="2275459376" sldId="337"/>
        </pc:sldMkLst>
        <pc:spChg chg="mod">
          <ac:chgData name="三原慎一" userId="5f70cbe7-f4c8-4824-9758-2abefef14823" providerId="ADAL" clId="{978D9395-FB88-4AB1-872C-224D454340C1}" dt="2021-01-26T08:42:25.370" v="57"/>
          <ac:spMkLst>
            <pc:docMk/>
            <pc:sldMk cId="2275459376" sldId="337"/>
            <ac:spMk id="2" creationId="{00000000-0000-0000-0000-000000000000}"/>
          </ac:spMkLst>
        </pc:spChg>
        <pc:spChg chg="mod">
          <ac:chgData name="三原慎一" userId="5f70cbe7-f4c8-4824-9758-2abefef14823" providerId="ADAL" clId="{978D9395-FB88-4AB1-872C-224D454340C1}" dt="2021-01-26T08:42:25.370" v="57"/>
          <ac:spMkLst>
            <pc:docMk/>
            <pc:sldMk cId="2275459376" sldId="337"/>
            <ac:spMk id="3" creationId="{00000000-0000-0000-0000-000000000000}"/>
          </ac:spMkLst>
        </pc:spChg>
        <pc:spChg chg="mod">
          <ac:chgData name="三原慎一" userId="5f70cbe7-f4c8-4824-9758-2abefef14823" providerId="ADAL" clId="{978D9395-FB88-4AB1-872C-224D454340C1}" dt="2021-01-26T08:42:25.370" v="57"/>
          <ac:spMkLst>
            <pc:docMk/>
            <pc:sldMk cId="2275459376" sldId="337"/>
            <ac:spMk id="6" creationId="{00000000-0000-0000-0000-000000000000}"/>
          </ac:spMkLst>
        </pc:spChg>
        <pc:spChg chg="mod">
          <ac:chgData name="三原慎一" userId="5f70cbe7-f4c8-4824-9758-2abefef14823" providerId="ADAL" clId="{978D9395-FB88-4AB1-872C-224D454340C1}" dt="2021-01-26T08:42:25.370" v="57"/>
          <ac:spMkLst>
            <pc:docMk/>
            <pc:sldMk cId="2275459376" sldId="337"/>
            <ac:spMk id="7" creationId="{00000000-0000-0000-0000-000000000000}"/>
          </ac:spMkLst>
        </pc:spChg>
        <pc:spChg chg="mod">
          <ac:chgData name="三原慎一" userId="5f70cbe7-f4c8-4824-9758-2abefef14823" providerId="ADAL" clId="{978D9395-FB88-4AB1-872C-224D454340C1}" dt="2021-01-26T08:42:25.370" v="57"/>
          <ac:spMkLst>
            <pc:docMk/>
            <pc:sldMk cId="2275459376" sldId="337"/>
            <ac:spMk id="8" creationId="{00000000-0000-0000-0000-000000000000}"/>
          </ac:spMkLst>
        </pc:spChg>
        <pc:spChg chg="mod">
          <ac:chgData name="三原慎一" userId="5f70cbe7-f4c8-4824-9758-2abefef14823" providerId="ADAL" clId="{978D9395-FB88-4AB1-872C-224D454340C1}" dt="2021-01-26T08:42:25.370" v="57"/>
          <ac:spMkLst>
            <pc:docMk/>
            <pc:sldMk cId="2275459376" sldId="337"/>
            <ac:spMk id="9" creationId="{00000000-0000-0000-0000-000000000000}"/>
          </ac:spMkLst>
        </pc:spChg>
        <pc:spChg chg="mod">
          <ac:chgData name="三原慎一" userId="5f70cbe7-f4c8-4824-9758-2abefef14823" providerId="ADAL" clId="{978D9395-FB88-4AB1-872C-224D454340C1}" dt="2021-01-26T08:42:25.370" v="57"/>
          <ac:spMkLst>
            <pc:docMk/>
            <pc:sldMk cId="2275459376" sldId="337"/>
            <ac:spMk id="10" creationId="{00000000-0000-0000-0000-000000000000}"/>
          </ac:spMkLst>
        </pc:spChg>
        <pc:spChg chg="mod">
          <ac:chgData name="三原慎一" userId="5f70cbe7-f4c8-4824-9758-2abefef14823" providerId="ADAL" clId="{978D9395-FB88-4AB1-872C-224D454340C1}" dt="2021-01-26T08:42:25.370" v="57"/>
          <ac:spMkLst>
            <pc:docMk/>
            <pc:sldMk cId="2275459376" sldId="337"/>
            <ac:spMk id="11" creationId="{00000000-0000-0000-0000-000000000000}"/>
          </ac:spMkLst>
        </pc:spChg>
        <pc:spChg chg="mod">
          <ac:chgData name="三原慎一" userId="5f70cbe7-f4c8-4824-9758-2abefef14823" providerId="ADAL" clId="{978D9395-FB88-4AB1-872C-224D454340C1}" dt="2021-01-26T08:42:25.370" v="57"/>
          <ac:spMkLst>
            <pc:docMk/>
            <pc:sldMk cId="2275459376" sldId="337"/>
            <ac:spMk id="12" creationId="{00000000-0000-0000-0000-000000000000}"/>
          </ac:spMkLst>
        </pc:spChg>
        <pc:spChg chg="mod">
          <ac:chgData name="三原慎一" userId="5f70cbe7-f4c8-4824-9758-2abefef14823" providerId="ADAL" clId="{978D9395-FB88-4AB1-872C-224D454340C1}" dt="2021-01-26T08:42:25.370" v="57"/>
          <ac:spMkLst>
            <pc:docMk/>
            <pc:sldMk cId="2275459376" sldId="337"/>
            <ac:spMk id="13" creationId="{00000000-0000-0000-0000-000000000000}"/>
          </ac:spMkLst>
        </pc:spChg>
        <pc:spChg chg="mod">
          <ac:chgData name="三原慎一" userId="5f70cbe7-f4c8-4824-9758-2abefef14823" providerId="ADAL" clId="{978D9395-FB88-4AB1-872C-224D454340C1}" dt="2021-01-26T08:42:25.370" v="57"/>
          <ac:spMkLst>
            <pc:docMk/>
            <pc:sldMk cId="2275459376" sldId="337"/>
            <ac:spMk id="14" creationId="{00000000-0000-0000-0000-000000000000}"/>
          </ac:spMkLst>
        </pc:spChg>
        <pc:spChg chg="mod">
          <ac:chgData name="三原慎一" userId="5f70cbe7-f4c8-4824-9758-2abefef14823" providerId="ADAL" clId="{978D9395-FB88-4AB1-872C-224D454340C1}" dt="2021-01-26T08:42:25.370" v="57"/>
          <ac:spMkLst>
            <pc:docMk/>
            <pc:sldMk cId="2275459376" sldId="337"/>
            <ac:spMk id="15" creationId="{00000000-0000-0000-0000-000000000000}"/>
          </ac:spMkLst>
        </pc:spChg>
        <pc:spChg chg="mod">
          <ac:chgData name="三原慎一" userId="5f70cbe7-f4c8-4824-9758-2abefef14823" providerId="ADAL" clId="{978D9395-FB88-4AB1-872C-224D454340C1}" dt="2021-01-26T08:42:25.370" v="57"/>
          <ac:spMkLst>
            <pc:docMk/>
            <pc:sldMk cId="2275459376" sldId="337"/>
            <ac:spMk id="16" creationId="{00000000-0000-0000-0000-000000000000}"/>
          </ac:spMkLst>
        </pc:spChg>
        <pc:spChg chg="mod">
          <ac:chgData name="三原慎一" userId="5f70cbe7-f4c8-4824-9758-2abefef14823" providerId="ADAL" clId="{978D9395-FB88-4AB1-872C-224D454340C1}" dt="2021-01-26T08:42:25.370" v="57"/>
          <ac:spMkLst>
            <pc:docMk/>
            <pc:sldMk cId="2275459376" sldId="337"/>
            <ac:spMk id="17" creationId="{00000000-0000-0000-0000-000000000000}"/>
          </ac:spMkLst>
        </pc:spChg>
        <pc:spChg chg="mod">
          <ac:chgData name="三原慎一" userId="5f70cbe7-f4c8-4824-9758-2abefef14823" providerId="ADAL" clId="{978D9395-FB88-4AB1-872C-224D454340C1}" dt="2021-01-26T08:42:25.370" v="57"/>
          <ac:spMkLst>
            <pc:docMk/>
            <pc:sldMk cId="2275459376" sldId="337"/>
            <ac:spMk id="18" creationId="{00000000-0000-0000-0000-000000000000}"/>
          </ac:spMkLst>
        </pc:spChg>
        <pc:spChg chg="mod">
          <ac:chgData name="三原慎一" userId="5f70cbe7-f4c8-4824-9758-2abefef14823" providerId="ADAL" clId="{978D9395-FB88-4AB1-872C-224D454340C1}" dt="2021-01-26T08:42:25.370" v="57"/>
          <ac:spMkLst>
            <pc:docMk/>
            <pc:sldMk cId="2275459376" sldId="337"/>
            <ac:spMk id="19" creationId="{00000000-0000-0000-0000-000000000000}"/>
          </ac:spMkLst>
        </pc:spChg>
        <pc:spChg chg="mod">
          <ac:chgData name="三原慎一" userId="5f70cbe7-f4c8-4824-9758-2abefef14823" providerId="ADAL" clId="{978D9395-FB88-4AB1-872C-224D454340C1}" dt="2021-01-26T08:42:25.370" v="57"/>
          <ac:spMkLst>
            <pc:docMk/>
            <pc:sldMk cId="2275459376" sldId="337"/>
            <ac:spMk id="20" creationId="{00000000-0000-0000-0000-000000000000}"/>
          </ac:spMkLst>
        </pc:spChg>
        <pc:spChg chg="mod">
          <ac:chgData name="三原慎一" userId="5f70cbe7-f4c8-4824-9758-2abefef14823" providerId="ADAL" clId="{978D9395-FB88-4AB1-872C-224D454340C1}" dt="2021-01-26T08:42:25.370" v="57"/>
          <ac:spMkLst>
            <pc:docMk/>
            <pc:sldMk cId="2275459376" sldId="337"/>
            <ac:spMk id="29" creationId="{00000000-0000-0000-0000-000000000000}"/>
          </ac:spMkLst>
        </pc:spChg>
        <pc:spChg chg="mod">
          <ac:chgData name="三原慎一" userId="5f70cbe7-f4c8-4824-9758-2abefef14823" providerId="ADAL" clId="{978D9395-FB88-4AB1-872C-224D454340C1}" dt="2021-01-26T08:42:25.370" v="57"/>
          <ac:spMkLst>
            <pc:docMk/>
            <pc:sldMk cId="2275459376" sldId="337"/>
            <ac:spMk id="30" creationId="{00000000-0000-0000-0000-000000000000}"/>
          </ac:spMkLst>
        </pc:spChg>
        <pc:spChg chg="mod">
          <ac:chgData name="三原慎一" userId="5f70cbe7-f4c8-4824-9758-2abefef14823" providerId="ADAL" clId="{978D9395-FB88-4AB1-872C-224D454340C1}" dt="2021-01-26T08:42:25.370" v="57"/>
          <ac:spMkLst>
            <pc:docMk/>
            <pc:sldMk cId="2275459376" sldId="337"/>
            <ac:spMk id="31" creationId="{00000000-0000-0000-0000-000000000000}"/>
          </ac:spMkLst>
        </pc:spChg>
        <pc:spChg chg="mod">
          <ac:chgData name="三原慎一" userId="5f70cbe7-f4c8-4824-9758-2abefef14823" providerId="ADAL" clId="{978D9395-FB88-4AB1-872C-224D454340C1}" dt="2021-01-26T08:42:25.370" v="57"/>
          <ac:spMkLst>
            <pc:docMk/>
            <pc:sldMk cId="2275459376" sldId="337"/>
            <ac:spMk id="32" creationId="{00000000-0000-0000-0000-000000000000}"/>
          </ac:spMkLst>
        </pc:spChg>
        <pc:spChg chg="mod">
          <ac:chgData name="三原慎一" userId="5f70cbe7-f4c8-4824-9758-2abefef14823" providerId="ADAL" clId="{978D9395-FB88-4AB1-872C-224D454340C1}" dt="2021-01-26T08:42:25.370" v="57"/>
          <ac:spMkLst>
            <pc:docMk/>
            <pc:sldMk cId="2275459376" sldId="337"/>
            <ac:spMk id="33" creationId="{00000000-0000-0000-0000-000000000000}"/>
          </ac:spMkLst>
        </pc:spChg>
        <pc:spChg chg="mod">
          <ac:chgData name="三原慎一" userId="5f70cbe7-f4c8-4824-9758-2abefef14823" providerId="ADAL" clId="{978D9395-FB88-4AB1-872C-224D454340C1}" dt="2021-01-26T08:42:25.370" v="57"/>
          <ac:spMkLst>
            <pc:docMk/>
            <pc:sldMk cId="2275459376" sldId="337"/>
            <ac:spMk id="37" creationId="{00000000-0000-0000-0000-000000000000}"/>
          </ac:spMkLst>
        </pc:spChg>
        <pc:spChg chg="mod">
          <ac:chgData name="三原慎一" userId="5f70cbe7-f4c8-4824-9758-2abefef14823" providerId="ADAL" clId="{978D9395-FB88-4AB1-872C-224D454340C1}" dt="2021-01-26T08:42:25.370" v="57"/>
          <ac:spMkLst>
            <pc:docMk/>
            <pc:sldMk cId="2275459376" sldId="337"/>
            <ac:spMk id="38" creationId="{00000000-0000-0000-0000-000000000000}"/>
          </ac:spMkLst>
        </pc:spChg>
        <pc:spChg chg="mod">
          <ac:chgData name="三原慎一" userId="5f70cbe7-f4c8-4824-9758-2abefef14823" providerId="ADAL" clId="{978D9395-FB88-4AB1-872C-224D454340C1}" dt="2021-01-26T08:42:25.370" v="57"/>
          <ac:spMkLst>
            <pc:docMk/>
            <pc:sldMk cId="2275459376" sldId="337"/>
            <ac:spMk id="39" creationId="{00000000-0000-0000-0000-000000000000}"/>
          </ac:spMkLst>
        </pc:spChg>
        <pc:spChg chg="mod">
          <ac:chgData name="三原慎一" userId="5f70cbe7-f4c8-4824-9758-2abefef14823" providerId="ADAL" clId="{978D9395-FB88-4AB1-872C-224D454340C1}" dt="2021-01-26T08:42:25.370" v="57"/>
          <ac:spMkLst>
            <pc:docMk/>
            <pc:sldMk cId="2275459376" sldId="337"/>
            <ac:spMk id="40" creationId="{00000000-0000-0000-0000-000000000000}"/>
          </ac:spMkLst>
        </pc:spChg>
        <pc:spChg chg="mod">
          <ac:chgData name="三原慎一" userId="5f70cbe7-f4c8-4824-9758-2abefef14823" providerId="ADAL" clId="{978D9395-FB88-4AB1-872C-224D454340C1}" dt="2021-01-26T08:42:25.370" v="57"/>
          <ac:spMkLst>
            <pc:docMk/>
            <pc:sldMk cId="2275459376" sldId="337"/>
            <ac:spMk id="41" creationId="{00000000-0000-0000-0000-000000000000}"/>
          </ac:spMkLst>
        </pc:spChg>
        <pc:spChg chg="mod">
          <ac:chgData name="三原慎一" userId="5f70cbe7-f4c8-4824-9758-2abefef14823" providerId="ADAL" clId="{978D9395-FB88-4AB1-872C-224D454340C1}" dt="2021-01-26T08:42:25.370" v="57"/>
          <ac:spMkLst>
            <pc:docMk/>
            <pc:sldMk cId="2275459376" sldId="337"/>
            <ac:spMk id="42" creationId="{00000000-0000-0000-0000-000000000000}"/>
          </ac:spMkLst>
        </pc:spChg>
        <pc:spChg chg="mod">
          <ac:chgData name="三原慎一" userId="5f70cbe7-f4c8-4824-9758-2abefef14823" providerId="ADAL" clId="{978D9395-FB88-4AB1-872C-224D454340C1}" dt="2021-01-26T08:42:25.370" v="57"/>
          <ac:spMkLst>
            <pc:docMk/>
            <pc:sldMk cId="2275459376" sldId="337"/>
            <ac:spMk id="43" creationId="{00000000-0000-0000-0000-000000000000}"/>
          </ac:spMkLst>
        </pc:spChg>
        <pc:spChg chg="mod">
          <ac:chgData name="三原慎一" userId="5f70cbe7-f4c8-4824-9758-2abefef14823" providerId="ADAL" clId="{978D9395-FB88-4AB1-872C-224D454340C1}" dt="2021-01-26T08:42:25.370" v="57"/>
          <ac:spMkLst>
            <pc:docMk/>
            <pc:sldMk cId="2275459376" sldId="337"/>
            <ac:spMk id="44" creationId="{00000000-0000-0000-0000-000000000000}"/>
          </ac:spMkLst>
        </pc:spChg>
        <pc:spChg chg="mod">
          <ac:chgData name="三原慎一" userId="5f70cbe7-f4c8-4824-9758-2abefef14823" providerId="ADAL" clId="{978D9395-FB88-4AB1-872C-224D454340C1}" dt="2021-01-26T08:42:25.370" v="57"/>
          <ac:spMkLst>
            <pc:docMk/>
            <pc:sldMk cId="2275459376" sldId="337"/>
            <ac:spMk id="45" creationId="{00000000-0000-0000-0000-000000000000}"/>
          </ac:spMkLst>
        </pc:spChg>
        <pc:spChg chg="mod">
          <ac:chgData name="三原慎一" userId="5f70cbe7-f4c8-4824-9758-2abefef14823" providerId="ADAL" clId="{978D9395-FB88-4AB1-872C-224D454340C1}" dt="2021-01-26T08:42:25.370" v="57"/>
          <ac:spMkLst>
            <pc:docMk/>
            <pc:sldMk cId="2275459376" sldId="337"/>
            <ac:spMk id="46" creationId="{00000000-0000-0000-0000-000000000000}"/>
          </ac:spMkLst>
        </pc:spChg>
        <pc:spChg chg="mod">
          <ac:chgData name="三原慎一" userId="5f70cbe7-f4c8-4824-9758-2abefef14823" providerId="ADAL" clId="{978D9395-FB88-4AB1-872C-224D454340C1}" dt="2021-01-26T08:42:25.370" v="57"/>
          <ac:spMkLst>
            <pc:docMk/>
            <pc:sldMk cId="2275459376" sldId="337"/>
            <ac:spMk id="47" creationId="{00000000-0000-0000-0000-000000000000}"/>
          </ac:spMkLst>
        </pc:spChg>
        <pc:picChg chg="mod">
          <ac:chgData name="三原慎一" userId="5f70cbe7-f4c8-4824-9758-2abefef14823" providerId="ADAL" clId="{978D9395-FB88-4AB1-872C-224D454340C1}" dt="2021-01-26T08:42:25.370" v="57"/>
          <ac:picMkLst>
            <pc:docMk/>
            <pc:sldMk cId="2275459376" sldId="337"/>
            <ac:picMk id="36" creationId="{00000000-0000-0000-0000-000000000000}"/>
          </ac:picMkLst>
        </pc:picChg>
        <pc:cxnChg chg="mod">
          <ac:chgData name="三原慎一" userId="5f70cbe7-f4c8-4824-9758-2abefef14823" providerId="ADAL" clId="{978D9395-FB88-4AB1-872C-224D454340C1}" dt="2021-01-26T08:42:25.370" v="57"/>
          <ac:cxnSpMkLst>
            <pc:docMk/>
            <pc:sldMk cId="2275459376" sldId="337"/>
            <ac:cxnSpMk id="23" creationId="{00000000-0000-0000-0000-000000000000}"/>
          </ac:cxnSpMkLst>
        </pc:cxnChg>
        <pc:cxnChg chg="mod">
          <ac:chgData name="三原慎一" userId="5f70cbe7-f4c8-4824-9758-2abefef14823" providerId="ADAL" clId="{978D9395-FB88-4AB1-872C-224D454340C1}" dt="2021-01-26T08:42:25.370" v="57"/>
          <ac:cxnSpMkLst>
            <pc:docMk/>
            <pc:sldMk cId="2275459376" sldId="337"/>
            <ac:cxnSpMk id="25" creationId="{00000000-0000-0000-0000-000000000000}"/>
          </ac:cxnSpMkLst>
        </pc:cxnChg>
        <pc:cxnChg chg="mod">
          <ac:chgData name="三原慎一" userId="5f70cbe7-f4c8-4824-9758-2abefef14823" providerId="ADAL" clId="{978D9395-FB88-4AB1-872C-224D454340C1}" dt="2021-01-26T08:42:25.370" v="57"/>
          <ac:cxnSpMkLst>
            <pc:docMk/>
            <pc:sldMk cId="2275459376" sldId="337"/>
            <ac:cxnSpMk id="48" creationId="{00000000-0000-0000-0000-000000000000}"/>
          </ac:cxnSpMkLst>
        </pc:cxnChg>
      </pc:sldChg>
      <pc:sldChg chg="modSp">
        <pc:chgData name="三原慎一" userId="5f70cbe7-f4c8-4824-9758-2abefef14823" providerId="ADAL" clId="{978D9395-FB88-4AB1-872C-224D454340C1}" dt="2021-01-26T08:42:25.370" v="57"/>
        <pc:sldMkLst>
          <pc:docMk/>
          <pc:sldMk cId="843630444" sldId="338"/>
        </pc:sldMkLst>
        <pc:spChg chg="mod">
          <ac:chgData name="三原慎一" userId="5f70cbe7-f4c8-4824-9758-2abefef14823" providerId="ADAL" clId="{978D9395-FB88-4AB1-872C-224D454340C1}" dt="2021-01-26T08:42:25.370" v="57"/>
          <ac:spMkLst>
            <pc:docMk/>
            <pc:sldMk cId="843630444" sldId="338"/>
            <ac:spMk id="2" creationId="{00000000-0000-0000-0000-000000000000}"/>
          </ac:spMkLst>
        </pc:spChg>
        <pc:spChg chg="mod">
          <ac:chgData name="三原慎一" userId="5f70cbe7-f4c8-4824-9758-2abefef14823" providerId="ADAL" clId="{978D9395-FB88-4AB1-872C-224D454340C1}" dt="2021-01-26T08:42:25.370" v="57"/>
          <ac:spMkLst>
            <pc:docMk/>
            <pc:sldMk cId="843630444" sldId="338"/>
            <ac:spMk id="3" creationId="{00000000-0000-0000-0000-000000000000}"/>
          </ac:spMkLst>
        </pc:spChg>
        <pc:spChg chg="mod">
          <ac:chgData name="三原慎一" userId="5f70cbe7-f4c8-4824-9758-2abefef14823" providerId="ADAL" clId="{978D9395-FB88-4AB1-872C-224D454340C1}" dt="2021-01-26T08:42:25.370" v="57"/>
          <ac:spMkLst>
            <pc:docMk/>
            <pc:sldMk cId="843630444" sldId="338"/>
            <ac:spMk id="4" creationId="{00000000-0000-0000-0000-000000000000}"/>
          </ac:spMkLst>
        </pc:spChg>
        <pc:spChg chg="mod">
          <ac:chgData name="三原慎一" userId="5f70cbe7-f4c8-4824-9758-2abefef14823" providerId="ADAL" clId="{978D9395-FB88-4AB1-872C-224D454340C1}" dt="2021-01-26T08:42:25.370" v="57"/>
          <ac:spMkLst>
            <pc:docMk/>
            <pc:sldMk cId="843630444" sldId="338"/>
            <ac:spMk id="6" creationId="{00000000-0000-0000-0000-000000000000}"/>
          </ac:spMkLst>
        </pc:spChg>
        <pc:spChg chg="mod">
          <ac:chgData name="三原慎一" userId="5f70cbe7-f4c8-4824-9758-2abefef14823" providerId="ADAL" clId="{978D9395-FB88-4AB1-872C-224D454340C1}" dt="2021-01-26T08:42:25.370" v="57"/>
          <ac:spMkLst>
            <pc:docMk/>
            <pc:sldMk cId="843630444" sldId="338"/>
            <ac:spMk id="7" creationId="{00000000-0000-0000-0000-000000000000}"/>
          </ac:spMkLst>
        </pc:spChg>
        <pc:spChg chg="mod">
          <ac:chgData name="三原慎一" userId="5f70cbe7-f4c8-4824-9758-2abefef14823" providerId="ADAL" clId="{978D9395-FB88-4AB1-872C-224D454340C1}" dt="2021-01-26T08:42:25.370" v="57"/>
          <ac:spMkLst>
            <pc:docMk/>
            <pc:sldMk cId="843630444" sldId="338"/>
            <ac:spMk id="8" creationId="{00000000-0000-0000-0000-000000000000}"/>
          </ac:spMkLst>
        </pc:spChg>
        <pc:spChg chg="mod">
          <ac:chgData name="三原慎一" userId="5f70cbe7-f4c8-4824-9758-2abefef14823" providerId="ADAL" clId="{978D9395-FB88-4AB1-872C-224D454340C1}" dt="2021-01-26T08:42:25.370" v="57"/>
          <ac:spMkLst>
            <pc:docMk/>
            <pc:sldMk cId="843630444" sldId="338"/>
            <ac:spMk id="9" creationId="{00000000-0000-0000-0000-000000000000}"/>
          </ac:spMkLst>
        </pc:spChg>
        <pc:spChg chg="mod">
          <ac:chgData name="三原慎一" userId="5f70cbe7-f4c8-4824-9758-2abefef14823" providerId="ADAL" clId="{978D9395-FB88-4AB1-872C-224D454340C1}" dt="2021-01-26T08:42:25.370" v="57"/>
          <ac:spMkLst>
            <pc:docMk/>
            <pc:sldMk cId="843630444" sldId="338"/>
            <ac:spMk id="10" creationId="{00000000-0000-0000-0000-000000000000}"/>
          </ac:spMkLst>
        </pc:spChg>
        <pc:spChg chg="mod">
          <ac:chgData name="三原慎一" userId="5f70cbe7-f4c8-4824-9758-2abefef14823" providerId="ADAL" clId="{978D9395-FB88-4AB1-872C-224D454340C1}" dt="2021-01-26T08:42:25.370" v="57"/>
          <ac:spMkLst>
            <pc:docMk/>
            <pc:sldMk cId="843630444" sldId="338"/>
            <ac:spMk id="12" creationId="{00000000-0000-0000-0000-000000000000}"/>
          </ac:spMkLst>
        </pc:spChg>
        <pc:spChg chg="mod">
          <ac:chgData name="三原慎一" userId="5f70cbe7-f4c8-4824-9758-2abefef14823" providerId="ADAL" clId="{978D9395-FB88-4AB1-872C-224D454340C1}" dt="2021-01-26T08:42:25.370" v="57"/>
          <ac:spMkLst>
            <pc:docMk/>
            <pc:sldMk cId="843630444" sldId="338"/>
            <ac:spMk id="13" creationId="{00000000-0000-0000-0000-000000000000}"/>
          </ac:spMkLst>
        </pc:spChg>
        <pc:spChg chg="mod">
          <ac:chgData name="三原慎一" userId="5f70cbe7-f4c8-4824-9758-2abefef14823" providerId="ADAL" clId="{978D9395-FB88-4AB1-872C-224D454340C1}" dt="2021-01-26T08:42:25.370" v="57"/>
          <ac:spMkLst>
            <pc:docMk/>
            <pc:sldMk cId="843630444" sldId="338"/>
            <ac:spMk id="14" creationId="{00000000-0000-0000-0000-000000000000}"/>
          </ac:spMkLst>
        </pc:spChg>
        <pc:spChg chg="mod">
          <ac:chgData name="三原慎一" userId="5f70cbe7-f4c8-4824-9758-2abefef14823" providerId="ADAL" clId="{978D9395-FB88-4AB1-872C-224D454340C1}" dt="2021-01-26T08:42:25.370" v="57"/>
          <ac:spMkLst>
            <pc:docMk/>
            <pc:sldMk cId="843630444" sldId="338"/>
            <ac:spMk id="15" creationId="{00000000-0000-0000-0000-000000000000}"/>
          </ac:spMkLst>
        </pc:spChg>
        <pc:spChg chg="mod">
          <ac:chgData name="三原慎一" userId="5f70cbe7-f4c8-4824-9758-2abefef14823" providerId="ADAL" clId="{978D9395-FB88-4AB1-872C-224D454340C1}" dt="2021-01-26T08:42:25.370" v="57"/>
          <ac:spMkLst>
            <pc:docMk/>
            <pc:sldMk cId="843630444" sldId="338"/>
            <ac:spMk id="16" creationId="{00000000-0000-0000-0000-000000000000}"/>
          </ac:spMkLst>
        </pc:spChg>
        <pc:spChg chg="mod">
          <ac:chgData name="三原慎一" userId="5f70cbe7-f4c8-4824-9758-2abefef14823" providerId="ADAL" clId="{978D9395-FB88-4AB1-872C-224D454340C1}" dt="2021-01-26T08:42:25.370" v="57"/>
          <ac:spMkLst>
            <pc:docMk/>
            <pc:sldMk cId="843630444" sldId="338"/>
            <ac:spMk id="17" creationId="{00000000-0000-0000-0000-000000000000}"/>
          </ac:spMkLst>
        </pc:spChg>
        <pc:spChg chg="mod">
          <ac:chgData name="三原慎一" userId="5f70cbe7-f4c8-4824-9758-2abefef14823" providerId="ADAL" clId="{978D9395-FB88-4AB1-872C-224D454340C1}" dt="2021-01-26T08:42:25.370" v="57"/>
          <ac:spMkLst>
            <pc:docMk/>
            <pc:sldMk cId="843630444" sldId="338"/>
            <ac:spMk id="18" creationId="{00000000-0000-0000-0000-000000000000}"/>
          </ac:spMkLst>
        </pc:spChg>
      </pc:sldChg>
      <pc:sldChg chg="modSp">
        <pc:chgData name="三原慎一" userId="5f70cbe7-f4c8-4824-9758-2abefef14823" providerId="ADAL" clId="{978D9395-FB88-4AB1-872C-224D454340C1}" dt="2021-01-26T08:42:25.370" v="57"/>
        <pc:sldMkLst>
          <pc:docMk/>
          <pc:sldMk cId="1765697437" sldId="339"/>
        </pc:sldMkLst>
        <pc:spChg chg="mod">
          <ac:chgData name="三原慎一" userId="5f70cbe7-f4c8-4824-9758-2abefef14823" providerId="ADAL" clId="{978D9395-FB88-4AB1-872C-224D454340C1}" dt="2021-01-26T08:42:25.370" v="57"/>
          <ac:spMkLst>
            <pc:docMk/>
            <pc:sldMk cId="1765697437" sldId="339"/>
            <ac:spMk id="2" creationId="{00000000-0000-0000-0000-000000000000}"/>
          </ac:spMkLst>
        </pc:spChg>
        <pc:spChg chg="mod">
          <ac:chgData name="三原慎一" userId="5f70cbe7-f4c8-4824-9758-2abefef14823" providerId="ADAL" clId="{978D9395-FB88-4AB1-872C-224D454340C1}" dt="2021-01-26T08:42:25.370" v="57"/>
          <ac:spMkLst>
            <pc:docMk/>
            <pc:sldMk cId="1765697437" sldId="339"/>
            <ac:spMk id="3" creationId="{00000000-0000-0000-0000-000000000000}"/>
          </ac:spMkLst>
        </pc:spChg>
        <pc:spChg chg="mod">
          <ac:chgData name="三原慎一" userId="5f70cbe7-f4c8-4824-9758-2abefef14823" providerId="ADAL" clId="{978D9395-FB88-4AB1-872C-224D454340C1}" dt="2021-01-26T08:42:25.370" v="57"/>
          <ac:spMkLst>
            <pc:docMk/>
            <pc:sldMk cId="1765697437" sldId="339"/>
            <ac:spMk id="4" creationId="{00000000-0000-0000-0000-000000000000}"/>
          </ac:spMkLst>
        </pc:spChg>
        <pc:spChg chg="mod">
          <ac:chgData name="三原慎一" userId="5f70cbe7-f4c8-4824-9758-2abefef14823" providerId="ADAL" clId="{978D9395-FB88-4AB1-872C-224D454340C1}" dt="2021-01-26T08:42:25.370" v="57"/>
          <ac:spMkLst>
            <pc:docMk/>
            <pc:sldMk cId="1765697437" sldId="339"/>
            <ac:spMk id="6" creationId="{00000000-0000-0000-0000-000000000000}"/>
          </ac:spMkLst>
        </pc:spChg>
        <pc:spChg chg="mod">
          <ac:chgData name="三原慎一" userId="5f70cbe7-f4c8-4824-9758-2abefef14823" providerId="ADAL" clId="{978D9395-FB88-4AB1-872C-224D454340C1}" dt="2021-01-26T08:42:25.370" v="57"/>
          <ac:spMkLst>
            <pc:docMk/>
            <pc:sldMk cId="1765697437" sldId="339"/>
            <ac:spMk id="9" creationId="{00000000-0000-0000-0000-000000000000}"/>
          </ac:spMkLst>
        </pc:spChg>
        <pc:spChg chg="mod">
          <ac:chgData name="三原慎一" userId="5f70cbe7-f4c8-4824-9758-2abefef14823" providerId="ADAL" clId="{978D9395-FB88-4AB1-872C-224D454340C1}" dt="2021-01-26T08:42:25.370" v="57"/>
          <ac:spMkLst>
            <pc:docMk/>
            <pc:sldMk cId="1765697437" sldId="339"/>
            <ac:spMk id="10" creationId="{00000000-0000-0000-0000-000000000000}"/>
          </ac:spMkLst>
        </pc:spChg>
        <pc:spChg chg="mod">
          <ac:chgData name="三原慎一" userId="5f70cbe7-f4c8-4824-9758-2abefef14823" providerId="ADAL" clId="{978D9395-FB88-4AB1-872C-224D454340C1}" dt="2021-01-26T08:42:25.370" v="57"/>
          <ac:spMkLst>
            <pc:docMk/>
            <pc:sldMk cId="1765697437" sldId="339"/>
            <ac:spMk id="12" creationId="{00000000-0000-0000-0000-000000000000}"/>
          </ac:spMkLst>
        </pc:spChg>
        <pc:spChg chg="mod">
          <ac:chgData name="三原慎一" userId="5f70cbe7-f4c8-4824-9758-2abefef14823" providerId="ADAL" clId="{978D9395-FB88-4AB1-872C-224D454340C1}" dt="2021-01-26T08:42:25.370" v="57"/>
          <ac:spMkLst>
            <pc:docMk/>
            <pc:sldMk cId="1765697437" sldId="339"/>
            <ac:spMk id="13" creationId="{00000000-0000-0000-0000-000000000000}"/>
          </ac:spMkLst>
        </pc:spChg>
        <pc:spChg chg="mod">
          <ac:chgData name="三原慎一" userId="5f70cbe7-f4c8-4824-9758-2abefef14823" providerId="ADAL" clId="{978D9395-FB88-4AB1-872C-224D454340C1}" dt="2021-01-26T08:42:25.370" v="57"/>
          <ac:spMkLst>
            <pc:docMk/>
            <pc:sldMk cId="1765697437" sldId="339"/>
            <ac:spMk id="14" creationId="{00000000-0000-0000-0000-000000000000}"/>
          </ac:spMkLst>
        </pc:spChg>
        <pc:spChg chg="mod">
          <ac:chgData name="三原慎一" userId="5f70cbe7-f4c8-4824-9758-2abefef14823" providerId="ADAL" clId="{978D9395-FB88-4AB1-872C-224D454340C1}" dt="2021-01-26T08:42:25.370" v="57"/>
          <ac:spMkLst>
            <pc:docMk/>
            <pc:sldMk cId="1765697437" sldId="339"/>
            <ac:spMk id="16" creationId="{00000000-0000-0000-0000-000000000000}"/>
          </ac:spMkLst>
        </pc:spChg>
        <pc:spChg chg="mod">
          <ac:chgData name="三原慎一" userId="5f70cbe7-f4c8-4824-9758-2abefef14823" providerId="ADAL" clId="{978D9395-FB88-4AB1-872C-224D454340C1}" dt="2021-01-26T08:42:25.370" v="57"/>
          <ac:spMkLst>
            <pc:docMk/>
            <pc:sldMk cId="1765697437" sldId="339"/>
            <ac:spMk id="17" creationId="{00000000-0000-0000-0000-000000000000}"/>
          </ac:spMkLst>
        </pc:spChg>
        <pc:spChg chg="mod">
          <ac:chgData name="三原慎一" userId="5f70cbe7-f4c8-4824-9758-2abefef14823" providerId="ADAL" clId="{978D9395-FB88-4AB1-872C-224D454340C1}" dt="2021-01-26T08:42:25.370" v="57"/>
          <ac:spMkLst>
            <pc:docMk/>
            <pc:sldMk cId="1765697437" sldId="339"/>
            <ac:spMk id="18" creationId="{00000000-0000-0000-0000-000000000000}"/>
          </ac:spMkLst>
        </pc:spChg>
        <pc:spChg chg="mod">
          <ac:chgData name="三原慎一" userId="5f70cbe7-f4c8-4824-9758-2abefef14823" providerId="ADAL" clId="{978D9395-FB88-4AB1-872C-224D454340C1}" dt="2021-01-26T08:42:25.370" v="57"/>
          <ac:spMkLst>
            <pc:docMk/>
            <pc:sldMk cId="1765697437" sldId="339"/>
            <ac:spMk id="19" creationId="{00000000-0000-0000-0000-000000000000}"/>
          </ac:spMkLst>
        </pc:spChg>
        <pc:spChg chg="mod">
          <ac:chgData name="三原慎一" userId="5f70cbe7-f4c8-4824-9758-2abefef14823" providerId="ADAL" clId="{978D9395-FB88-4AB1-872C-224D454340C1}" dt="2021-01-26T08:42:25.370" v="57"/>
          <ac:spMkLst>
            <pc:docMk/>
            <pc:sldMk cId="1765697437" sldId="339"/>
            <ac:spMk id="20" creationId="{00000000-0000-0000-0000-000000000000}"/>
          </ac:spMkLst>
        </pc:spChg>
        <pc:spChg chg="mod">
          <ac:chgData name="三原慎一" userId="5f70cbe7-f4c8-4824-9758-2abefef14823" providerId="ADAL" clId="{978D9395-FB88-4AB1-872C-224D454340C1}" dt="2021-01-26T08:42:25.370" v="57"/>
          <ac:spMkLst>
            <pc:docMk/>
            <pc:sldMk cId="1765697437" sldId="339"/>
            <ac:spMk id="21" creationId="{00000000-0000-0000-0000-000000000000}"/>
          </ac:spMkLst>
        </pc:spChg>
        <pc:spChg chg="mod">
          <ac:chgData name="三原慎一" userId="5f70cbe7-f4c8-4824-9758-2abefef14823" providerId="ADAL" clId="{978D9395-FB88-4AB1-872C-224D454340C1}" dt="2021-01-26T08:42:25.370" v="57"/>
          <ac:spMkLst>
            <pc:docMk/>
            <pc:sldMk cId="1765697437" sldId="339"/>
            <ac:spMk id="22" creationId="{00000000-0000-0000-0000-000000000000}"/>
          </ac:spMkLst>
        </pc:spChg>
        <pc:spChg chg="mod">
          <ac:chgData name="三原慎一" userId="5f70cbe7-f4c8-4824-9758-2abefef14823" providerId="ADAL" clId="{978D9395-FB88-4AB1-872C-224D454340C1}" dt="2021-01-26T08:42:25.370" v="57"/>
          <ac:spMkLst>
            <pc:docMk/>
            <pc:sldMk cId="1765697437" sldId="339"/>
            <ac:spMk id="23" creationId="{00000000-0000-0000-0000-000000000000}"/>
          </ac:spMkLst>
        </pc:spChg>
        <pc:spChg chg="mod">
          <ac:chgData name="三原慎一" userId="5f70cbe7-f4c8-4824-9758-2abefef14823" providerId="ADAL" clId="{978D9395-FB88-4AB1-872C-224D454340C1}" dt="2021-01-26T08:42:25.370" v="57"/>
          <ac:spMkLst>
            <pc:docMk/>
            <pc:sldMk cId="1765697437" sldId="339"/>
            <ac:spMk id="24" creationId="{00000000-0000-0000-0000-000000000000}"/>
          </ac:spMkLst>
        </pc:spChg>
        <pc:spChg chg="mod">
          <ac:chgData name="三原慎一" userId="5f70cbe7-f4c8-4824-9758-2abefef14823" providerId="ADAL" clId="{978D9395-FB88-4AB1-872C-224D454340C1}" dt="2021-01-26T08:42:25.370" v="57"/>
          <ac:spMkLst>
            <pc:docMk/>
            <pc:sldMk cId="1765697437" sldId="339"/>
            <ac:spMk id="25" creationId="{00000000-0000-0000-0000-000000000000}"/>
          </ac:spMkLst>
        </pc:spChg>
      </pc:sldChg>
      <pc:sldChg chg="modSp">
        <pc:chgData name="三原慎一" userId="5f70cbe7-f4c8-4824-9758-2abefef14823" providerId="ADAL" clId="{978D9395-FB88-4AB1-872C-224D454340C1}" dt="2021-01-26T08:42:25.370" v="57"/>
        <pc:sldMkLst>
          <pc:docMk/>
          <pc:sldMk cId="603383040" sldId="340"/>
        </pc:sldMkLst>
        <pc:spChg chg="mod">
          <ac:chgData name="三原慎一" userId="5f70cbe7-f4c8-4824-9758-2abefef14823" providerId="ADAL" clId="{978D9395-FB88-4AB1-872C-224D454340C1}" dt="2021-01-26T08:42:25.370" v="57"/>
          <ac:spMkLst>
            <pc:docMk/>
            <pc:sldMk cId="603383040" sldId="340"/>
            <ac:spMk id="3" creationId="{00000000-0000-0000-0000-000000000000}"/>
          </ac:spMkLst>
        </pc:spChg>
        <pc:spChg chg="mod">
          <ac:chgData name="三原慎一" userId="5f70cbe7-f4c8-4824-9758-2abefef14823" providerId="ADAL" clId="{978D9395-FB88-4AB1-872C-224D454340C1}" dt="2021-01-26T08:42:25.370" v="57"/>
          <ac:spMkLst>
            <pc:docMk/>
            <pc:sldMk cId="603383040" sldId="340"/>
            <ac:spMk id="4" creationId="{00000000-0000-0000-0000-000000000000}"/>
          </ac:spMkLst>
        </pc:spChg>
        <pc:spChg chg="mod">
          <ac:chgData name="三原慎一" userId="5f70cbe7-f4c8-4824-9758-2abefef14823" providerId="ADAL" clId="{978D9395-FB88-4AB1-872C-224D454340C1}" dt="2021-01-26T08:42:25.370" v="57"/>
          <ac:spMkLst>
            <pc:docMk/>
            <pc:sldMk cId="603383040" sldId="340"/>
            <ac:spMk id="5" creationId="{00000000-0000-0000-0000-000000000000}"/>
          </ac:spMkLst>
        </pc:spChg>
        <pc:spChg chg="mod">
          <ac:chgData name="三原慎一" userId="5f70cbe7-f4c8-4824-9758-2abefef14823" providerId="ADAL" clId="{978D9395-FB88-4AB1-872C-224D454340C1}" dt="2021-01-26T08:42:25.370" v="57"/>
          <ac:spMkLst>
            <pc:docMk/>
            <pc:sldMk cId="603383040" sldId="340"/>
            <ac:spMk id="6" creationId="{00000000-0000-0000-0000-000000000000}"/>
          </ac:spMkLst>
        </pc:spChg>
        <pc:spChg chg="mod">
          <ac:chgData name="三原慎一" userId="5f70cbe7-f4c8-4824-9758-2abefef14823" providerId="ADAL" clId="{978D9395-FB88-4AB1-872C-224D454340C1}" dt="2021-01-26T08:42:25.370" v="57"/>
          <ac:spMkLst>
            <pc:docMk/>
            <pc:sldMk cId="603383040" sldId="340"/>
            <ac:spMk id="16" creationId="{00000000-0000-0000-0000-000000000000}"/>
          </ac:spMkLst>
        </pc:spChg>
        <pc:spChg chg="mod">
          <ac:chgData name="三原慎一" userId="5f70cbe7-f4c8-4824-9758-2abefef14823" providerId="ADAL" clId="{978D9395-FB88-4AB1-872C-224D454340C1}" dt="2021-01-26T08:42:25.370" v="57"/>
          <ac:spMkLst>
            <pc:docMk/>
            <pc:sldMk cId="603383040" sldId="340"/>
            <ac:spMk id="18" creationId="{00000000-0000-0000-0000-000000000000}"/>
          </ac:spMkLst>
        </pc:spChg>
        <pc:spChg chg="mod">
          <ac:chgData name="三原慎一" userId="5f70cbe7-f4c8-4824-9758-2abefef14823" providerId="ADAL" clId="{978D9395-FB88-4AB1-872C-224D454340C1}" dt="2021-01-26T08:42:25.370" v="57"/>
          <ac:spMkLst>
            <pc:docMk/>
            <pc:sldMk cId="603383040" sldId="340"/>
            <ac:spMk id="19" creationId="{00000000-0000-0000-0000-000000000000}"/>
          </ac:spMkLst>
        </pc:spChg>
        <pc:spChg chg="mod">
          <ac:chgData name="三原慎一" userId="5f70cbe7-f4c8-4824-9758-2abefef14823" providerId="ADAL" clId="{978D9395-FB88-4AB1-872C-224D454340C1}" dt="2021-01-26T08:42:25.370" v="57"/>
          <ac:spMkLst>
            <pc:docMk/>
            <pc:sldMk cId="603383040" sldId="340"/>
            <ac:spMk id="20" creationId="{00000000-0000-0000-0000-000000000000}"/>
          </ac:spMkLst>
        </pc:spChg>
        <pc:spChg chg="mod">
          <ac:chgData name="三原慎一" userId="5f70cbe7-f4c8-4824-9758-2abefef14823" providerId="ADAL" clId="{978D9395-FB88-4AB1-872C-224D454340C1}" dt="2021-01-26T08:42:25.370" v="57"/>
          <ac:spMkLst>
            <pc:docMk/>
            <pc:sldMk cId="603383040" sldId="340"/>
            <ac:spMk id="21" creationId="{00000000-0000-0000-0000-000000000000}"/>
          </ac:spMkLst>
        </pc:spChg>
        <pc:spChg chg="mod">
          <ac:chgData name="三原慎一" userId="5f70cbe7-f4c8-4824-9758-2abefef14823" providerId="ADAL" clId="{978D9395-FB88-4AB1-872C-224D454340C1}" dt="2021-01-26T08:42:25.370" v="57"/>
          <ac:spMkLst>
            <pc:docMk/>
            <pc:sldMk cId="603383040" sldId="340"/>
            <ac:spMk id="22" creationId="{00000000-0000-0000-0000-000000000000}"/>
          </ac:spMkLst>
        </pc:spChg>
        <pc:spChg chg="mod">
          <ac:chgData name="三原慎一" userId="5f70cbe7-f4c8-4824-9758-2abefef14823" providerId="ADAL" clId="{978D9395-FB88-4AB1-872C-224D454340C1}" dt="2021-01-26T08:42:25.370" v="57"/>
          <ac:spMkLst>
            <pc:docMk/>
            <pc:sldMk cId="603383040" sldId="340"/>
            <ac:spMk id="23" creationId="{00000000-0000-0000-0000-000000000000}"/>
          </ac:spMkLst>
        </pc:spChg>
        <pc:picChg chg="mod">
          <ac:chgData name="三原慎一" userId="5f70cbe7-f4c8-4824-9758-2abefef14823" providerId="ADAL" clId="{978D9395-FB88-4AB1-872C-224D454340C1}" dt="2021-01-26T08:42:25.370" v="57"/>
          <ac:picMkLst>
            <pc:docMk/>
            <pc:sldMk cId="603383040" sldId="340"/>
            <ac:picMk id="9" creationId="{00000000-0000-0000-0000-000000000000}"/>
          </ac:picMkLst>
        </pc:picChg>
        <pc:picChg chg="mod">
          <ac:chgData name="三原慎一" userId="5f70cbe7-f4c8-4824-9758-2abefef14823" providerId="ADAL" clId="{978D9395-FB88-4AB1-872C-224D454340C1}" dt="2021-01-26T08:42:25.370" v="57"/>
          <ac:picMkLst>
            <pc:docMk/>
            <pc:sldMk cId="603383040" sldId="340"/>
            <ac:picMk id="14" creationId="{00000000-0000-0000-0000-000000000000}"/>
          </ac:picMkLst>
        </pc:picChg>
        <pc:picChg chg="mod">
          <ac:chgData name="三原慎一" userId="5f70cbe7-f4c8-4824-9758-2abefef14823" providerId="ADAL" clId="{978D9395-FB88-4AB1-872C-224D454340C1}" dt="2021-01-26T08:42:25.370" v="57"/>
          <ac:picMkLst>
            <pc:docMk/>
            <pc:sldMk cId="603383040" sldId="340"/>
            <ac:picMk id="15" creationId="{00000000-0000-0000-0000-000000000000}"/>
          </ac:picMkLst>
        </pc:picChg>
      </pc:sldChg>
      <pc:sldChg chg="modSp">
        <pc:chgData name="三原慎一" userId="5f70cbe7-f4c8-4824-9758-2abefef14823" providerId="ADAL" clId="{978D9395-FB88-4AB1-872C-224D454340C1}" dt="2021-01-26T08:42:25.370" v="57"/>
        <pc:sldMkLst>
          <pc:docMk/>
          <pc:sldMk cId="4243759168" sldId="341"/>
        </pc:sldMkLst>
        <pc:spChg chg="mod">
          <ac:chgData name="三原慎一" userId="5f70cbe7-f4c8-4824-9758-2abefef14823" providerId="ADAL" clId="{978D9395-FB88-4AB1-872C-224D454340C1}" dt="2021-01-26T08:42:25.370" v="57"/>
          <ac:spMkLst>
            <pc:docMk/>
            <pc:sldMk cId="4243759168" sldId="341"/>
            <ac:spMk id="2" creationId="{00000000-0000-0000-0000-000000000000}"/>
          </ac:spMkLst>
        </pc:spChg>
        <pc:spChg chg="mod">
          <ac:chgData name="三原慎一" userId="5f70cbe7-f4c8-4824-9758-2abefef14823" providerId="ADAL" clId="{978D9395-FB88-4AB1-872C-224D454340C1}" dt="2021-01-26T08:42:25.370" v="57"/>
          <ac:spMkLst>
            <pc:docMk/>
            <pc:sldMk cId="4243759168" sldId="341"/>
            <ac:spMk id="3" creationId="{00000000-0000-0000-0000-000000000000}"/>
          </ac:spMkLst>
        </pc:spChg>
        <pc:spChg chg="mod">
          <ac:chgData name="三原慎一" userId="5f70cbe7-f4c8-4824-9758-2abefef14823" providerId="ADAL" clId="{978D9395-FB88-4AB1-872C-224D454340C1}" dt="2021-01-26T08:42:25.370" v="57"/>
          <ac:spMkLst>
            <pc:docMk/>
            <pc:sldMk cId="4243759168" sldId="341"/>
            <ac:spMk id="9" creationId="{00000000-0000-0000-0000-000000000000}"/>
          </ac:spMkLst>
        </pc:spChg>
        <pc:spChg chg="mod">
          <ac:chgData name="三原慎一" userId="5f70cbe7-f4c8-4824-9758-2abefef14823" providerId="ADAL" clId="{978D9395-FB88-4AB1-872C-224D454340C1}" dt="2021-01-26T08:42:25.370" v="57"/>
          <ac:spMkLst>
            <pc:docMk/>
            <pc:sldMk cId="4243759168" sldId="341"/>
            <ac:spMk id="10" creationId="{00000000-0000-0000-0000-000000000000}"/>
          </ac:spMkLst>
        </pc:spChg>
        <pc:spChg chg="mod">
          <ac:chgData name="三原慎一" userId="5f70cbe7-f4c8-4824-9758-2abefef14823" providerId="ADAL" clId="{978D9395-FB88-4AB1-872C-224D454340C1}" dt="2021-01-26T08:42:25.370" v="57"/>
          <ac:spMkLst>
            <pc:docMk/>
            <pc:sldMk cId="4243759168" sldId="341"/>
            <ac:spMk id="11" creationId="{00000000-0000-0000-0000-000000000000}"/>
          </ac:spMkLst>
        </pc:spChg>
        <pc:picChg chg="mod">
          <ac:chgData name="三原慎一" userId="5f70cbe7-f4c8-4824-9758-2abefef14823" providerId="ADAL" clId="{978D9395-FB88-4AB1-872C-224D454340C1}" dt="2021-01-26T08:42:25.370" v="57"/>
          <ac:picMkLst>
            <pc:docMk/>
            <pc:sldMk cId="4243759168" sldId="341"/>
            <ac:picMk id="6" creationId="{00000000-0000-0000-0000-000000000000}"/>
          </ac:picMkLst>
        </pc:picChg>
        <pc:picChg chg="mod">
          <ac:chgData name="三原慎一" userId="5f70cbe7-f4c8-4824-9758-2abefef14823" providerId="ADAL" clId="{978D9395-FB88-4AB1-872C-224D454340C1}" dt="2021-01-26T08:42:25.370" v="57"/>
          <ac:picMkLst>
            <pc:docMk/>
            <pc:sldMk cId="4243759168" sldId="341"/>
            <ac:picMk id="7" creationId="{00000000-0000-0000-0000-000000000000}"/>
          </ac:picMkLst>
        </pc:picChg>
        <pc:picChg chg="mod">
          <ac:chgData name="三原慎一" userId="5f70cbe7-f4c8-4824-9758-2abefef14823" providerId="ADAL" clId="{978D9395-FB88-4AB1-872C-224D454340C1}" dt="2021-01-26T08:42:25.370" v="57"/>
          <ac:picMkLst>
            <pc:docMk/>
            <pc:sldMk cId="4243759168" sldId="341"/>
            <ac:picMk id="8" creationId="{00000000-0000-0000-0000-000000000000}"/>
          </ac:picMkLst>
        </pc:picChg>
      </pc:sldChg>
      <pc:sldChg chg="modSp">
        <pc:chgData name="三原慎一" userId="5f70cbe7-f4c8-4824-9758-2abefef14823" providerId="ADAL" clId="{978D9395-FB88-4AB1-872C-224D454340C1}" dt="2021-01-26T08:42:25.370" v="57"/>
        <pc:sldMkLst>
          <pc:docMk/>
          <pc:sldMk cId="4278107821" sldId="342"/>
        </pc:sldMkLst>
        <pc:spChg chg="mod">
          <ac:chgData name="三原慎一" userId="5f70cbe7-f4c8-4824-9758-2abefef14823" providerId="ADAL" clId="{978D9395-FB88-4AB1-872C-224D454340C1}" dt="2021-01-26T08:42:25.370" v="57"/>
          <ac:spMkLst>
            <pc:docMk/>
            <pc:sldMk cId="4278107821" sldId="342"/>
            <ac:spMk id="2" creationId="{00000000-0000-0000-0000-000000000000}"/>
          </ac:spMkLst>
        </pc:spChg>
        <pc:spChg chg="mod">
          <ac:chgData name="三原慎一" userId="5f70cbe7-f4c8-4824-9758-2abefef14823" providerId="ADAL" clId="{978D9395-FB88-4AB1-872C-224D454340C1}" dt="2021-01-26T08:42:25.370" v="57"/>
          <ac:spMkLst>
            <pc:docMk/>
            <pc:sldMk cId="4278107821" sldId="342"/>
            <ac:spMk id="3" creationId="{00000000-0000-0000-0000-000000000000}"/>
          </ac:spMkLst>
        </pc:spChg>
        <pc:spChg chg="mod">
          <ac:chgData name="三原慎一" userId="5f70cbe7-f4c8-4824-9758-2abefef14823" providerId="ADAL" clId="{978D9395-FB88-4AB1-872C-224D454340C1}" dt="2021-01-26T08:42:25.370" v="57"/>
          <ac:spMkLst>
            <pc:docMk/>
            <pc:sldMk cId="4278107821" sldId="342"/>
            <ac:spMk id="4" creationId="{00000000-0000-0000-0000-000000000000}"/>
          </ac:spMkLst>
        </pc:spChg>
        <pc:spChg chg="mod">
          <ac:chgData name="三原慎一" userId="5f70cbe7-f4c8-4824-9758-2abefef14823" providerId="ADAL" clId="{978D9395-FB88-4AB1-872C-224D454340C1}" dt="2021-01-26T08:42:25.370" v="57"/>
          <ac:spMkLst>
            <pc:docMk/>
            <pc:sldMk cId="4278107821" sldId="342"/>
            <ac:spMk id="5" creationId="{00000000-0000-0000-0000-000000000000}"/>
          </ac:spMkLst>
        </pc:spChg>
        <pc:spChg chg="mod">
          <ac:chgData name="三原慎一" userId="5f70cbe7-f4c8-4824-9758-2abefef14823" providerId="ADAL" clId="{978D9395-FB88-4AB1-872C-224D454340C1}" dt="2021-01-26T08:42:25.370" v="57"/>
          <ac:spMkLst>
            <pc:docMk/>
            <pc:sldMk cId="4278107821" sldId="342"/>
            <ac:spMk id="12" creationId="{00000000-0000-0000-0000-000000000000}"/>
          </ac:spMkLst>
        </pc:spChg>
        <pc:spChg chg="mod">
          <ac:chgData name="三原慎一" userId="5f70cbe7-f4c8-4824-9758-2abefef14823" providerId="ADAL" clId="{978D9395-FB88-4AB1-872C-224D454340C1}" dt="2021-01-26T08:42:25.370" v="57"/>
          <ac:spMkLst>
            <pc:docMk/>
            <pc:sldMk cId="4278107821" sldId="342"/>
            <ac:spMk id="13" creationId="{00000000-0000-0000-0000-000000000000}"/>
          </ac:spMkLst>
        </pc:spChg>
        <pc:spChg chg="mod">
          <ac:chgData name="三原慎一" userId="5f70cbe7-f4c8-4824-9758-2abefef14823" providerId="ADAL" clId="{978D9395-FB88-4AB1-872C-224D454340C1}" dt="2021-01-26T08:42:25.370" v="57"/>
          <ac:spMkLst>
            <pc:docMk/>
            <pc:sldMk cId="4278107821" sldId="342"/>
            <ac:spMk id="14" creationId="{00000000-0000-0000-0000-000000000000}"/>
          </ac:spMkLst>
        </pc:spChg>
        <pc:picChg chg="mod">
          <ac:chgData name="三原慎一" userId="5f70cbe7-f4c8-4824-9758-2abefef14823" providerId="ADAL" clId="{978D9395-FB88-4AB1-872C-224D454340C1}" dt="2021-01-26T08:42:25.370" v="57"/>
          <ac:picMkLst>
            <pc:docMk/>
            <pc:sldMk cId="4278107821" sldId="342"/>
            <ac:picMk id="8" creationId="{00000000-0000-0000-0000-000000000000}"/>
          </ac:picMkLst>
        </pc:picChg>
        <pc:picChg chg="mod">
          <ac:chgData name="三原慎一" userId="5f70cbe7-f4c8-4824-9758-2abefef14823" providerId="ADAL" clId="{978D9395-FB88-4AB1-872C-224D454340C1}" dt="2021-01-26T08:42:25.370" v="57"/>
          <ac:picMkLst>
            <pc:docMk/>
            <pc:sldMk cId="4278107821" sldId="342"/>
            <ac:picMk id="9" creationId="{00000000-0000-0000-0000-000000000000}"/>
          </ac:picMkLst>
        </pc:picChg>
        <pc:picChg chg="mod">
          <ac:chgData name="三原慎一" userId="5f70cbe7-f4c8-4824-9758-2abefef14823" providerId="ADAL" clId="{978D9395-FB88-4AB1-872C-224D454340C1}" dt="2021-01-26T08:42:25.370" v="57"/>
          <ac:picMkLst>
            <pc:docMk/>
            <pc:sldMk cId="4278107821" sldId="342"/>
            <ac:picMk id="10" creationId="{00000000-0000-0000-0000-000000000000}"/>
          </ac:picMkLst>
        </pc:picChg>
        <pc:picChg chg="mod">
          <ac:chgData name="三原慎一" userId="5f70cbe7-f4c8-4824-9758-2abefef14823" providerId="ADAL" clId="{978D9395-FB88-4AB1-872C-224D454340C1}" dt="2021-01-26T08:42:25.370" v="57"/>
          <ac:picMkLst>
            <pc:docMk/>
            <pc:sldMk cId="4278107821" sldId="342"/>
            <ac:picMk id="11" creationId="{00000000-0000-0000-0000-000000000000}"/>
          </ac:picMkLst>
        </pc:picChg>
      </pc:sldChg>
      <pc:sldChg chg="modSp">
        <pc:chgData name="三原慎一" userId="5f70cbe7-f4c8-4824-9758-2abefef14823" providerId="ADAL" clId="{978D9395-FB88-4AB1-872C-224D454340C1}" dt="2021-01-26T08:42:25.370" v="57"/>
        <pc:sldMkLst>
          <pc:docMk/>
          <pc:sldMk cId="1861327776" sldId="345"/>
        </pc:sldMkLst>
        <pc:spChg chg="mod">
          <ac:chgData name="三原慎一" userId="5f70cbe7-f4c8-4824-9758-2abefef14823" providerId="ADAL" clId="{978D9395-FB88-4AB1-872C-224D454340C1}" dt="2021-01-26T08:42:25.370" v="57"/>
          <ac:spMkLst>
            <pc:docMk/>
            <pc:sldMk cId="1861327776" sldId="345"/>
            <ac:spMk id="2" creationId="{00000000-0000-0000-0000-000000000000}"/>
          </ac:spMkLst>
        </pc:spChg>
        <pc:spChg chg="mod">
          <ac:chgData name="三原慎一" userId="5f70cbe7-f4c8-4824-9758-2abefef14823" providerId="ADAL" clId="{978D9395-FB88-4AB1-872C-224D454340C1}" dt="2021-01-26T08:42:25.370" v="57"/>
          <ac:spMkLst>
            <pc:docMk/>
            <pc:sldMk cId="1861327776" sldId="345"/>
            <ac:spMk id="3" creationId="{00000000-0000-0000-0000-000000000000}"/>
          </ac:spMkLst>
        </pc:spChg>
        <pc:spChg chg="mod">
          <ac:chgData name="三原慎一" userId="5f70cbe7-f4c8-4824-9758-2abefef14823" providerId="ADAL" clId="{978D9395-FB88-4AB1-872C-224D454340C1}" dt="2021-01-26T08:42:25.370" v="57"/>
          <ac:spMkLst>
            <pc:docMk/>
            <pc:sldMk cId="1861327776" sldId="345"/>
            <ac:spMk id="4" creationId="{00000000-0000-0000-0000-000000000000}"/>
          </ac:spMkLst>
        </pc:spChg>
        <pc:spChg chg="mod">
          <ac:chgData name="三原慎一" userId="5f70cbe7-f4c8-4824-9758-2abefef14823" providerId="ADAL" clId="{978D9395-FB88-4AB1-872C-224D454340C1}" dt="2021-01-26T08:42:25.370" v="57"/>
          <ac:spMkLst>
            <pc:docMk/>
            <pc:sldMk cId="1861327776" sldId="345"/>
            <ac:spMk id="5" creationId="{00000000-0000-0000-0000-000000000000}"/>
          </ac:spMkLst>
        </pc:spChg>
        <pc:spChg chg="mod">
          <ac:chgData name="三原慎一" userId="5f70cbe7-f4c8-4824-9758-2abefef14823" providerId="ADAL" clId="{978D9395-FB88-4AB1-872C-224D454340C1}" dt="2021-01-26T08:42:25.370" v="57"/>
          <ac:spMkLst>
            <pc:docMk/>
            <pc:sldMk cId="1861327776" sldId="345"/>
            <ac:spMk id="11" creationId="{00000000-0000-0000-0000-000000000000}"/>
          </ac:spMkLst>
        </pc:spChg>
        <pc:spChg chg="mod">
          <ac:chgData name="三原慎一" userId="5f70cbe7-f4c8-4824-9758-2abefef14823" providerId="ADAL" clId="{978D9395-FB88-4AB1-872C-224D454340C1}" dt="2021-01-26T08:42:25.370" v="57"/>
          <ac:spMkLst>
            <pc:docMk/>
            <pc:sldMk cId="1861327776" sldId="345"/>
            <ac:spMk id="15" creationId="{00000000-0000-0000-0000-000000000000}"/>
          </ac:spMkLst>
        </pc:spChg>
        <pc:picChg chg="mod">
          <ac:chgData name="三原慎一" userId="5f70cbe7-f4c8-4824-9758-2abefef14823" providerId="ADAL" clId="{978D9395-FB88-4AB1-872C-224D454340C1}" dt="2021-01-26T08:42:25.370" v="57"/>
          <ac:picMkLst>
            <pc:docMk/>
            <pc:sldMk cId="1861327776" sldId="345"/>
            <ac:picMk id="8" creationId="{00000000-0000-0000-0000-000000000000}"/>
          </ac:picMkLst>
        </pc:picChg>
        <pc:picChg chg="mod">
          <ac:chgData name="三原慎一" userId="5f70cbe7-f4c8-4824-9758-2abefef14823" providerId="ADAL" clId="{978D9395-FB88-4AB1-872C-224D454340C1}" dt="2021-01-26T08:42:25.370" v="57"/>
          <ac:picMkLst>
            <pc:docMk/>
            <pc:sldMk cId="1861327776" sldId="345"/>
            <ac:picMk id="12" creationId="{00000000-0000-0000-0000-000000000000}"/>
          </ac:picMkLst>
        </pc:picChg>
        <pc:picChg chg="mod">
          <ac:chgData name="三原慎一" userId="5f70cbe7-f4c8-4824-9758-2abefef14823" providerId="ADAL" clId="{978D9395-FB88-4AB1-872C-224D454340C1}" dt="2021-01-26T08:42:25.370" v="57"/>
          <ac:picMkLst>
            <pc:docMk/>
            <pc:sldMk cId="1861327776" sldId="345"/>
            <ac:picMk id="13" creationId="{00000000-0000-0000-0000-000000000000}"/>
          </ac:picMkLst>
        </pc:picChg>
        <pc:picChg chg="mod">
          <ac:chgData name="三原慎一" userId="5f70cbe7-f4c8-4824-9758-2abefef14823" providerId="ADAL" clId="{978D9395-FB88-4AB1-872C-224D454340C1}" dt="2021-01-26T08:42:25.370" v="57"/>
          <ac:picMkLst>
            <pc:docMk/>
            <pc:sldMk cId="1861327776" sldId="345"/>
            <ac:picMk id="14" creationId="{00000000-0000-0000-0000-000000000000}"/>
          </ac:picMkLst>
        </pc:picChg>
      </pc:sldChg>
      <pc:sldChg chg="modSp">
        <pc:chgData name="三原慎一" userId="5f70cbe7-f4c8-4824-9758-2abefef14823" providerId="ADAL" clId="{978D9395-FB88-4AB1-872C-224D454340C1}" dt="2021-01-26T08:42:25.370" v="57"/>
        <pc:sldMkLst>
          <pc:docMk/>
          <pc:sldMk cId="739074732" sldId="346"/>
        </pc:sldMkLst>
        <pc:spChg chg="mod">
          <ac:chgData name="三原慎一" userId="5f70cbe7-f4c8-4824-9758-2abefef14823" providerId="ADAL" clId="{978D9395-FB88-4AB1-872C-224D454340C1}" dt="2021-01-26T08:42:25.370" v="57"/>
          <ac:spMkLst>
            <pc:docMk/>
            <pc:sldMk cId="739074732" sldId="346"/>
            <ac:spMk id="2" creationId="{00000000-0000-0000-0000-000000000000}"/>
          </ac:spMkLst>
        </pc:spChg>
        <pc:spChg chg="mod">
          <ac:chgData name="三原慎一" userId="5f70cbe7-f4c8-4824-9758-2abefef14823" providerId="ADAL" clId="{978D9395-FB88-4AB1-872C-224D454340C1}" dt="2021-01-26T08:42:25.370" v="57"/>
          <ac:spMkLst>
            <pc:docMk/>
            <pc:sldMk cId="739074732" sldId="346"/>
            <ac:spMk id="3" creationId="{00000000-0000-0000-0000-000000000000}"/>
          </ac:spMkLst>
        </pc:spChg>
        <pc:spChg chg="mod">
          <ac:chgData name="三原慎一" userId="5f70cbe7-f4c8-4824-9758-2abefef14823" providerId="ADAL" clId="{978D9395-FB88-4AB1-872C-224D454340C1}" dt="2021-01-26T08:42:25.370" v="57"/>
          <ac:spMkLst>
            <pc:docMk/>
            <pc:sldMk cId="739074732" sldId="346"/>
            <ac:spMk id="4" creationId="{00000000-0000-0000-0000-000000000000}"/>
          </ac:spMkLst>
        </pc:spChg>
        <pc:spChg chg="mod">
          <ac:chgData name="三原慎一" userId="5f70cbe7-f4c8-4824-9758-2abefef14823" providerId="ADAL" clId="{978D9395-FB88-4AB1-872C-224D454340C1}" dt="2021-01-26T08:42:25.370" v="57"/>
          <ac:spMkLst>
            <pc:docMk/>
            <pc:sldMk cId="739074732" sldId="346"/>
            <ac:spMk id="5" creationId="{00000000-0000-0000-0000-000000000000}"/>
          </ac:spMkLst>
        </pc:spChg>
        <pc:spChg chg="mod">
          <ac:chgData name="三原慎一" userId="5f70cbe7-f4c8-4824-9758-2abefef14823" providerId="ADAL" clId="{978D9395-FB88-4AB1-872C-224D454340C1}" dt="2021-01-26T08:42:25.370" v="57"/>
          <ac:spMkLst>
            <pc:docMk/>
            <pc:sldMk cId="739074732" sldId="346"/>
            <ac:spMk id="11" creationId="{00000000-0000-0000-0000-000000000000}"/>
          </ac:spMkLst>
        </pc:spChg>
        <pc:spChg chg="mod">
          <ac:chgData name="三原慎一" userId="5f70cbe7-f4c8-4824-9758-2abefef14823" providerId="ADAL" clId="{978D9395-FB88-4AB1-872C-224D454340C1}" dt="2021-01-26T08:42:25.370" v="57"/>
          <ac:spMkLst>
            <pc:docMk/>
            <pc:sldMk cId="739074732" sldId="346"/>
            <ac:spMk id="13" creationId="{00000000-0000-0000-0000-000000000000}"/>
          </ac:spMkLst>
        </pc:spChg>
        <pc:picChg chg="mod">
          <ac:chgData name="三原慎一" userId="5f70cbe7-f4c8-4824-9758-2abefef14823" providerId="ADAL" clId="{978D9395-FB88-4AB1-872C-224D454340C1}" dt="2021-01-26T08:42:25.370" v="57"/>
          <ac:picMkLst>
            <pc:docMk/>
            <pc:sldMk cId="739074732" sldId="346"/>
            <ac:picMk id="9" creationId="{00000000-0000-0000-0000-000000000000}"/>
          </ac:picMkLst>
        </pc:picChg>
        <pc:picChg chg="mod">
          <ac:chgData name="三原慎一" userId="5f70cbe7-f4c8-4824-9758-2abefef14823" providerId="ADAL" clId="{978D9395-FB88-4AB1-872C-224D454340C1}" dt="2021-01-26T08:42:25.370" v="57"/>
          <ac:picMkLst>
            <pc:docMk/>
            <pc:sldMk cId="739074732" sldId="346"/>
            <ac:picMk id="10" creationId="{00000000-0000-0000-0000-000000000000}"/>
          </ac:picMkLst>
        </pc:picChg>
        <pc:picChg chg="mod">
          <ac:chgData name="三原慎一" userId="5f70cbe7-f4c8-4824-9758-2abefef14823" providerId="ADAL" clId="{978D9395-FB88-4AB1-872C-224D454340C1}" dt="2021-01-26T08:42:25.370" v="57"/>
          <ac:picMkLst>
            <pc:docMk/>
            <pc:sldMk cId="739074732" sldId="346"/>
            <ac:picMk id="12" creationId="{00000000-0000-0000-0000-000000000000}"/>
          </ac:picMkLst>
        </pc:picChg>
      </pc:sldChg>
      <pc:sldChg chg="modSp">
        <pc:chgData name="三原慎一" userId="5f70cbe7-f4c8-4824-9758-2abefef14823" providerId="ADAL" clId="{978D9395-FB88-4AB1-872C-224D454340C1}" dt="2021-01-26T08:42:25.370" v="57"/>
        <pc:sldMkLst>
          <pc:docMk/>
          <pc:sldMk cId="688078281" sldId="347"/>
        </pc:sldMkLst>
        <pc:spChg chg="mod">
          <ac:chgData name="三原慎一" userId="5f70cbe7-f4c8-4824-9758-2abefef14823" providerId="ADAL" clId="{978D9395-FB88-4AB1-872C-224D454340C1}" dt="2021-01-26T08:42:25.370" v="57"/>
          <ac:spMkLst>
            <pc:docMk/>
            <pc:sldMk cId="688078281" sldId="347"/>
            <ac:spMk id="2" creationId="{00000000-0000-0000-0000-000000000000}"/>
          </ac:spMkLst>
        </pc:spChg>
        <pc:spChg chg="mod">
          <ac:chgData name="三原慎一" userId="5f70cbe7-f4c8-4824-9758-2abefef14823" providerId="ADAL" clId="{978D9395-FB88-4AB1-872C-224D454340C1}" dt="2021-01-26T08:42:25.370" v="57"/>
          <ac:spMkLst>
            <pc:docMk/>
            <pc:sldMk cId="688078281" sldId="347"/>
            <ac:spMk id="3" creationId="{00000000-0000-0000-0000-000000000000}"/>
          </ac:spMkLst>
        </pc:spChg>
        <pc:spChg chg="mod">
          <ac:chgData name="三原慎一" userId="5f70cbe7-f4c8-4824-9758-2abefef14823" providerId="ADAL" clId="{978D9395-FB88-4AB1-872C-224D454340C1}" dt="2021-01-26T08:42:25.370" v="57"/>
          <ac:spMkLst>
            <pc:docMk/>
            <pc:sldMk cId="688078281" sldId="347"/>
            <ac:spMk id="4" creationId="{00000000-0000-0000-0000-000000000000}"/>
          </ac:spMkLst>
        </pc:spChg>
        <pc:spChg chg="mod">
          <ac:chgData name="三原慎一" userId="5f70cbe7-f4c8-4824-9758-2abefef14823" providerId="ADAL" clId="{978D9395-FB88-4AB1-872C-224D454340C1}" dt="2021-01-26T08:42:25.370" v="57"/>
          <ac:spMkLst>
            <pc:docMk/>
            <pc:sldMk cId="688078281" sldId="347"/>
            <ac:spMk id="5" creationId="{00000000-0000-0000-0000-000000000000}"/>
          </ac:spMkLst>
        </pc:spChg>
        <pc:spChg chg="mod">
          <ac:chgData name="三原慎一" userId="5f70cbe7-f4c8-4824-9758-2abefef14823" providerId="ADAL" clId="{978D9395-FB88-4AB1-872C-224D454340C1}" dt="2021-01-26T08:42:25.370" v="57"/>
          <ac:spMkLst>
            <pc:docMk/>
            <pc:sldMk cId="688078281" sldId="347"/>
            <ac:spMk id="6" creationId="{1650252A-B05D-4206-91EC-55FCD27091D5}"/>
          </ac:spMkLst>
        </pc:spChg>
        <pc:spChg chg="mod">
          <ac:chgData name="三原慎一" userId="5f70cbe7-f4c8-4824-9758-2abefef14823" providerId="ADAL" clId="{978D9395-FB88-4AB1-872C-224D454340C1}" dt="2021-01-26T08:42:25.370" v="57"/>
          <ac:spMkLst>
            <pc:docMk/>
            <pc:sldMk cId="688078281" sldId="347"/>
            <ac:spMk id="15" creationId="{00000000-0000-0000-0000-000000000000}"/>
          </ac:spMkLst>
        </pc:spChg>
        <pc:spChg chg="mod">
          <ac:chgData name="三原慎一" userId="5f70cbe7-f4c8-4824-9758-2abefef14823" providerId="ADAL" clId="{978D9395-FB88-4AB1-872C-224D454340C1}" dt="2021-01-26T08:42:25.370" v="57"/>
          <ac:spMkLst>
            <pc:docMk/>
            <pc:sldMk cId="688078281" sldId="347"/>
            <ac:spMk id="16" creationId="{00000000-0000-0000-0000-000000000000}"/>
          </ac:spMkLst>
        </pc:spChg>
        <pc:picChg chg="mod">
          <ac:chgData name="三原慎一" userId="5f70cbe7-f4c8-4824-9758-2abefef14823" providerId="ADAL" clId="{978D9395-FB88-4AB1-872C-224D454340C1}" dt="2021-01-26T08:42:25.370" v="57"/>
          <ac:picMkLst>
            <pc:docMk/>
            <pc:sldMk cId="688078281" sldId="347"/>
            <ac:picMk id="11" creationId="{00000000-0000-0000-0000-000000000000}"/>
          </ac:picMkLst>
        </pc:picChg>
      </pc:sldChg>
      <pc:sldChg chg="modSp">
        <pc:chgData name="三原慎一" userId="5f70cbe7-f4c8-4824-9758-2abefef14823" providerId="ADAL" clId="{978D9395-FB88-4AB1-872C-224D454340C1}" dt="2021-01-26T08:42:25.370" v="57"/>
        <pc:sldMkLst>
          <pc:docMk/>
          <pc:sldMk cId="3490904271" sldId="348"/>
        </pc:sldMkLst>
        <pc:spChg chg="mod">
          <ac:chgData name="三原慎一" userId="5f70cbe7-f4c8-4824-9758-2abefef14823" providerId="ADAL" clId="{978D9395-FB88-4AB1-872C-224D454340C1}" dt="2021-01-26T08:42:25.370" v="57"/>
          <ac:spMkLst>
            <pc:docMk/>
            <pc:sldMk cId="3490904271" sldId="348"/>
            <ac:spMk id="2" creationId="{00000000-0000-0000-0000-000000000000}"/>
          </ac:spMkLst>
        </pc:spChg>
        <pc:spChg chg="mod">
          <ac:chgData name="三原慎一" userId="5f70cbe7-f4c8-4824-9758-2abefef14823" providerId="ADAL" clId="{978D9395-FB88-4AB1-872C-224D454340C1}" dt="2021-01-26T08:42:25.370" v="57"/>
          <ac:spMkLst>
            <pc:docMk/>
            <pc:sldMk cId="3490904271" sldId="348"/>
            <ac:spMk id="3" creationId="{00000000-0000-0000-0000-000000000000}"/>
          </ac:spMkLst>
        </pc:spChg>
        <pc:spChg chg="mod">
          <ac:chgData name="三原慎一" userId="5f70cbe7-f4c8-4824-9758-2abefef14823" providerId="ADAL" clId="{978D9395-FB88-4AB1-872C-224D454340C1}" dt="2021-01-26T08:42:25.370" v="57"/>
          <ac:spMkLst>
            <pc:docMk/>
            <pc:sldMk cId="3490904271" sldId="348"/>
            <ac:spMk id="5" creationId="{00000000-0000-0000-0000-000000000000}"/>
          </ac:spMkLst>
        </pc:spChg>
        <pc:spChg chg="mod">
          <ac:chgData name="三原慎一" userId="5f70cbe7-f4c8-4824-9758-2abefef14823" providerId="ADAL" clId="{978D9395-FB88-4AB1-872C-224D454340C1}" dt="2021-01-26T08:42:25.370" v="57"/>
          <ac:spMkLst>
            <pc:docMk/>
            <pc:sldMk cId="3490904271" sldId="348"/>
            <ac:spMk id="6" creationId="{00000000-0000-0000-0000-000000000000}"/>
          </ac:spMkLst>
        </pc:spChg>
        <pc:spChg chg="mod">
          <ac:chgData name="三原慎一" userId="5f70cbe7-f4c8-4824-9758-2abefef14823" providerId="ADAL" clId="{978D9395-FB88-4AB1-872C-224D454340C1}" dt="2021-01-26T08:42:25.370" v="57"/>
          <ac:spMkLst>
            <pc:docMk/>
            <pc:sldMk cId="3490904271" sldId="348"/>
            <ac:spMk id="7" creationId="{00000000-0000-0000-0000-000000000000}"/>
          </ac:spMkLst>
        </pc:spChg>
        <pc:spChg chg="mod">
          <ac:chgData name="三原慎一" userId="5f70cbe7-f4c8-4824-9758-2abefef14823" providerId="ADAL" clId="{978D9395-FB88-4AB1-872C-224D454340C1}" dt="2021-01-26T08:42:25.370" v="57"/>
          <ac:spMkLst>
            <pc:docMk/>
            <pc:sldMk cId="3490904271" sldId="348"/>
            <ac:spMk id="11" creationId="{00000000-0000-0000-0000-000000000000}"/>
          </ac:spMkLst>
        </pc:spChg>
        <pc:picChg chg="mod">
          <ac:chgData name="三原慎一" userId="5f70cbe7-f4c8-4824-9758-2abefef14823" providerId="ADAL" clId="{978D9395-FB88-4AB1-872C-224D454340C1}" dt="2021-01-26T08:42:25.370" v="57"/>
          <ac:picMkLst>
            <pc:docMk/>
            <pc:sldMk cId="3490904271" sldId="348"/>
            <ac:picMk id="4" creationId="{00000000-0000-0000-0000-000000000000}"/>
          </ac:picMkLst>
        </pc:picChg>
        <pc:picChg chg="mod">
          <ac:chgData name="三原慎一" userId="5f70cbe7-f4c8-4824-9758-2abefef14823" providerId="ADAL" clId="{978D9395-FB88-4AB1-872C-224D454340C1}" dt="2021-01-26T08:42:25.370" v="57"/>
          <ac:picMkLst>
            <pc:docMk/>
            <pc:sldMk cId="3490904271" sldId="348"/>
            <ac:picMk id="13" creationId="{00000000-0000-0000-0000-000000000000}"/>
          </ac:picMkLst>
        </pc:picChg>
        <pc:picChg chg="mod">
          <ac:chgData name="三原慎一" userId="5f70cbe7-f4c8-4824-9758-2abefef14823" providerId="ADAL" clId="{978D9395-FB88-4AB1-872C-224D454340C1}" dt="2021-01-26T08:42:25.370" v="57"/>
          <ac:picMkLst>
            <pc:docMk/>
            <pc:sldMk cId="3490904271" sldId="348"/>
            <ac:picMk id="14" creationId="{00000000-0000-0000-0000-000000000000}"/>
          </ac:picMkLst>
        </pc:picChg>
        <pc:picChg chg="mod">
          <ac:chgData name="三原慎一" userId="5f70cbe7-f4c8-4824-9758-2abefef14823" providerId="ADAL" clId="{978D9395-FB88-4AB1-872C-224D454340C1}" dt="2021-01-26T08:42:25.370" v="57"/>
          <ac:picMkLst>
            <pc:docMk/>
            <pc:sldMk cId="3490904271" sldId="348"/>
            <ac:picMk id="15" creationId="{00000000-0000-0000-0000-000000000000}"/>
          </ac:picMkLst>
        </pc:picChg>
      </pc:sldChg>
      <pc:sldChg chg="modSp">
        <pc:chgData name="三原慎一" userId="5f70cbe7-f4c8-4824-9758-2abefef14823" providerId="ADAL" clId="{978D9395-FB88-4AB1-872C-224D454340C1}" dt="2021-01-26T08:42:25.370" v="57"/>
        <pc:sldMkLst>
          <pc:docMk/>
          <pc:sldMk cId="1369442129" sldId="349"/>
        </pc:sldMkLst>
        <pc:spChg chg="mod">
          <ac:chgData name="三原慎一" userId="5f70cbe7-f4c8-4824-9758-2abefef14823" providerId="ADAL" clId="{978D9395-FB88-4AB1-872C-224D454340C1}" dt="2021-01-26T08:42:25.370" v="57"/>
          <ac:spMkLst>
            <pc:docMk/>
            <pc:sldMk cId="1369442129" sldId="349"/>
            <ac:spMk id="2" creationId="{00000000-0000-0000-0000-000000000000}"/>
          </ac:spMkLst>
        </pc:spChg>
        <pc:spChg chg="mod">
          <ac:chgData name="三原慎一" userId="5f70cbe7-f4c8-4824-9758-2abefef14823" providerId="ADAL" clId="{978D9395-FB88-4AB1-872C-224D454340C1}" dt="2021-01-26T08:42:25.370" v="57"/>
          <ac:spMkLst>
            <pc:docMk/>
            <pc:sldMk cId="1369442129" sldId="349"/>
            <ac:spMk id="3" creationId="{00000000-0000-0000-0000-000000000000}"/>
          </ac:spMkLst>
        </pc:spChg>
        <pc:spChg chg="mod">
          <ac:chgData name="三原慎一" userId="5f70cbe7-f4c8-4824-9758-2abefef14823" providerId="ADAL" clId="{978D9395-FB88-4AB1-872C-224D454340C1}" dt="2021-01-26T08:42:25.370" v="57"/>
          <ac:spMkLst>
            <pc:docMk/>
            <pc:sldMk cId="1369442129" sldId="349"/>
            <ac:spMk id="4" creationId="{00000000-0000-0000-0000-000000000000}"/>
          </ac:spMkLst>
        </pc:spChg>
        <pc:spChg chg="mod">
          <ac:chgData name="三原慎一" userId="5f70cbe7-f4c8-4824-9758-2abefef14823" providerId="ADAL" clId="{978D9395-FB88-4AB1-872C-224D454340C1}" dt="2021-01-26T08:42:25.370" v="57"/>
          <ac:spMkLst>
            <pc:docMk/>
            <pc:sldMk cId="1369442129" sldId="349"/>
            <ac:spMk id="5" creationId="{00000000-0000-0000-0000-000000000000}"/>
          </ac:spMkLst>
        </pc:spChg>
        <pc:spChg chg="mod">
          <ac:chgData name="三原慎一" userId="5f70cbe7-f4c8-4824-9758-2abefef14823" providerId="ADAL" clId="{978D9395-FB88-4AB1-872C-224D454340C1}" dt="2021-01-26T08:42:25.370" v="57"/>
          <ac:spMkLst>
            <pc:docMk/>
            <pc:sldMk cId="1369442129" sldId="349"/>
            <ac:spMk id="6" creationId="{00000000-0000-0000-0000-000000000000}"/>
          </ac:spMkLst>
        </pc:spChg>
        <pc:spChg chg="mod">
          <ac:chgData name="三原慎一" userId="5f70cbe7-f4c8-4824-9758-2abefef14823" providerId="ADAL" clId="{978D9395-FB88-4AB1-872C-224D454340C1}" dt="2021-01-26T08:42:25.370" v="57"/>
          <ac:spMkLst>
            <pc:docMk/>
            <pc:sldMk cId="1369442129" sldId="349"/>
            <ac:spMk id="7" creationId="{00000000-0000-0000-0000-000000000000}"/>
          </ac:spMkLst>
        </pc:spChg>
        <pc:spChg chg="mod">
          <ac:chgData name="三原慎一" userId="5f70cbe7-f4c8-4824-9758-2abefef14823" providerId="ADAL" clId="{978D9395-FB88-4AB1-872C-224D454340C1}" dt="2021-01-26T08:42:25.370" v="57"/>
          <ac:spMkLst>
            <pc:docMk/>
            <pc:sldMk cId="1369442129" sldId="349"/>
            <ac:spMk id="8" creationId="{00000000-0000-0000-0000-000000000000}"/>
          </ac:spMkLst>
        </pc:spChg>
        <pc:spChg chg="mod">
          <ac:chgData name="三原慎一" userId="5f70cbe7-f4c8-4824-9758-2abefef14823" providerId="ADAL" clId="{978D9395-FB88-4AB1-872C-224D454340C1}" dt="2021-01-26T08:42:25.370" v="57"/>
          <ac:spMkLst>
            <pc:docMk/>
            <pc:sldMk cId="1369442129" sldId="349"/>
            <ac:spMk id="9" creationId="{00000000-0000-0000-0000-000000000000}"/>
          </ac:spMkLst>
        </pc:spChg>
        <pc:spChg chg="mod">
          <ac:chgData name="三原慎一" userId="5f70cbe7-f4c8-4824-9758-2abefef14823" providerId="ADAL" clId="{978D9395-FB88-4AB1-872C-224D454340C1}" dt="2021-01-26T08:42:25.370" v="57"/>
          <ac:spMkLst>
            <pc:docMk/>
            <pc:sldMk cId="1369442129" sldId="349"/>
            <ac:spMk id="11" creationId="{00000000-0000-0000-0000-000000000000}"/>
          </ac:spMkLst>
        </pc:spChg>
        <pc:spChg chg="mod">
          <ac:chgData name="三原慎一" userId="5f70cbe7-f4c8-4824-9758-2abefef14823" providerId="ADAL" clId="{978D9395-FB88-4AB1-872C-224D454340C1}" dt="2021-01-26T08:42:25.370" v="57"/>
          <ac:spMkLst>
            <pc:docMk/>
            <pc:sldMk cId="1369442129" sldId="349"/>
            <ac:spMk id="12" creationId="{00000000-0000-0000-0000-000000000000}"/>
          </ac:spMkLst>
        </pc:spChg>
        <pc:spChg chg="mod">
          <ac:chgData name="三原慎一" userId="5f70cbe7-f4c8-4824-9758-2abefef14823" providerId="ADAL" clId="{978D9395-FB88-4AB1-872C-224D454340C1}" dt="2021-01-26T08:42:25.370" v="57"/>
          <ac:spMkLst>
            <pc:docMk/>
            <pc:sldMk cId="1369442129" sldId="349"/>
            <ac:spMk id="13" creationId="{00000000-0000-0000-0000-000000000000}"/>
          </ac:spMkLst>
        </pc:spChg>
        <pc:spChg chg="mod">
          <ac:chgData name="三原慎一" userId="5f70cbe7-f4c8-4824-9758-2abefef14823" providerId="ADAL" clId="{978D9395-FB88-4AB1-872C-224D454340C1}" dt="2021-01-26T08:42:25.370" v="57"/>
          <ac:spMkLst>
            <pc:docMk/>
            <pc:sldMk cId="1369442129" sldId="349"/>
            <ac:spMk id="14" creationId="{00000000-0000-0000-0000-000000000000}"/>
          </ac:spMkLst>
        </pc:spChg>
        <pc:spChg chg="mod">
          <ac:chgData name="三原慎一" userId="5f70cbe7-f4c8-4824-9758-2abefef14823" providerId="ADAL" clId="{978D9395-FB88-4AB1-872C-224D454340C1}" dt="2021-01-26T08:42:25.370" v="57"/>
          <ac:spMkLst>
            <pc:docMk/>
            <pc:sldMk cId="1369442129" sldId="349"/>
            <ac:spMk id="15" creationId="{00000000-0000-0000-0000-000000000000}"/>
          </ac:spMkLst>
        </pc:spChg>
        <pc:spChg chg="mod">
          <ac:chgData name="三原慎一" userId="5f70cbe7-f4c8-4824-9758-2abefef14823" providerId="ADAL" clId="{978D9395-FB88-4AB1-872C-224D454340C1}" dt="2021-01-26T08:42:25.370" v="57"/>
          <ac:spMkLst>
            <pc:docMk/>
            <pc:sldMk cId="1369442129" sldId="349"/>
            <ac:spMk id="16" creationId="{00000000-0000-0000-0000-000000000000}"/>
          </ac:spMkLst>
        </pc:spChg>
      </pc:sldChg>
      <pc:sldChg chg="modSp">
        <pc:chgData name="三原慎一" userId="5f70cbe7-f4c8-4824-9758-2abefef14823" providerId="ADAL" clId="{978D9395-FB88-4AB1-872C-224D454340C1}" dt="2021-01-26T08:42:25.370" v="57"/>
        <pc:sldMkLst>
          <pc:docMk/>
          <pc:sldMk cId="868038690" sldId="350"/>
        </pc:sldMkLst>
        <pc:spChg chg="mod">
          <ac:chgData name="三原慎一" userId="5f70cbe7-f4c8-4824-9758-2abefef14823" providerId="ADAL" clId="{978D9395-FB88-4AB1-872C-224D454340C1}" dt="2021-01-26T08:42:25.370" v="57"/>
          <ac:spMkLst>
            <pc:docMk/>
            <pc:sldMk cId="868038690" sldId="350"/>
            <ac:spMk id="2" creationId="{00000000-0000-0000-0000-000000000000}"/>
          </ac:spMkLst>
        </pc:spChg>
        <pc:spChg chg="mod">
          <ac:chgData name="三原慎一" userId="5f70cbe7-f4c8-4824-9758-2abefef14823" providerId="ADAL" clId="{978D9395-FB88-4AB1-872C-224D454340C1}" dt="2021-01-26T08:42:25.370" v="57"/>
          <ac:spMkLst>
            <pc:docMk/>
            <pc:sldMk cId="868038690" sldId="350"/>
            <ac:spMk id="3" creationId="{00000000-0000-0000-0000-000000000000}"/>
          </ac:spMkLst>
        </pc:spChg>
        <pc:spChg chg="mod">
          <ac:chgData name="三原慎一" userId="5f70cbe7-f4c8-4824-9758-2abefef14823" providerId="ADAL" clId="{978D9395-FB88-4AB1-872C-224D454340C1}" dt="2021-01-26T08:42:25.370" v="57"/>
          <ac:spMkLst>
            <pc:docMk/>
            <pc:sldMk cId="868038690" sldId="350"/>
            <ac:spMk id="5" creationId="{00000000-0000-0000-0000-000000000000}"/>
          </ac:spMkLst>
        </pc:spChg>
        <pc:spChg chg="mod">
          <ac:chgData name="三原慎一" userId="5f70cbe7-f4c8-4824-9758-2abefef14823" providerId="ADAL" clId="{978D9395-FB88-4AB1-872C-224D454340C1}" dt="2021-01-26T08:42:25.370" v="57"/>
          <ac:spMkLst>
            <pc:docMk/>
            <pc:sldMk cId="868038690" sldId="350"/>
            <ac:spMk id="6" creationId="{00000000-0000-0000-0000-000000000000}"/>
          </ac:spMkLst>
        </pc:spChg>
        <pc:spChg chg="mod">
          <ac:chgData name="三原慎一" userId="5f70cbe7-f4c8-4824-9758-2abefef14823" providerId="ADAL" clId="{978D9395-FB88-4AB1-872C-224D454340C1}" dt="2021-01-26T08:42:25.370" v="57"/>
          <ac:spMkLst>
            <pc:docMk/>
            <pc:sldMk cId="868038690" sldId="350"/>
            <ac:spMk id="7" creationId="{00000000-0000-0000-0000-000000000000}"/>
          </ac:spMkLst>
        </pc:spChg>
        <pc:spChg chg="mod">
          <ac:chgData name="三原慎一" userId="5f70cbe7-f4c8-4824-9758-2abefef14823" providerId="ADAL" clId="{978D9395-FB88-4AB1-872C-224D454340C1}" dt="2021-01-26T08:42:25.370" v="57"/>
          <ac:spMkLst>
            <pc:docMk/>
            <pc:sldMk cId="868038690" sldId="350"/>
            <ac:spMk id="8" creationId="{00000000-0000-0000-0000-000000000000}"/>
          </ac:spMkLst>
        </pc:spChg>
        <pc:spChg chg="mod">
          <ac:chgData name="三原慎一" userId="5f70cbe7-f4c8-4824-9758-2abefef14823" providerId="ADAL" clId="{978D9395-FB88-4AB1-872C-224D454340C1}" dt="2021-01-26T08:42:25.370" v="57"/>
          <ac:spMkLst>
            <pc:docMk/>
            <pc:sldMk cId="868038690" sldId="350"/>
            <ac:spMk id="9" creationId="{00000000-0000-0000-0000-000000000000}"/>
          </ac:spMkLst>
        </pc:spChg>
        <pc:spChg chg="mod">
          <ac:chgData name="三原慎一" userId="5f70cbe7-f4c8-4824-9758-2abefef14823" providerId="ADAL" clId="{978D9395-FB88-4AB1-872C-224D454340C1}" dt="2021-01-26T08:42:25.370" v="57"/>
          <ac:spMkLst>
            <pc:docMk/>
            <pc:sldMk cId="868038690" sldId="350"/>
            <ac:spMk id="13" creationId="{00000000-0000-0000-0000-000000000000}"/>
          </ac:spMkLst>
        </pc:spChg>
        <pc:spChg chg="mod">
          <ac:chgData name="三原慎一" userId="5f70cbe7-f4c8-4824-9758-2abefef14823" providerId="ADAL" clId="{978D9395-FB88-4AB1-872C-224D454340C1}" dt="2021-01-26T08:42:25.370" v="57"/>
          <ac:spMkLst>
            <pc:docMk/>
            <pc:sldMk cId="868038690" sldId="350"/>
            <ac:spMk id="14" creationId="{00000000-0000-0000-0000-000000000000}"/>
          </ac:spMkLst>
        </pc:spChg>
        <pc:spChg chg="mod">
          <ac:chgData name="三原慎一" userId="5f70cbe7-f4c8-4824-9758-2abefef14823" providerId="ADAL" clId="{978D9395-FB88-4AB1-872C-224D454340C1}" dt="2021-01-26T08:42:25.370" v="57"/>
          <ac:spMkLst>
            <pc:docMk/>
            <pc:sldMk cId="868038690" sldId="350"/>
            <ac:spMk id="15" creationId="{00000000-0000-0000-0000-000000000000}"/>
          </ac:spMkLst>
        </pc:spChg>
        <pc:spChg chg="mod">
          <ac:chgData name="三原慎一" userId="5f70cbe7-f4c8-4824-9758-2abefef14823" providerId="ADAL" clId="{978D9395-FB88-4AB1-872C-224D454340C1}" dt="2021-01-26T08:42:25.370" v="57"/>
          <ac:spMkLst>
            <pc:docMk/>
            <pc:sldMk cId="868038690" sldId="350"/>
            <ac:spMk id="16" creationId="{00000000-0000-0000-0000-000000000000}"/>
          </ac:spMkLst>
        </pc:spChg>
        <pc:spChg chg="mod">
          <ac:chgData name="三原慎一" userId="5f70cbe7-f4c8-4824-9758-2abefef14823" providerId="ADAL" clId="{978D9395-FB88-4AB1-872C-224D454340C1}" dt="2021-01-26T08:42:25.370" v="57"/>
          <ac:spMkLst>
            <pc:docMk/>
            <pc:sldMk cId="868038690" sldId="350"/>
            <ac:spMk id="17" creationId="{00000000-0000-0000-0000-000000000000}"/>
          </ac:spMkLst>
        </pc:spChg>
        <pc:spChg chg="mod">
          <ac:chgData name="三原慎一" userId="5f70cbe7-f4c8-4824-9758-2abefef14823" providerId="ADAL" clId="{978D9395-FB88-4AB1-872C-224D454340C1}" dt="2021-01-26T08:42:25.370" v="57"/>
          <ac:spMkLst>
            <pc:docMk/>
            <pc:sldMk cId="868038690" sldId="350"/>
            <ac:spMk id="18" creationId="{00000000-0000-0000-0000-000000000000}"/>
          </ac:spMkLst>
        </pc:spChg>
        <pc:picChg chg="mod">
          <ac:chgData name="三原慎一" userId="5f70cbe7-f4c8-4824-9758-2abefef14823" providerId="ADAL" clId="{978D9395-FB88-4AB1-872C-224D454340C1}" dt="2021-01-26T08:42:25.370" v="57"/>
          <ac:picMkLst>
            <pc:docMk/>
            <pc:sldMk cId="868038690" sldId="350"/>
            <ac:picMk id="4" creationId="{00000000-0000-0000-0000-000000000000}"/>
          </ac:picMkLst>
        </pc:picChg>
      </pc:sldChg>
      <pc:sldChg chg="modSp">
        <pc:chgData name="三原慎一" userId="5f70cbe7-f4c8-4824-9758-2abefef14823" providerId="ADAL" clId="{978D9395-FB88-4AB1-872C-224D454340C1}" dt="2021-01-26T08:42:25.370" v="57"/>
        <pc:sldMkLst>
          <pc:docMk/>
          <pc:sldMk cId="1649993583" sldId="356"/>
        </pc:sldMkLst>
        <pc:spChg chg="mod">
          <ac:chgData name="三原慎一" userId="5f70cbe7-f4c8-4824-9758-2abefef14823" providerId="ADAL" clId="{978D9395-FB88-4AB1-872C-224D454340C1}" dt="2021-01-26T08:42:25.370" v="57"/>
          <ac:spMkLst>
            <pc:docMk/>
            <pc:sldMk cId="1649993583" sldId="356"/>
            <ac:spMk id="2" creationId="{00000000-0000-0000-0000-000000000000}"/>
          </ac:spMkLst>
        </pc:spChg>
        <pc:spChg chg="mod">
          <ac:chgData name="三原慎一" userId="5f70cbe7-f4c8-4824-9758-2abefef14823" providerId="ADAL" clId="{978D9395-FB88-4AB1-872C-224D454340C1}" dt="2021-01-26T08:42:25.370" v="57"/>
          <ac:spMkLst>
            <pc:docMk/>
            <pc:sldMk cId="1649993583" sldId="356"/>
            <ac:spMk id="3" creationId="{00000000-0000-0000-0000-000000000000}"/>
          </ac:spMkLst>
        </pc:spChg>
        <pc:spChg chg="mod">
          <ac:chgData name="三原慎一" userId="5f70cbe7-f4c8-4824-9758-2abefef14823" providerId="ADAL" clId="{978D9395-FB88-4AB1-872C-224D454340C1}" dt="2021-01-26T08:42:25.370" v="57"/>
          <ac:spMkLst>
            <pc:docMk/>
            <pc:sldMk cId="1649993583" sldId="356"/>
            <ac:spMk id="4" creationId="{00000000-0000-0000-0000-000000000000}"/>
          </ac:spMkLst>
        </pc:spChg>
        <pc:spChg chg="mod">
          <ac:chgData name="三原慎一" userId="5f70cbe7-f4c8-4824-9758-2abefef14823" providerId="ADAL" clId="{978D9395-FB88-4AB1-872C-224D454340C1}" dt="2021-01-26T08:42:25.370" v="57"/>
          <ac:spMkLst>
            <pc:docMk/>
            <pc:sldMk cId="1649993583" sldId="356"/>
            <ac:spMk id="6" creationId="{00000000-0000-0000-0000-000000000000}"/>
          </ac:spMkLst>
        </pc:spChg>
        <pc:spChg chg="mod">
          <ac:chgData name="三原慎一" userId="5f70cbe7-f4c8-4824-9758-2abefef14823" providerId="ADAL" clId="{978D9395-FB88-4AB1-872C-224D454340C1}" dt="2021-01-26T08:42:25.370" v="57"/>
          <ac:spMkLst>
            <pc:docMk/>
            <pc:sldMk cId="1649993583" sldId="356"/>
            <ac:spMk id="7" creationId="{00000000-0000-0000-0000-000000000000}"/>
          </ac:spMkLst>
        </pc:spChg>
        <pc:spChg chg="mod">
          <ac:chgData name="三原慎一" userId="5f70cbe7-f4c8-4824-9758-2abefef14823" providerId="ADAL" clId="{978D9395-FB88-4AB1-872C-224D454340C1}" dt="2021-01-26T08:42:25.370" v="57"/>
          <ac:spMkLst>
            <pc:docMk/>
            <pc:sldMk cId="1649993583" sldId="356"/>
            <ac:spMk id="8" creationId="{00000000-0000-0000-0000-000000000000}"/>
          </ac:spMkLst>
        </pc:spChg>
        <pc:spChg chg="mod">
          <ac:chgData name="三原慎一" userId="5f70cbe7-f4c8-4824-9758-2abefef14823" providerId="ADAL" clId="{978D9395-FB88-4AB1-872C-224D454340C1}" dt="2021-01-26T08:42:25.370" v="57"/>
          <ac:spMkLst>
            <pc:docMk/>
            <pc:sldMk cId="1649993583" sldId="356"/>
            <ac:spMk id="9" creationId="{00000000-0000-0000-0000-000000000000}"/>
          </ac:spMkLst>
        </pc:spChg>
        <pc:spChg chg="mod">
          <ac:chgData name="三原慎一" userId="5f70cbe7-f4c8-4824-9758-2abefef14823" providerId="ADAL" clId="{978D9395-FB88-4AB1-872C-224D454340C1}" dt="2021-01-26T08:42:25.370" v="57"/>
          <ac:spMkLst>
            <pc:docMk/>
            <pc:sldMk cId="1649993583" sldId="356"/>
            <ac:spMk id="10" creationId="{00000000-0000-0000-0000-000000000000}"/>
          </ac:spMkLst>
        </pc:spChg>
        <pc:spChg chg="mod">
          <ac:chgData name="三原慎一" userId="5f70cbe7-f4c8-4824-9758-2abefef14823" providerId="ADAL" clId="{978D9395-FB88-4AB1-872C-224D454340C1}" dt="2021-01-26T08:42:25.370" v="57"/>
          <ac:spMkLst>
            <pc:docMk/>
            <pc:sldMk cId="1649993583" sldId="356"/>
            <ac:spMk id="11" creationId="{00000000-0000-0000-0000-000000000000}"/>
          </ac:spMkLst>
        </pc:spChg>
        <pc:spChg chg="mod">
          <ac:chgData name="三原慎一" userId="5f70cbe7-f4c8-4824-9758-2abefef14823" providerId="ADAL" clId="{978D9395-FB88-4AB1-872C-224D454340C1}" dt="2021-01-26T08:42:25.370" v="57"/>
          <ac:spMkLst>
            <pc:docMk/>
            <pc:sldMk cId="1649993583" sldId="356"/>
            <ac:spMk id="13" creationId="{00000000-0000-0000-0000-000000000000}"/>
          </ac:spMkLst>
        </pc:spChg>
        <pc:spChg chg="mod">
          <ac:chgData name="三原慎一" userId="5f70cbe7-f4c8-4824-9758-2abefef14823" providerId="ADAL" clId="{978D9395-FB88-4AB1-872C-224D454340C1}" dt="2021-01-26T08:42:25.370" v="57"/>
          <ac:spMkLst>
            <pc:docMk/>
            <pc:sldMk cId="1649993583" sldId="356"/>
            <ac:spMk id="14" creationId="{00000000-0000-0000-0000-000000000000}"/>
          </ac:spMkLst>
        </pc:spChg>
        <pc:spChg chg="mod">
          <ac:chgData name="三原慎一" userId="5f70cbe7-f4c8-4824-9758-2abefef14823" providerId="ADAL" clId="{978D9395-FB88-4AB1-872C-224D454340C1}" dt="2021-01-26T08:42:25.370" v="57"/>
          <ac:spMkLst>
            <pc:docMk/>
            <pc:sldMk cId="1649993583" sldId="356"/>
            <ac:spMk id="15" creationId="{00000000-0000-0000-0000-000000000000}"/>
          </ac:spMkLst>
        </pc:spChg>
        <pc:spChg chg="mod">
          <ac:chgData name="三原慎一" userId="5f70cbe7-f4c8-4824-9758-2abefef14823" providerId="ADAL" clId="{978D9395-FB88-4AB1-872C-224D454340C1}" dt="2021-01-26T08:42:25.370" v="57"/>
          <ac:spMkLst>
            <pc:docMk/>
            <pc:sldMk cId="1649993583" sldId="356"/>
            <ac:spMk id="16" creationId="{00000000-0000-0000-0000-000000000000}"/>
          </ac:spMkLst>
        </pc:spChg>
        <pc:spChg chg="mod">
          <ac:chgData name="三原慎一" userId="5f70cbe7-f4c8-4824-9758-2abefef14823" providerId="ADAL" clId="{978D9395-FB88-4AB1-872C-224D454340C1}" dt="2021-01-26T08:42:25.370" v="57"/>
          <ac:spMkLst>
            <pc:docMk/>
            <pc:sldMk cId="1649993583" sldId="356"/>
            <ac:spMk id="17" creationId="{00000000-0000-0000-0000-000000000000}"/>
          </ac:spMkLst>
        </pc:spChg>
        <pc:spChg chg="mod">
          <ac:chgData name="三原慎一" userId="5f70cbe7-f4c8-4824-9758-2abefef14823" providerId="ADAL" clId="{978D9395-FB88-4AB1-872C-224D454340C1}" dt="2021-01-26T08:42:25.370" v="57"/>
          <ac:spMkLst>
            <pc:docMk/>
            <pc:sldMk cId="1649993583" sldId="356"/>
            <ac:spMk id="18" creationId="{00000000-0000-0000-0000-000000000000}"/>
          </ac:spMkLst>
        </pc:spChg>
      </pc:sldChg>
      <pc:sldChg chg="modSp">
        <pc:chgData name="三原慎一" userId="5f70cbe7-f4c8-4824-9758-2abefef14823" providerId="ADAL" clId="{978D9395-FB88-4AB1-872C-224D454340C1}" dt="2021-01-26T08:42:25.370" v="57"/>
        <pc:sldMkLst>
          <pc:docMk/>
          <pc:sldMk cId="3361427181" sldId="430"/>
        </pc:sldMkLst>
        <pc:spChg chg="mod">
          <ac:chgData name="三原慎一" userId="5f70cbe7-f4c8-4824-9758-2abefef14823" providerId="ADAL" clId="{978D9395-FB88-4AB1-872C-224D454340C1}" dt="2021-01-26T08:42:25.370" v="57"/>
          <ac:spMkLst>
            <pc:docMk/>
            <pc:sldMk cId="3361427181" sldId="430"/>
            <ac:spMk id="5" creationId="{7291F45C-336D-4A35-9472-48ECD88743C5}"/>
          </ac:spMkLst>
        </pc:spChg>
        <pc:spChg chg="mod">
          <ac:chgData name="三原慎一" userId="5f70cbe7-f4c8-4824-9758-2abefef14823" providerId="ADAL" clId="{978D9395-FB88-4AB1-872C-224D454340C1}" dt="2021-01-26T08:42:25.370" v="57"/>
          <ac:spMkLst>
            <pc:docMk/>
            <pc:sldMk cId="3361427181" sldId="430"/>
            <ac:spMk id="6" creationId="{D050FAC1-8996-47B4-A056-9D1612E5F3BF}"/>
          </ac:spMkLst>
        </pc:spChg>
        <pc:spChg chg="mod">
          <ac:chgData name="三原慎一" userId="5f70cbe7-f4c8-4824-9758-2abefef14823" providerId="ADAL" clId="{978D9395-FB88-4AB1-872C-224D454340C1}" dt="2021-01-26T08:42:25.370" v="57"/>
          <ac:spMkLst>
            <pc:docMk/>
            <pc:sldMk cId="3361427181" sldId="430"/>
            <ac:spMk id="8" creationId="{76660D9A-7E2E-4DA1-B373-BA1B03DBAD65}"/>
          </ac:spMkLst>
        </pc:spChg>
        <pc:spChg chg="mod">
          <ac:chgData name="三原慎一" userId="5f70cbe7-f4c8-4824-9758-2abefef14823" providerId="ADAL" clId="{978D9395-FB88-4AB1-872C-224D454340C1}" dt="2021-01-26T08:42:25.370" v="57"/>
          <ac:spMkLst>
            <pc:docMk/>
            <pc:sldMk cId="3361427181" sldId="430"/>
            <ac:spMk id="9" creationId="{FB9EED4A-A09D-4AB5-84E8-7BB3E63D646E}"/>
          </ac:spMkLst>
        </pc:spChg>
        <pc:spChg chg="mod">
          <ac:chgData name="三原慎一" userId="5f70cbe7-f4c8-4824-9758-2abefef14823" providerId="ADAL" clId="{978D9395-FB88-4AB1-872C-224D454340C1}" dt="2021-01-26T08:42:25.370" v="57"/>
          <ac:spMkLst>
            <pc:docMk/>
            <pc:sldMk cId="3361427181" sldId="430"/>
            <ac:spMk id="10" creationId="{0130790E-FFC9-47A8-A013-554D862AA86A}"/>
          </ac:spMkLst>
        </pc:spChg>
        <pc:picChg chg="mod">
          <ac:chgData name="三原慎一" userId="5f70cbe7-f4c8-4824-9758-2abefef14823" providerId="ADAL" clId="{978D9395-FB88-4AB1-872C-224D454340C1}" dt="2021-01-26T08:42:25.370" v="57"/>
          <ac:picMkLst>
            <pc:docMk/>
            <pc:sldMk cId="3361427181" sldId="430"/>
            <ac:picMk id="7" creationId="{D4C5DB35-6985-491A-A60B-16651DA8D74C}"/>
          </ac:picMkLst>
        </pc:picChg>
      </pc:sldChg>
      <pc:sldChg chg="modSp modNotes">
        <pc:chgData name="三原慎一" userId="5f70cbe7-f4c8-4824-9758-2abefef14823" providerId="ADAL" clId="{978D9395-FB88-4AB1-872C-224D454340C1}" dt="2021-01-26T08:42:25.370" v="57"/>
        <pc:sldMkLst>
          <pc:docMk/>
          <pc:sldMk cId="1321109703" sldId="431"/>
        </pc:sldMkLst>
        <pc:spChg chg="mod">
          <ac:chgData name="三原慎一" userId="5f70cbe7-f4c8-4824-9758-2abefef14823" providerId="ADAL" clId="{978D9395-FB88-4AB1-872C-224D454340C1}" dt="2021-01-26T08:42:25.370" v="57"/>
          <ac:spMkLst>
            <pc:docMk/>
            <pc:sldMk cId="1321109703" sldId="431"/>
            <ac:spMk id="3" creationId="{C6D76EA7-9C55-40F1-9F91-6E6A38A710C3}"/>
          </ac:spMkLst>
        </pc:spChg>
        <pc:spChg chg="mod">
          <ac:chgData name="三原慎一" userId="5f70cbe7-f4c8-4824-9758-2abefef14823" providerId="ADAL" clId="{978D9395-FB88-4AB1-872C-224D454340C1}" dt="2021-01-26T08:42:25.370" v="57"/>
          <ac:spMkLst>
            <pc:docMk/>
            <pc:sldMk cId="1321109703" sldId="431"/>
            <ac:spMk id="4" creationId="{46DF1E18-4A8A-4F8D-B56B-FBCB60429F20}"/>
          </ac:spMkLst>
        </pc:spChg>
        <pc:spChg chg="mod">
          <ac:chgData name="三原慎一" userId="5f70cbe7-f4c8-4824-9758-2abefef14823" providerId="ADAL" clId="{978D9395-FB88-4AB1-872C-224D454340C1}" dt="2021-01-26T08:42:25.370" v="57"/>
          <ac:spMkLst>
            <pc:docMk/>
            <pc:sldMk cId="1321109703" sldId="431"/>
            <ac:spMk id="5" creationId="{EA48D5EF-5A5A-450F-8EA9-714966F98A31}"/>
          </ac:spMkLst>
        </pc:spChg>
        <pc:spChg chg="mod">
          <ac:chgData name="三原慎一" userId="5f70cbe7-f4c8-4824-9758-2abefef14823" providerId="ADAL" clId="{978D9395-FB88-4AB1-872C-224D454340C1}" dt="2021-01-26T08:42:25.370" v="57"/>
          <ac:spMkLst>
            <pc:docMk/>
            <pc:sldMk cId="1321109703" sldId="431"/>
            <ac:spMk id="13" creationId="{00000000-0000-0000-0000-000000000000}"/>
          </ac:spMkLst>
        </pc:spChg>
        <pc:spChg chg="mod">
          <ac:chgData name="三原慎一" userId="5f70cbe7-f4c8-4824-9758-2abefef14823" providerId="ADAL" clId="{978D9395-FB88-4AB1-872C-224D454340C1}" dt="2021-01-26T08:42:25.370" v="57"/>
          <ac:spMkLst>
            <pc:docMk/>
            <pc:sldMk cId="1321109703" sldId="431"/>
            <ac:spMk id="14" creationId="{00000000-0000-0000-0000-000000000000}"/>
          </ac:spMkLst>
        </pc:spChg>
        <pc:spChg chg="mod">
          <ac:chgData name="三原慎一" userId="5f70cbe7-f4c8-4824-9758-2abefef14823" providerId="ADAL" clId="{978D9395-FB88-4AB1-872C-224D454340C1}" dt="2021-01-26T08:42:25.370" v="57"/>
          <ac:spMkLst>
            <pc:docMk/>
            <pc:sldMk cId="1321109703" sldId="431"/>
            <ac:spMk id="15" creationId="{9FCDC9E6-5449-4142-83B6-70516B2C6AA8}"/>
          </ac:spMkLst>
        </pc:spChg>
        <pc:spChg chg="mod">
          <ac:chgData name="三原慎一" userId="5f70cbe7-f4c8-4824-9758-2abefef14823" providerId="ADAL" clId="{978D9395-FB88-4AB1-872C-224D454340C1}" dt="2021-01-26T08:42:25.370" v="57"/>
          <ac:spMkLst>
            <pc:docMk/>
            <pc:sldMk cId="1321109703" sldId="431"/>
            <ac:spMk id="16" creationId="{A20FFD8B-A54B-4B42-9D85-8AB5538D90C1}"/>
          </ac:spMkLst>
        </pc:spChg>
        <pc:spChg chg="mod">
          <ac:chgData name="三原慎一" userId="5f70cbe7-f4c8-4824-9758-2abefef14823" providerId="ADAL" clId="{978D9395-FB88-4AB1-872C-224D454340C1}" dt="2021-01-26T08:42:25.370" v="57"/>
          <ac:spMkLst>
            <pc:docMk/>
            <pc:sldMk cId="1321109703" sldId="431"/>
            <ac:spMk id="17" creationId="{96B62CC8-3CDE-4EA5-87EA-B2EF2605EE9F}"/>
          </ac:spMkLst>
        </pc:spChg>
        <pc:spChg chg="mod">
          <ac:chgData name="三原慎一" userId="5f70cbe7-f4c8-4824-9758-2abefef14823" providerId="ADAL" clId="{978D9395-FB88-4AB1-872C-224D454340C1}" dt="2021-01-26T08:42:25.370" v="57"/>
          <ac:spMkLst>
            <pc:docMk/>
            <pc:sldMk cId="1321109703" sldId="431"/>
            <ac:spMk id="18" creationId="{44D65AAB-0DB0-42F3-91D9-1FD74E0687B0}"/>
          </ac:spMkLst>
        </pc:spChg>
        <pc:spChg chg="mod">
          <ac:chgData name="三原慎一" userId="5f70cbe7-f4c8-4824-9758-2abefef14823" providerId="ADAL" clId="{978D9395-FB88-4AB1-872C-224D454340C1}" dt="2021-01-26T08:42:25.370" v="57"/>
          <ac:spMkLst>
            <pc:docMk/>
            <pc:sldMk cId="1321109703" sldId="431"/>
            <ac:spMk id="19" creationId="{DA8DFE86-3F49-4CD5-9498-6ADA6532F7EF}"/>
          </ac:spMkLst>
        </pc:spChg>
        <pc:spChg chg="mod">
          <ac:chgData name="三原慎一" userId="5f70cbe7-f4c8-4824-9758-2abefef14823" providerId="ADAL" clId="{978D9395-FB88-4AB1-872C-224D454340C1}" dt="2021-01-26T08:42:25.370" v="57"/>
          <ac:spMkLst>
            <pc:docMk/>
            <pc:sldMk cId="1321109703" sldId="431"/>
            <ac:spMk id="20" creationId="{70060A3E-A6B9-438A-9677-B653ED3ACC39}"/>
          </ac:spMkLst>
        </pc:spChg>
        <pc:spChg chg="mod">
          <ac:chgData name="三原慎一" userId="5f70cbe7-f4c8-4824-9758-2abefef14823" providerId="ADAL" clId="{978D9395-FB88-4AB1-872C-224D454340C1}" dt="2021-01-26T08:42:25.370" v="57"/>
          <ac:spMkLst>
            <pc:docMk/>
            <pc:sldMk cId="1321109703" sldId="431"/>
            <ac:spMk id="29" creationId="{00000000-0000-0000-0000-000000000000}"/>
          </ac:spMkLst>
        </pc:spChg>
        <pc:spChg chg="mod">
          <ac:chgData name="三原慎一" userId="5f70cbe7-f4c8-4824-9758-2abefef14823" providerId="ADAL" clId="{978D9395-FB88-4AB1-872C-224D454340C1}" dt="2021-01-26T08:42:25.370" v="57"/>
          <ac:spMkLst>
            <pc:docMk/>
            <pc:sldMk cId="1321109703" sldId="431"/>
            <ac:spMk id="35" creationId="{00000000-0000-0000-0000-000000000000}"/>
          </ac:spMkLst>
        </pc:spChg>
        <pc:spChg chg="mod">
          <ac:chgData name="三原慎一" userId="5f70cbe7-f4c8-4824-9758-2abefef14823" providerId="ADAL" clId="{978D9395-FB88-4AB1-872C-224D454340C1}" dt="2021-01-26T08:42:25.370" v="57"/>
          <ac:spMkLst>
            <pc:docMk/>
            <pc:sldMk cId="1321109703" sldId="431"/>
            <ac:spMk id="62" creationId="{00000000-0000-0000-0000-000000000000}"/>
          </ac:spMkLst>
        </pc:spChg>
        <pc:picChg chg="mod">
          <ac:chgData name="三原慎一" userId="5f70cbe7-f4c8-4824-9758-2abefef14823" providerId="ADAL" clId="{978D9395-FB88-4AB1-872C-224D454340C1}" dt="2021-01-26T08:42:25.370" v="57"/>
          <ac:picMkLst>
            <pc:docMk/>
            <pc:sldMk cId="1321109703" sldId="431"/>
            <ac:picMk id="12" creationId="{00000000-0000-0000-0000-000000000000}"/>
          </ac:picMkLst>
        </pc:picChg>
        <pc:cxnChg chg="mod">
          <ac:chgData name="三原慎一" userId="5f70cbe7-f4c8-4824-9758-2abefef14823" providerId="ADAL" clId="{978D9395-FB88-4AB1-872C-224D454340C1}" dt="2021-01-26T08:42:25.370" v="57"/>
          <ac:cxnSpMkLst>
            <pc:docMk/>
            <pc:sldMk cId="1321109703" sldId="431"/>
            <ac:cxnSpMk id="53" creationId="{00000000-0000-0000-0000-000000000000}"/>
          </ac:cxnSpMkLst>
        </pc:cxnChg>
        <pc:cxnChg chg="mod">
          <ac:chgData name="三原慎一" userId="5f70cbe7-f4c8-4824-9758-2abefef14823" providerId="ADAL" clId="{978D9395-FB88-4AB1-872C-224D454340C1}" dt="2021-01-26T08:42:25.370" v="57"/>
          <ac:cxnSpMkLst>
            <pc:docMk/>
            <pc:sldMk cId="1321109703" sldId="431"/>
            <ac:cxnSpMk id="55" creationId="{00000000-0000-0000-0000-000000000000}"/>
          </ac:cxnSpMkLst>
        </pc:cxnChg>
      </pc:sldChg>
      <pc:sldChg chg="modSp">
        <pc:chgData name="三原慎一" userId="5f70cbe7-f4c8-4824-9758-2abefef14823" providerId="ADAL" clId="{978D9395-FB88-4AB1-872C-224D454340C1}" dt="2021-01-26T08:42:25.370" v="57"/>
        <pc:sldMkLst>
          <pc:docMk/>
          <pc:sldMk cId="3923943327" sldId="432"/>
        </pc:sldMkLst>
        <pc:spChg chg="mod">
          <ac:chgData name="三原慎一" userId="5f70cbe7-f4c8-4824-9758-2abefef14823" providerId="ADAL" clId="{978D9395-FB88-4AB1-872C-224D454340C1}" dt="2021-01-26T08:42:25.370" v="57"/>
          <ac:spMkLst>
            <pc:docMk/>
            <pc:sldMk cId="3923943327" sldId="432"/>
            <ac:spMk id="5" creationId="{B92251B8-A200-4318-BA87-0771A226436D}"/>
          </ac:spMkLst>
        </pc:spChg>
        <pc:spChg chg="mod">
          <ac:chgData name="三原慎一" userId="5f70cbe7-f4c8-4824-9758-2abefef14823" providerId="ADAL" clId="{978D9395-FB88-4AB1-872C-224D454340C1}" dt="2021-01-26T08:42:25.370" v="57"/>
          <ac:spMkLst>
            <pc:docMk/>
            <pc:sldMk cId="3923943327" sldId="432"/>
            <ac:spMk id="6" creationId="{8BFDB0E2-1975-496F-A1BD-9725A63C44D3}"/>
          </ac:spMkLst>
        </pc:spChg>
        <pc:picChg chg="mod">
          <ac:chgData name="三原慎一" userId="5f70cbe7-f4c8-4824-9758-2abefef14823" providerId="ADAL" clId="{978D9395-FB88-4AB1-872C-224D454340C1}" dt="2021-01-26T08:42:25.370" v="57"/>
          <ac:picMkLst>
            <pc:docMk/>
            <pc:sldMk cId="3923943327" sldId="432"/>
            <ac:picMk id="7" creationId="{4D3131E6-3787-4399-A354-975C8C6D968B}"/>
          </ac:picMkLst>
        </pc:picChg>
      </pc:sldChg>
      <pc:sldChg chg="modSp">
        <pc:chgData name="三原慎一" userId="5f70cbe7-f4c8-4824-9758-2abefef14823" providerId="ADAL" clId="{978D9395-FB88-4AB1-872C-224D454340C1}" dt="2021-01-26T08:42:25.370" v="57"/>
        <pc:sldMkLst>
          <pc:docMk/>
          <pc:sldMk cId="3330045803" sldId="433"/>
        </pc:sldMkLst>
        <pc:spChg chg="mod">
          <ac:chgData name="三原慎一" userId="5f70cbe7-f4c8-4824-9758-2abefef14823" providerId="ADAL" clId="{978D9395-FB88-4AB1-872C-224D454340C1}" dt="2021-01-26T08:42:25.370" v="57"/>
          <ac:spMkLst>
            <pc:docMk/>
            <pc:sldMk cId="3330045803" sldId="433"/>
            <ac:spMk id="2" creationId="{646C6F5A-9F41-47D1-8404-FB1FA88CFC87}"/>
          </ac:spMkLst>
        </pc:spChg>
        <pc:spChg chg="mod">
          <ac:chgData name="三原慎一" userId="5f70cbe7-f4c8-4824-9758-2abefef14823" providerId="ADAL" clId="{978D9395-FB88-4AB1-872C-224D454340C1}" dt="2021-01-26T08:42:25.370" v="57"/>
          <ac:spMkLst>
            <pc:docMk/>
            <pc:sldMk cId="3330045803" sldId="433"/>
            <ac:spMk id="10" creationId="{5BF8F9C2-6B6E-40C0-BE08-74B2A59209DC}"/>
          </ac:spMkLst>
        </pc:spChg>
        <pc:spChg chg="mod">
          <ac:chgData name="三原慎一" userId="5f70cbe7-f4c8-4824-9758-2abefef14823" providerId="ADAL" clId="{978D9395-FB88-4AB1-872C-224D454340C1}" dt="2021-01-26T08:42:25.370" v="57"/>
          <ac:spMkLst>
            <pc:docMk/>
            <pc:sldMk cId="3330045803" sldId="433"/>
            <ac:spMk id="13" creationId="{49D74B4B-00DE-4FF7-A4B6-908873604B10}"/>
          </ac:spMkLst>
        </pc:spChg>
        <pc:spChg chg="mod">
          <ac:chgData name="三原慎一" userId="5f70cbe7-f4c8-4824-9758-2abefef14823" providerId="ADAL" clId="{978D9395-FB88-4AB1-872C-224D454340C1}" dt="2021-01-26T08:42:25.370" v="57"/>
          <ac:spMkLst>
            <pc:docMk/>
            <pc:sldMk cId="3330045803" sldId="433"/>
            <ac:spMk id="14" creationId="{D133FDCD-CA85-4283-A95A-876FA17CD3D6}"/>
          </ac:spMkLst>
        </pc:spChg>
        <pc:spChg chg="mod">
          <ac:chgData name="三原慎一" userId="5f70cbe7-f4c8-4824-9758-2abefef14823" providerId="ADAL" clId="{978D9395-FB88-4AB1-872C-224D454340C1}" dt="2021-01-26T08:42:25.370" v="57"/>
          <ac:spMkLst>
            <pc:docMk/>
            <pc:sldMk cId="3330045803" sldId="433"/>
            <ac:spMk id="17" creationId="{C08B730F-F68A-4240-BEA8-FDFC1F7AE739}"/>
          </ac:spMkLst>
        </pc:spChg>
        <pc:spChg chg="mod">
          <ac:chgData name="三原慎一" userId="5f70cbe7-f4c8-4824-9758-2abefef14823" providerId="ADAL" clId="{978D9395-FB88-4AB1-872C-224D454340C1}" dt="2021-01-26T08:42:25.370" v="57"/>
          <ac:spMkLst>
            <pc:docMk/>
            <pc:sldMk cId="3330045803" sldId="433"/>
            <ac:spMk id="18" creationId="{61B49501-8C2C-42AF-8810-EC18CA752FFE}"/>
          </ac:spMkLst>
        </pc:spChg>
        <pc:spChg chg="mod">
          <ac:chgData name="三原慎一" userId="5f70cbe7-f4c8-4824-9758-2abefef14823" providerId="ADAL" clId="{978D9395-FB88-4AB1-872C-224D454340C1}" dt="2021-01-26T08:42:25.370" v="57"/>
          <ac:spMkLst>
            <pc:docMk/>
            <pc:sldMk cId="3330045803" sldId="433"/>
            <ac:spMk id="19" creationId="{06A9902C-EA3C-454A-81EF-4CFD15990377}"/>
          </ac:spMkLst>
        </pc:spChg>
        <pc:spChg chg="mod">
          <ac:chgData name="三原慎一" userId="5f70cbe7-f4c8-4824-9758-2abefef14823" providerId="ADAL" clId="{978D9395-FB88-4AB1-872C-224D454340C1}" dt="2021-01-26T08:42:25.370" v="57"/>
          <ac:spMkLst>
            <pc:docMk/>
            <pc:sldMk cId="3330045803" sldId="433"/>
            <ac:spMk id="20" creationId="{81F1C35A-9CF5-4754-8D8D-B28B9932373A}"/>
          </ac:spMkLst>
        </pc:spChg>
        <pc:spChg chg="mod">
          <ac:chgData name="三原慎一" userId="5f70cbe7-f4c8-4824-9758-2abefef14823" providerId="ADAL" clId="{978D9395-FB88-4AB1-872C-224D454340C1}" dt="2021-01-26T08:42:25.370" v="57"/>
          <ac:spMkLst>
            <pc:docMk/>
            <pc:sldMk cId="3330045803" sldId="433"/>
            <ac:spMk id="21" creationId="{AE51A73E-CC1E-4340-9365-1B26D7878F3C}"/>
          </ac:spMkLst>
        </pc:spChg>
        <pc:spChg chg="mod">
          <ac:chgData name="三原慎一" userId="5f70cbe7-f4c8-4824-9758-2abefef14823" providerId="ADAL" clId="{978D9395-FB88-4AB1-872C-224D454340C1}" dt="2021-01-26T08:42:25.370" v="57"/>
          <ac:spMkLst>
            <pc:docMk/>
            <pc:sldMk cId="3330045803" sldId="433"/>
            <ac:spMk id="24" creationId="{4171EB70-C74A-41B5-B55B-CB58083B4037}"/>
          </ac:spMkLst>
        </pc:spChg>
        <pc:spChg chg="mod">
          <ac:chgData name="三原慎一" userId="5f70cbe7-f4c8-4824-9758-2abefef14823" providerId="ADAL" clId="{978D9395-FB88-4AB1-872C-224D454340C1}" dt="2021-01-26T08:42:25.370" v="57"/>
          <ac:spMkLst>
            <pc:docMk/>
            <pc:sldMk cId="3330045803" sldId="433"/>
            <ac:spMk id="26" creationId="{58F20CFA-6A09-46D9-A4ED-1906403518FD}"/>
          </ac:spMkLst>
        </pc:spChg>
        <pc:spChg chg="mod">
          <ac:chgData name="三原慎一" userId="5f70cbe7-f4c8-4824-9758-2abefef14823" providerId="ADAL" clId="{978D9395-FB88-4AB1-872C-224D454340C1}" dt="2021-01-26T08:42:25.370" v="57"/>
          <ac:spMkLst>
            <pc:docMk/>
            <pc:sldMk cId="3330045803" sldId="433"/>
            <ac:spMk id="37" creationId="{3C53C106-8730-4959-962E-76D2226BFCB2}"/>
          </ac:spMkLst>
        </pc:spChg>
        <pc:spChg chg="mod">
          <ac:chgData name="三原慎一" userId="5f70cbe7-f4c8-4824-9758-2abefef14823" providerId="ADAL" clId="{978D9395-FB88-4AB1-872C-224D454340C1}" dt="2021-01-26T08:42:25.370" v="57"/>
          <ac:spMkLst>
            <pc:docMk/>
            <pc:sldMk cId="3330045803" sldId="433"/>
            <ac:spMk id="38" creationId="{3F2CD4CA-FB61-4A13-8060-CEED7C173E61}"/>
          </ac:spMkLst>
        </pc:spChg>
        <pc:spChg chg="mod">
          <ac:chgData name="三原慎一" userId="5f70cbe7-f4c8-4824-9758-2abefef14823" providerId="ADAL" clId="{978D9395-FB88-4AB1-872C-224D454340C1}" dt="2021-01-26T08:42:25.370" v="57"/>
          <ac:spMkLst>
            <pc:docMk/>
            <pc:sldMk cId="3330045803" sldId="433"/>
            <ac:spMk id="39" creationId="{A9C74774-4A36-4906-A412-DCE2EBB1B5CA}"/>
          </ac:spMkLst>
        </pc:spChg>
        <pc:grpChg chg="mod">
          <ac:chgData name="三原慎一" userId="5f70cbe7-f4c8-4824-9758-2abefef14823" providerId="ADAL" clId="{978D9395-FB88-4AB1-872C-224D454340C1}" dt="2021-01-26T08:42:25.370" v="57"/>
          <ac:grpSpMkLst>
            <pc:docMk/>
            <pc:sldMk cId="3330045803" sldId="433"/>
            <ac:grpSpMk id="34" creationId="{B83CFAA7-05A2-4965-96F1-1F6ED9D89D0B}"/>
          </ac:grpSpMkLst>
        </pc:grpChg>
        <pc:picChg chg="mod">
          <ac:chgData name="三原慎一" userId="5f70cbe7-f4c8-4824-9758-2abefef14823" providerId="ADAL" clId="{978D9395-FB88-4AB1-872C-224D454340C1}" dt="2021-01-26T08:42:25.370" v="57"/>
          <ac:picMkLst>
            <pc:docMk/>
            <pc:sldMk cId="3330045803" sldId="433"/>
            <ac:picMk id="7" creationId="{7464CB5B-BA1C-4015-AB64-AD196DBA89A7}"/>
          </ac:picMkLst>
        </pc:picChg>
        <pc:picChg chg="mod">
          <ac:chgData name="三原慎一" userId="5f70cbe7-f4c8-4824-9758-2abefef14823" providerId="ADAL" clId="{978D9395-FB88-4AB1-872C-224D454340C1}" dt="2021-01-26T08:42:25.370" v="57"/>
          <ac:picMkLst>
            <pc:docMk/>
            <pc:sldMk cId="3330045803" sldId="433"/>
            <ac:picMk id="8" creationId="{1665DA69-1AFE-4983-9D1A-AF487619A169}"/>
          </ac:picMkLst>
        </pc:picChg>
        <pc:picChg chg="mod">
          <ac:chgData name="三原慎一" userId="5f70cbe7-f4c8-4824-9758-2abefef14823" providerId="ADAL" clId="{978D9395-FB88-4AB1-872C-224D454340C1}" dt="2021-01-26T08:42:25.370" v="57"/>
          <ac:picMkLst>
            <pc:docMk/>
            <pc:sldMk cId="3330045803" sldId="433"/>
            <ac:picMk id="40" creationId="{789E390A-3163-4FC2-8D10-188CF25618B4}"/>
          </ac:picMkLst>
        </pc:picChg>
        <pc:picChg chg="mod">
          <ac:chgData name="三原慎一" userId="5f70cbe7-f4c8-4824-9758-2abefef14823" providerId="ADAL" clId="{978D9395-FB88-4AB1-872C-224D454340C1}" dt="2021-01-26T08:42:25.370" v="57"/>
          <ac:picMkLst>
            <pc:docMk/>
            <pc:sldMk cId="3330045803" sldId="433"/>
            <ac:picMk id="42" creationId="{D5D0BDBD-6F1A-4833-A161-135371F5292A}"/>
          </ac:picMkLst>
        </pc:picChg>
        <pc:cxnChg chg="mod">
          <ac:chgData name="三原慎一" userId="5f70cbe7-f4c8-4824-9758-2abefef14823" providerId="ADAL" clId="{978D9395-FB88-4AB1-872C-224D454340C1}" dt="2021-01-26T08:42:25.370" v="57"/>
          <ac:cxnSpMkLst>
            <pc:docMk/>
            <pc:sldMk cId="3330045803" sldId="433"/>
            <ac:cxnSpMk id="16" creationId="{574EA5B2-7BEF-4C5F-AA27-DCD453E1206D}"/>
          </ac:cxnSpMkLst>
        </pc:cxnChg>
        <pc:cxnChg chg="mod">
          <ac:chgData name="三原慎一" userId="5f70cbe7-f4c8-4824-9758-2abefef14823" providerId="ADAL" clId="{978D9395-FB88-4AB1-872C-224D454340C1}" dt="2021-01-26T08:42:25.370" v="57"/>
          <ac:cxnSpMkLst>
            <pc:docMk/>
            <pc:sldMk cId="3330045803" sldId="433"/>
            <ac:cxnSpMk id="23" creationId="{113F01DA-6B25-4763-80B5-D32E58C442C5}"/>
          </ac:cxnSpMkLst>
        </pc:cxnChg>
        <pc:cxnChg chg="mod">
          <ac:chgData name="三原慎一" userId="5f70cbe7-f4c8-4824-9758-2abefef14823" providerId="ADAL" clId="{978D9395-FB88-4AB1-872C-224D454340C1}" dt="2021-01-26T08:42:25.370" v="57"/>
          <ac:cxnSpMkLst>
            <pc:docMk/>
            <pc:sldMk cId="3330045803" sldId="433"/>
            <ac:cxnSpMk id="25" creationId="{9BAD0194-2990-4B58-9424-6F60F0AAF23A}"/>
          </ac:cxnSpMkLst>
        </pc:cxnChg>
        <pc:cxnChg chg="mod">
          <ac:chgData name="三原慎一" userId="5f70cbe7-f4c8-4824-9758-2abefef14823" providerId="ADAL" clId="{978D9395-FB88-4AB1-872C-224D454340C1}" dt="2021-01-26T08:42:25.370" v="57"/>
          <ac:cxnSpMkLst>
            <pc:docMk/>
            <pc:sldMk cId="3330045803" sldId="433"/>
            <ac:cxnSpMk id="31" creationId="{2BFEBF43-830F-4B39-9854-382917EDE61D}"/>
          </ac:cxnSpMkLst>
        </pc:cxnChg>
        <pc:cxnChg chg="mod">
          <ac:chgData name="三原慎一" userId="5f70cbe7-f4c8-4824-9758-2abefef14823" providerId="ADAL" clId="{978D9395-FB88-4AB1-872C-224D454340C1}" dt="2021-01-26T08:42:25.370" v="57"/>
          <ac:cxnSpMkLst>
            <pc:docMk/>
            <pc:sldMk cId="3330045803" sldId="433"/>
            <ac:cxnSpMk id="32" creationId="{147B6C5B-AE95-4141-9C2C-F43C5CF15702}"/>
          </ac:cxnSpMkLst>
        </pc:cxnChg>
      </pc:sldChg>
      <pc:sldChg chg="modSp">
        <pc:chgData name="三原慎一" userId="5f70cbe7-f4c8-4824-9758-2abefef14823" providerId="ADAL" clId="{978D9395-FB88-4AB1-872C-224D454340C1}" dt="2021-01-26T08:42:25.370" v="57"/>
        <pc:sldMkLst>
          <pc:docMk/>
          <pc:sldMk cId="2320842696" sldId="434"/>
        </pc:sldMkLst>
        <pc:spChg chg="mod">
          <ac:chgData name="三原慎一" userId="5f70cbe7-f4c8-4824-9758-2abefef14823" providerId="ADAL" clId="{978D9395-FB88-4AB1-872C-224D454340C1}" dt="2021-01-26T08:42:25.370" v="57"/>
          <ac:spMkLst>
            <pc:docMk/>
            <pc:sldMk cId="2320842696" sldId="434"/>
            <ac:spMk id="3" creationId="{9DF06760-1A11-432C-B5BE-45F5DB362974}"/>
          </ac:spMkLst>
        </pc:spChg>
        <pc:spChg chg="mod">
          <ac:chgData name="三原慎一" userId="5f70cbe7-f4c8-4824-9758-2abefef14823" providerId="ADAL" clId="{978D9395-FB88-4AB1-872C-224D454340C1}" dt="2021-01-26T08:42:25.370" v="57"/>
          <ac:spMkLst>
            <pc:docMk/>
            <pc:sldMk cId="2320842696" sldId="434"/>
            <ac:spMk id="7" creationId="{24C45B9E-DCEF-4DA3-8522-48975CEC6F3C}"/>
          </ac:spMkLst>
        </pc:spChg>
        <pc:spChg chg="mod">
          <ac:chgData name="三原慎一" userId="5f70cbe7-f4c8-4824-9758-2abefef14823" providerId="ADAL" clId="{978D9395-FB88-4AB1-872C-224D454340C1}" dt="2021-01-26T08:42:25.370" v="57"/>
          <ac:spMkLst>
            <pc:docMk/>
            <pc:sldMk cId="2320842696" sldId="434"/>
            <ac:spMk id="8" creationId="{3990248F-6442-46C4-8DD1-C84BD9DEA6F2}"/>
          </ac:spMkLst>
        </pc:spChg>
        <pc:spChg chg="mod">
          <ac:chgData name="三原慎一" userId="5f70cbe7-f4c8-4824-9758-2abefef14823" providerId="ADAL" clId="{978D9395-FB88-4AB1-872C-224D454340C1}" dt="2021-01-26T08:42:25.370" v="57"/>
          <ac:spMkLst>
            <pc:docMk/>
            <pc:sldMk cId="2320842696" sldId="434"/>
            <ac:spMk id="9" creationId="{EC5B1F1A-6FD4-4CBE-ACED-6D9030884ABF}"/>
          </ac:spMkLst>
        </pc:spChg>
        <pc:spChg chg="mod">
          <ac:chgData name="三原慎一" userId="5f70cbe7-f4c8-4824-9758-2abefef14823" providerId="ADAL" clId="{978D9395-FB88-4AB1-872C-224D454340C1}" dt="2021-01-26T08:42:25.370" v="57"/>
          <ac:spMkLst>
            <pc:docMk/>
            <pc:sldMk cId="2320842696" sldId="434"/>
            <ac:spMk id="10" creationId="{6229785C-A015-4348-89B8-E14A4C40B603}"/>
          </ac:spMkLst>
        </pc:spChg>
        <pc:spChg chg="mod">
          <ac:chgData name="三原慎一" userId="5f70cbe7-f4c8-4824-9758-2abefef14823" providerId="ADAL" clId="{978D9395-FB88-4AB1-872C-224D454340C1}" dt="2021-01-26T08:42:25.370" v="57"/>
          <ac:spMkLst>
            <pc:docMk/>
            <pc:sldMk cId="2320842696" sldId="434"/>
            <ac:spMk id="11" creationId="{9FEA74C7-6E13-4BFE-9F40-F351FA36CD73}"/>
          </ac:spMkLst>
        </pc:spChg>
        <pc:spChg chg="mod">
          <ac:chgData name="三原慎一" userId="5f70cbe7-f4c8-4824-9758-2abefef14823" providerId="ADAL" clId="{978D9395-FB88-4AB1-872C-224D454340C1}" dt="2021-01-26T08:42:25.370" v="57"/>
          <ac:spMkLst>
            <pc:docMk/>
            <pc:sldMk cId="2320842696" sldId="434"/>
            <ac:spMk id="12" creationId="{BEBD9D47-0A11-4C70-B692-4B2B5053B9C0}"/>
          </ac:spMkLst>
        </pc:spChg>
        <pc:spChg chg="mod">
          <ac:chgData name="三原慎一" userId="5f70cbe7-f4c8-4824-9758-2abefef14823" providerId="ADAL" clId="{978D9395-FB88-4AB1-872C-224D454340C1}" dt="2021-01-26T08:42:25.370" v="57"/>
          <ac:spMkLst>
            <pc:docMk/>
            <pc:sldMk cId="2320842696" sldId="434"/>
            <ac:spMk id="13" creationId="{B6EF0F22-BCEE-4DB4-93C4-FF4D9C47D7CF}"/>
          </ac:spMkLst>
        </pc:spChg>
        <pc:spChg chg="mod">
          <ac:chgData name="三原慎一" userId="5f70cbe7-f4c8-4824-9758-2abefef14823" providerId="ADAL" clId="{978D9395-FB88-4AB1-872C-224D454340C1}" dt="2021-01-26T08:42:25.370" v="57"/>
          <ac:spMkLst>
            <pc:docMk/>
            <pc:sldMk cId="2320842696" sldId="434"/>
            <ac:spMk id="14" creationId="{1EC48E19-B48F-4D56-A2EB-24462AFEC1D7}"/>
          </ac:spMkLst>
        </pc:spChg>
        <pc:spChg chg="mod">
          <ac:chgData name="三原慎一" userId="5f70cbe7-f4c8-4824-9758-2abefef14823" providerId="ADAL" clId="{978D9395-FB88-4AB1-872C-224D454340C1}" dt="2021-01-26T08:42:25.370" v="57"/>
          <ac:spMkLst>
            <pc:docMk/>
            <pc:sldMk cId="2320842696" sldId="434"/>
            <ac:spMk id="16" creationId="{9AE6C1C4-66CA-454F-A5C3-DCBDF42097E3}"/>
          </ac:spMkLst>
        </pc:spChg>
        <pc:picChg chg="mod">
          <ac:chgData name="三原慎一" userId="5f70cbe7-f4c8-4824-9758-2abefef14823" providerId="ADAL" clId="{978D9395-FB88-4AB1-872C-224D454340C1}" dt="2021-01-26T08:42:25.370" v="57"/>
          <ac:picMkLst>
            <pc:docMk/>
            <pc:sldMk cId="2320842696" sldId="434"/>
            <ac:picMk id="4" creationId="{9E9B9290-DBC9-476D-8348-F6F7055C670B}"/>
          </ac:picMkLst>
        </pc:picChg>
        <pc:picChg chg="mod">
          <ac:chgData name="三原慎一" userId="5f70cbe7-f4c8-4824-9758-2abefef14823" providerId="ADAL" clId="{978D9395-FB88-4AB1-872C-224D454340C1}" dt="2021-01-26T08:42:25.370" v="57"/>
          <ac:picMkLst>
            <pc:docMk/>
            <pc:sldMk cId="2320842696" sldId="434"/>
            <ac:picMk id="5" creationId="{A30680E5-9DF4-4A79-93BE-4AF5E6791951}"/>
          </ac:picMkLst>
        </pc:picChg>
        <pc:picChg chg="mod">
          <ac:chgData name="三原慎一" userId="5f70cbe7-f4c8-4824-9758-2abefef14823" providerId="ADAL" clId="{978D9395-FB88-4AB1-872C-224D454340C1}" dt="2021-01-26T08:42:25.370" v="57"/>
          <ac:picMkLst>
            <pc:docMk/>
            <pc:sldMk cId="2320842696" sldId="434"/>
            <ac:picMk id="6" creationId="{88DA1D35-5A97-4377-8698-00BC1E713D78}"/>
          </ac:picMkLst>
        </pc:picChg>
      </pc:sldChg>
      <pc:sldChg chg="modSp">
        <pc:chgData name="三原慎一" userId="5f70cbe7-f4c8-4824-9758-2abefef14823" providerId="ADAL" clId="{978D9395-FB88-4AB1-872C-224D454340C1}" dt="2021-01-26T08:42:25.370" v="57"/>
        <pc:sldMkLst>
          <pc:docMk/>
          <pc:sldMk cId="1788466320" sldId="715"/>
        </pc:sldMkLst>
        <pc:spChg chg="mod">
          <ac:chgData name="三原慎一" userId="5f70cbe7-f4c8-4824-9758-2abefef14823" providerId="ADAL" clId="{978D9395-FB88-4AB1-872C-224D454340C1}" dt="2021-01-26T08:42:25.370" v="57"/>
          <ac:spMkLst>
            <pc:docMk/>
            <pc:sldMk cId="1788466320" sldId="715"/>
            <ac:spMk id="2" creationId="{14B99EC6-734A-4E93-B535-473505C62B32}"/>
          </ac:spMkLst>
        </pc:spChg>
        <pc:picChg chg="mod">
          <ac:chgData name="三原慎一" userId="5f70cbe7-f4c8-4824-9758-2abefef14823" providerId="ADAL" clId="{978D9395-FB88-4AB1-872C-224D454340C1}" dt="2021-01-26T08:42:25.370" v="57"/>
          <ac:picMkLst>
            <pc:docMk/>
            <pc:sldMk cId="1788466320" sldId="715"/>
            <ac:picMk id="3" creationId="{30C84485-B196-499E-A064-6AC63FC64F45}"/>
          </ac:picMkLst>
        </pc:picChg>
      </pc:sldChg>
      <pc:sldChg chg="modSp">
        <pc:chgData name="三原慎一" userId="5f70cbe7-f4c8-4824-9758-2abefef14823" providerId="ADAL" clId="{978D9395-FB88-4AB1-872C-224D454340C1}" dt="2021-01-26T08:42:25.370" v="57"/>
        <pc:sldMkLst>
          <pc:docMk/>
          <pc:sldMk cId="1703397763" sldId="716"/>
        </pc:sldMkLst>
        <pc:spChg chg="mod">
          <ac:chgData name="三原慎一" userId="5f70cbe7-f4c8-4824-9758-2abefef14823" providerId="ADAL" clId="{978D9395-FB88-4AB1-872C-224D454340C1}" dt="2021-01-26T08:42:25.370" v="57"/>
          <ac:spMkLst>
            <pc:docMk/>
            <pc:sldMk cId="1703397763" sldId="716"/>
            <ac:spMk id="2" creationId="{D81196E9-B541-479F-B284-A6D748057EB1}"/>
          </ac:spMkLst>
        </pc:spChg>
        <pc:picChg chg="mod">
          <ac:chgData name="三原慎一" userId="5f70cbe7-f4c8-4824-9758-2abefef14823" providerId="ADAL" clId="{978D9395-FB88-4AB1-872C-224D454340C1}" dt="2021-01-26T08:42:25.370" v="57"/>
          <ac:picMkLst>
            <pc:docMk/>
            <pc:sldMk cId="1703397763" sldId="716"/>
            <ac:picMk id="3074" creationId="{1C21E3F1-BEED-4271-B0C5-895930EE3376}"/>
          </ac:picMkLst>
        </pc:picChg>
      </pc:sldChg>
      <pc:sldChg chg="modSp">
        <pc:chgData name="三原慎一" userId="5f70cbe7-f4c8-4824-9758-2abefef14823" providerId="ADAL" clId="{978D9395-FB88-4AB1-872C-224D454340C1}" dt="2021-01-26T08:42:25.370" v="57"/>
        <pc:sldMkLst>
          <pc:docMk/>
          <pc:sldMk cId="1693490421" sldId="717"/>
        </pc:sldMkLst>
        <pc:spChg chg="mod">
          <ac:chgData name="三原慎一" userId="5f70cbe7-f4c8-4824-9758-2abefef14823" providerId="ADAL" clId="{978D9395-FB88-4AB1-872C-224D454340C1}" dt="2021-01-26T08:42:25.370" v="57"/>
          <ac:spMkLst>
            <pc:docMk/>
            <pc:sldMk cId="1693490421" sldId="717"/>
            <ac:spMk id="2" creationId="{476552A8-A8C2-43B1-A97A-81038486EBE9}"/>
          </ac:spMkLst>
        </pc:spChg>
        <pc:picChg chg="mod">
          <ac:chgData name="三原慎一" userId="5f70cbe7-f4c8-4824-9758-2abefef14823" providerId="ADAL" clId="{978D9395-FB88-4AB1-872C-224D454340C1}" dt="2021-01-26T08:42:25.370" v="57"/>
          <ac:picMkLst>
            <pc:docMk/>
            <pc:sldMk cId="1693490421" sldId="717"/>
            <ac:picMk id="3" creationId="{824A46CF-C6C7-482B-85EE-5BF0F9F918BE}"/>
          </ac:picMkLst>
        </pc:picChg>
      </pc:sldChg>
      <pc:sldChg chg="modSp">
        <pc:chgData name="三原慎一" userId="5f70cbe7-f4c8-4824-9758-2abefef14823" providerId="ADAL" clId="{978D9395-FB88-4AB1-872C-224D454340C1}" dt="2021-01-26T08:42:25.370" v="57"/>
        <pc:sldMkLst>
          <pc:docMk/>
          <pc:sldMk cId="3638304294" sldId="718"/>
        </pc:sldMkLst>
        <pc:spChg chg="mod">
          <ac:chgData name="三原慎一" userId="5f70cbe7-f4c8-4824-9758-2abefef14823" providerId="ADAL" clId="{978D9395-FB88-4AB1-872C-224D454340C1}" dt="2021-01-26T08:42:25.370" v="57"/>
          <ac:spMkLst>
            <pc:docMk/>
            <pc:sldMk cId="3638304294" sldId="718"/>
            <ac:spMk id="2" creationId="{00000000-0000-0000-0000-000000000000}"/>
          </ac:spMkLst>
        </pc:spChg>
        <pc:spChg chg="mod">
          <ac:chgData name="三原慎一" userId="5f70cbe7-f4c8-4824-9758-2abefef14823" providerId="ADAL" clId="{978D9395-FB88-4AB1-872C-224D454340C1}" dt="2021-01-26T08:42:25.370" v="57"/>
          <ac:spMkLst>
            <pc:docMk/>
            <pc:sldMk cId="3638304294" sldId="718"/>
            <ac:spMk id="3" creationId="{00000000-0000-0000-0000-000000000000}"/>
          </ac:spMkLst>
        </pc:spChg>
        <pc:spChg chg="mod">
          <ac:chgData name="三原慎一" userId="5f70cbe7-f4c8-4824-9758-2abefef14823" providerId="ADAL" clId="{978D9395-FB88-4AB1-872C-224D454340C1}" dt="2021-01-26T08:42:25.370" v="57"/>
          <ac:spMkLst>
            <pc:docMk/>
            <pc:sldMk cId="3638304294" sldId="718"/>
            <ac:spMk id="4" creationId="{00000000-0000-0000-0000-000000000000}"/>
          </ac:spMkLst>
        </pc:spChg>
        <pc:spChg chg="mod">
          <ac:chgData name="三原慎一" userId="5f70cbe7-f4c8-4824-9758-2abefef14823" providerId="ADAL" clId="{978D9395-FB88-4AB1-872C-224D454340C1}" dt="2021-01-26T08:42:25.370" v="57"/>
          <ac:spMkLst>
            <pc:docMk/>
            <pc:sldMk cId="3638304294" sldId="718"/>
            <ac:spMk id="5" creationId="{00000000-0000-0000-0000-000000000000}"/>
          </ac:spMkLst>
        </pc:spChg>
        <pc:picChg chg="mod">
          <ac:chgData name="三原慎一" userId="5f70cbe7-f4c8-4824-9758-2abefef14823" providerId="ADAL" clId="{978D9395-FB88-4AB1-872C-224D454340C1}" dt="2021-01-26T08:42:25.370" v="57"/>
          <ac:picMkLst>
            <pc:docMk/>
            <pc:sldMk cId="3638304294" sldId="718"/>
            <ac:picMk id="14" creationId="{00000000-0000-0000-0000-000000000000}"/>
          </ac:picMkLst>
        </pc:picChg>
      </pc:sldChg>
      <pc:sldMasterChg chg="modSp modSldLayout">
        <pc:chgData name="三原慎一" userId="5f70cbe7-f4c8-4824-9758-2abefef14823" providerId="ADAL" clId="{978D9395-FB88-4AB1-872C-224D454340C1}" dt="2021-01-26T08:42:25.370" v="57"/>
        <pc:sldMasterMkLst>
          <pc:docMk/>
          <pc:sldMasterMk cId="356457227" sldId="2147483825"/>
        </pc:sldMasterMkLst>
        <pc:spChg chg="mod">
          <ac:chgData name="三原慎一" userId="5f70cbe7-f4c8-4824-9758-2abefef14823" providerId="ADAL" clId="{978D9395-FB88-4AB1-872C-224D454340C1}" dt="2021-01-26T08:42:25.370" v="57"/>
          <ac:spMkLst>
            <pc:docMk/>
            <pc:sldMasterMk cId="356457227" sldId="2147483825"/>
            <ac:spMk id="2" creationId="{00000000-0000-0000-0000-000000000000}"/>
          </ac:spMkLst>
        </pc:spChg>
        <pc:spChg chg="mod">
          <ac:chgData name="三原慎一" userId="5f70cbe7-f4c8-4824-9758-2abefef14823" providerId="ADAL" clId="{978D9395-FB88-4AB1-872C-224D454340C1}" dt="2021-01-26T08:42:25.370" v="57"/>
          <ac:spMkLst>
            <pc:docMk/>
            <pc:sldMasterMk cId="356457227" sldId="2147483825"/>
            <ac:spMk id="3" creationId="{00000000-0000-0000-0000-000000000000}"/>
          </ac:spMkLst>
        </pc:spChg>
        <pc:spChg chg="mod">
          <ac:chgData name="三原慎一" userId="5f70cbe7-f4c8-4824-9758-2abefef14823" providerId="ADAL" clId="{978D9395-FB88-4AB1-872C-224D454340C1}" dt="2021-01-26T08:42:25.370" v="57"/>
          <ac:spMkLst>
            <pc:docMk/>
            <pc:sldMasterMk cId="356457227" sldId="2147483825"/>
            <ac:spMk id="4" creationId="{00000000-0000-0000-0000-000000000000}"/>
          </ac:spMkLst>
        </pc:spChg>
        <pc:spChg chg="mod">
          <ac:chgData name="三原慎一" userId="5f70cbe7-f4c8-4824-9758-2abefef14823" providerId="ADAL" clId="{978D9395-FB88-4AB1-872C-224D454340C1}" dt="2021-01-26T08:42:25.370" v="57"/>
          <ac:spMkLst>
            <pc:docMk/>
            <pc:sldMasterMk cId="356457227" sldId="2147483825"/>
            <ac:spMk id="5" creationId="{00000000-0000-0000-0000-000000000000}"/>
          </ac:spMkLst>
        </pc:spChg>
        <pc:spChg chg="mod">
          <ac:chgData name="三原慎一" userId="5f70cbe7-f4c8-4824-9758-2abefef14823" providerId="ADAL" clId="{978D9395-FB88-4AB1-872C-224D454340C1}" dt="2021-01-26T08:42:25.370" v="57"/>
          <ac:spMkLst>
            <pc:docMk/>
            <pc:sldMasterMk cId="356457227" sldId="2147483825"/>
            <ac:spMk id="6" creationId="{00000000-0000-0000-0000-000000000000}"/>
          </ac:spMkLst>
        </pc:spChg>
        <pc:sldLayoutChg chg="modSp">
          <pc:chgData name="三原慎一" userId="5f70cbe7-f4c8-4824-9758-2abefef14823" providerId="ADAL" clId="{978D9395-FB88-4AB1-872C-224D454340C1}" dt="2021-01-26T08:42:25.370" v="57"/>
          <pc:sldLayoutMkLst>
            <pc:docMk/>
            <pc:sldMasterMk cId="356457227" sldId="2147483825"/>
            <pc:sldLayoutMk cId="3057602900" sldId="2147483826"/>
          </pc:sldLayoutMkLst>
          <pc:spChg chg="mod">
            <ac:chgData name="三原慎一" userId="5f70cbe7-f4c8-4824-9758-2abefef14823" providerId="ADAL" clId="{978D9395-FB88-4AB1-872C-224D454340C1}" dt="2021-01-26T08:42:25.370" v="57"/>
            <ac:spMkLst>
              <pc:docMk/>
              <pc:sldMasterMk cId="356457227" sldId="2147483825"/>
              <pc:sldLayoutMk cId="3057602900" sldId="2147483826"/>
              <ac:spMk id="2" creationId="{00000000-0000-0000-0000-000000000000}"/>
            </ac:spMkLst>
          </pc:spChg>
          <pc:spChg chg="mod">
            <ac:chgData name="三原慎一" userId="5f70cbe7-f4c8-4824-9758-2abefef14823" providerId="ADAL" clId="{978D9395-FB88-4AB1-872C-224D454340C1}" dt="2021-01-26T08:42:25.370" v="57"/>
            <ac:spMkLst>
              <pc:docMk/>
              <pc:sldMasterMk cId="356457227" sldId="2147483825"/>
              <pc:sldLayoutMk cId="3057602900" sldId="2147483826"/>
              <ac:spMk id="3" creationId="{00000000-0000-0000-0000-000000000000}"/>
            </ac:spMkLst>
          </pc:spChg>
        </pc:sldLayoutChg>
        <pc:sldLayoutChg chg="modSp">
          <pc:chgData name="三原慎一" userId="5f70cbe7-f4c8-4824-9758-2abefef14823" providerId="ADAL" clId="{978D9395-FB88-4AB1-872C-224D454340C1}" dt="2021-01-26T08:42:25.370" v="57"/>
          <pc:sldLayoutMkLst>
            <pc:docMk/>
            <pc:sldMasterMk cId="356457227" sldId="2147483825"/>
            <pc:sldLayoutMk cId="1392600433" sldId="2147483828"/>
          </pc:sldLayoutMkLst>
          <pc:spChg chg="mod">
            <ac:chgData name="三原慎一" userId="5f70cbe7-f4c8-4824-9758-2abefef14823" providerId="ADAL" clId="{978D9395-FB88-4AB1-872C-224D454340C1}" dt="2021-01-26T08:42:25.370" v="57"/>
            <ac:spMkLst>
              <pc:docMk/>
              <pc:sldMasterMk cId="356457227" sldId="2147483825"/>
              <pc:sldLayoutMk cId="1392600433" sldId="2147483828"/>
              <ac:spMk id="2" creationId="{00000000-0000-0000-0000-000000000000}"/>
            </ac:spMkLst>
          </pc:spChg>
          <pc:spChg chg="mod">
            <ac:chgData name="三原慎一" userId="5f70cbe7-f4c8-4824-9758-2abefef14823" providerId="ADAL" clId="{978D9395-FB88-4AB1-872C-224D454340C1}" dt="2021-01-26T08:42:25.370" v="57"/>
            <ac:spMkLst>
              <pc:docMk/>
              <pc:sldMasterMk cId="356457227" sldId="2147483825"/>
              <pc:sldLayoutMk cId="1392600433" sldId="2147483828"/>
              <ac:spMk id="3" creationId="{00000000-0000-0000-0000-000000000000}"/>
            </ac:spMkLst>
          </pc:spChg>
        </pc:sldLayoutChg>
        <pc:sldLayoutChg chg="modSp">
          <pc:chgData name="三原慎一" userId="5f70cbe7-f4c8-4824-9758-2abefef14823" providerId="ADAL" clId="{978D9395-FB88-4AB1-872C-224D454340C1}" dt="2021-01-26T08:42:25.370" v="57"/>
          <pc:sldLayoutMkLst>
            <pc:docMk/>
            <pc:sldMasterMk cId="356457227" sldId="2147483825"/>
            <pc:sldLayoutMk cId="3893879759" sldId="2147483829"/>
          </pc:sldLayoutMkLst>
          <pc:spChg chg="mod">
            <ac:chgData name="三原慎一" userId="5f70cbe7-f4c8-4824-9758-2abefef14823" providerId="ADAL" clId="{978D9395-FB88-4AB1-872C-224D454340C1}" dt="2021-01-26T08:42:25.370" v="57"/>
            <ac:spMkLst>
              <pc:docMk/>
              <pc:sldMasterMk cId="356457227" sldId="2147483825"/>
              <pc:sldLayoutMk cId="3893879759" sldId="2147483829"/>
              <ac:spMk id="3" creationId="{00000000-0000-0000-0000-000000000000}"/>
            </ac:spMkLst>
          </pc:spChg>
          <pc:spChg chg="mod">
            <ac:chgData name="三原慎一" userId="5f70cbe7-f4c8-4824-9758-2abefef14823" providerId="ADAL" clId="{978D9395-FB88-4AB1-872C-224D454340C1}" dt="2021-01-26T08:42:25.370" v="57"/>
            <ac:spMkLst>
              <pc:docMk/>
              <pc:sldMasterMk cId="356457227" sldId="2147483825"/>
              <pc:sldLayoutMk cId="3893879759" sldId="2147483829"/>
              <ac:spMk id="4" creationId="{00000000-0000-0000-0000-000000000000}"/>
            </ac:spMkLst>
          </pc:spChg>
        </pc:sldLayoutChg>
        <pc:sldLayoutChg chg="modSp">
          <pc:chgData name="三原慎一" userId="5f70cbe7-f4c8-4824-9758-2abefef14823" providerId="ADAL" clId="{978D9395-FB88-4AB1-872C-224D454340C1}" dt="2021-01-26T08:42:25.370" v="57"/>
          <pc:sldLayoutMkLst>
            <pc:docMk/>
            <pc:sldMasterMk cId="356457227" sldId="2147483825"/>
            <pc:sldLayoutMk cId="1299096197" sldId="2147483830"/>
          </pc:sldLayoutMkLst>
          <pc:spChg chg="mod">
            <ac:chgData name="三原慎一" userId="5f70cbe7-f4c8-4824-9758-2abefef14823" providerId="ADAL" clId="{978D9395-FB88-4AB1-872C-224D454340C1}" dt="2021-01-26T08:42:25.370" v="57"/>
            <ac:spMkLst>
              <pc:docMk/>
              <pc:sldMasterMk cId="356457227" sldId="2147483825"/>
              <pc:sldLayoutMk cId="1299096197" sldId="2147483830"/>
              <ac:spMk id="3" creationId="{00000000-0000-0000-0000-000000000000}"/>
            </ac:spMkLst>
          </pc:spChg>
          <pc:spChg chg="mod">
            <ac:chgData name="三原慎一" userId="5f70cbe7-f4c8-4824-9758-2abefef14823" providerId="ADAL" clId="{978D9395-FB88-4AB1-872C-224D454340C1}" dt="2021-01-26T08:42:25.370" v="57"/>
            <ac:spMkLst>
              <pc:docMk/>
              <pc:sldMasterMk cId="356457227" sldId="2147483825"/>
              <pc:sldLayoutMk cId="1299096197" sldId="2147483830"/>
              <ac:spMk id="4" creationId="{00000000-0000-0000-0000-000000000000}"/>
            </ac:spMkLst>
          </pc:spChg>
          <pc:spChg chg="mod">
            <ac:chgData name="三原慎一" userId="5f70cbe7-f4c8-4824-9758-2abefef14823" providerId="ADAL" clId="{978D9395-FB88-4AB1-872C-224D454340C1}" dt="2021-01-26T08:42:25.370" v="57"/>
            <ac:spMkLst>
              <pc:docMk/>
              <pc:sldMasterMk cId="356457227" sldId="2147483825"/>
              <pc:sldLayoutMk cId="1299096197" sldId="2147483830"/>
              <ac:spMk id="5" creationId="{00000000-0000-0000-0000-000000000000}"/>
            </ac:spMkLst>
          </pc:spChg>
          <pc:spChg chg="mod">
            <ac:chgData name="三原慎一" userId="5f70cbe7-f4c8-4824-9758-2abefef14823" providerId="ADAL" clId="{978D9395-FB88-4AB1-872C-224D454340C1}" dt="2021-01-26T08:42:25.370" v="57"/>
            <ac:spMkLst>
              <pc:docMk/>
              <pc:sldMasterMk cId="356457227" sldId="2147483825"/>
              <pc:sldLayoutMk cId="1299096197" sldId="2147483830"/>
              <ac:spMk id="6" creationId="{00000000-0000-0000-0000-000000000000}"/>
            </ac:spMkLst>
          </pc:spChg>
        </pc:sldLayoutChg>
        <pc:sldLayoutChg chg="modSp">
          <pc:chgData name="三原慎一" userId="5f70cbe7-f4c8-4824-9758-2abefef14823" providerId="ADAL" clId="{978D9395-FB88-4AB1-872C-224D454340C1}" dt="2021-01-26T08:42:25.370" v="57"/>
          <pc:sldLayoutMkLst>
            <pc:docMk/>
            <pc:sldMasterMk cId="356457227" sldId="2147483825"/>
            <pc:sldLayoutMk cId="731670938" sldId="2147483833"/>
          </pc:sldLayoutMkLst>
          <pc:spChg chg="mod">
            <ac:chgData name="三原慎一" userId="5f70cbe7-f4c8-4824-9758-2abefef14823" providerId="ADAL" clId="{978D9395-FB88-4AB1-872C-224D454340C1}" dt="2021-01-26T08:42:25.370" v="57"/>
            <ac:spMkLst>
              <pc:docMk/>
              <pc:sldMasterMk cId="356457227" sldId="2147483825"/>
              <pc:sldLayoutMk cId="731670938" sldId="2147483833"/>
              <ac:spMk id="2" creationId="{00000000-0000-0000-0000-000000000000}"/>
            </ac:spMkLst>
          </pc:spChg>
          <pc:spChg chg="mod">
            <ac:chgData name="三原慎一" userId="5f70cbe7-f4c8-4824-9758-2abefef14823" providerId="ADAL" clId="{978D9395-FB88-4AB1-872C-224D454340C1}" dt="2021-01-26T08:42:25.370" v="57"/>
            <ac:spMkLst>
              <pc:docMk/>
              <pc:sldMasterMk cId="356457227" sldId="2147483825"/>
              <pc:sldLayoutMk cId="731670938" sldId="2147483833"/>
              <ac:spMk id="3" creationId="{00000000-0000-0000-0000-000000000000}"/>
            </ac:spMkLst>
          </pc:spChg>
          <pc:spChg chg="mod">
            <ac:chgData name="三原慎一" userId="5f70cbe7-f4c8-4824-9758-2abefef14823" providerId="ADAL" clId="{978D9395-FB88-4AB1-872C-224D454340C1}" dt="2021-01-26T08:42:25.370" v="57"/>
            <ac:spMkLst>
              <pc:docMk/>
              <pc:sldMasterMk cId="356457227" sldId="2147483825"/>
              <pc:sldLayoutMk cId="731670938" sldId="2147483833"/>
              <ac:spMk id="4" creationId="{00000000-0000-0000-0000-000000000000}"/>
            </ac:spMkLst>
          </pc:spChg>
        </pc:sldLayoutChg>
        <pc:sldLayoutChg chg="modSp">
          <pc:chgData name="三原慎一" userId="5f70cbe7-f4c8-4824-9758-2abefef14823" providerId="ADAL" clId="{978D9395-FB88-4AB1-872C-224D454340C1}" dt="2021-01-26T08:42:25.370" v="57"/>
          <pc:sldLayoutMkLst>
            <pc:docMk/>
            <pc:sldMasterMk cId="356457227" sldId="2147483825"/>
            <pc:sldLayoutMk cId="1182362696" sldId="2147483834"/>
          </pc:sldLayoutMkLst>
          <pc:spChg chg="mod">
            <ac:chgData name="三原慎一" userId="5f70cbe7-f4c8-4824-9758-2abefef14823" providerId="ADAL" clId="{978D9395-FB88-4AB1-872C-224D454340C1}" dt="2021-01-26T08:42:25.370" v="57"/>
            <ac:spMkLst>
              <pc:docMk/>
              <pc:sldMasterMk cId="356457227" sldId="2147483825"/>
              <pc:sldLayoutMk cId="1182362696" sldId="2147483834"/>
              <ac:spMk id="2" creationId="{00000000-0000-0000-0000-000000000000}"/>
            </ac:spMkLst>
          </pc:spChg>
          <pc:spChg chg="mod">
            <ac:chgData name="三原慎一" userId="5f70cbe7-f4c8-4824-9758-2abefef14823" providerId="ADAL" clId="{978D9395-FB88-4AB1-872C-224D454340C1}" dt="2021-01-26T08:42:25.370" v="57"/>
            <ac:spMkLst>
              <pc:docMk/>
              <pc:sldMasterMk cId="356457227" sldId="2147483825"/>
              <pc:sldLayoutMk cId="1182362696" sldId="2147483834"/>
              <ac:spMk id="3" creationId="{00000000-0000-0000-0000-000000000000}"/>
            </ac:spMkLst>
          </pc:spChg>
          <pc:spChg chg="mod">
            <ac:chgData name="三原慎一" userId="5f70cbe7-f4c8-4824-9758-2abefef14823" providerId="ADAL" clId="{978D9395-FB88-4AB1-872C-224D454340C1}" dt="2021-01-26T08:42:25.370" v="57"/>
            <ac:spMkLst>
              <pc:docMk/>
              <pc:sldMasterMk cId="356457227" sldId="2147483825"/>
              <pc:sldLayoutMk cId="1182362696" sldId="2147483834"/>
              <ac:spMk id="4" creationId="{00000000-0000-0000-0000-000000000000}"/>
            </ac:spMkLst>
          </pc:spChg>
        </pc:sldLayoutChg>
        <pc:sldLayoutChg chg="modSp">
          <pc:chgData name="三原慎一" userId="5f70cbe7-f4c8-4824-9758-2abefef14823" providerId="ADAL" clId="{978D9395-FB88-4AB1-872C-224D454340C1}" dt="2021-01-26T08:42:25.370" v="57"/>
          <pc:sldLayoutMkLst>
            <pc:docMk/>
            <pc:sldMasterMk cId="356457227" sldId="2147483825"/>
            <pc:sldLayoutMk cId="1136370070" sldId="2147483836"/>
          </pc:sldLayoutMkLst>
          <pc:spChg chg="mod">
            <ac:chgData name="三原慎一" userId="5f70cbe7-f4c8-4824-9758-2abefef14823" providerId="ADAL" clId="{978D9395-FB88-4AB1-872C-224D454340C1}" dt="2021-01-26T08:42:25.370" v="57"/>
            <ac:spMkLst>
              <pc:docMk/>
              <pc:sldMasterMk cId="356457227" sldId="2147483825"/>
              <pc:sldLayoutMk cId="1136370070" sldId="2147483836"/>
              <ac:spMk id="2" creationId="{00000000-0000-0000-0000-000000000000}"/>
            </ac:spMkLst>
          </pc:spChg>
          <pc:spChg chg="mod">
            <ac:chgData name="三原慎一" userId="5f70cbe7-f4c8-4824-9758-2abefef14823" providerId="ADAL" clId="{978D9395-FB88-4AB1-872C-224D454340C1}" dt="2021-01-26T08:42:25.370" v="57"/>
            <ac:spMkLst>
              <pc:docMk/>
              <pc:sldMasterMk cId="356457227" sldId="2147483825"/>
              <pc:sldLayoutMk cId="1136370070" sldId="2147483836"/>
              <ac:spMk id="3" creationId="{00000000-0000-0000-0000-000000000000}"/>
            </ac:spMkLst>
          </pc:spChg>
        </pc:sldLayoutChg>
      </pc:sldMasterChg>
      <pc:sldMasterChg chg="modSp modSldLayout">
        <pc:chgData name="三原慎一" userId="5f70cbe7-f4c8-4824-9758-2abefef14823" providerId="ADAL" clId="{978D9395-FB88-4AB1-872C-224D454340C1}" dt="2021-01-26T08:42:25.370" v="57"/>
        <pc:sldMasterMkLst>
          <pc:docMk/>
          <pc:sldMasterMk cId="2077543836" sldId="2147483837"/>
        </pc:sldMasterMkLst>
        <pc:spChg chg="mod">
          <ac:chgData name="三原慎一" userId="5f70cbe7-f4c8-4824-9758-2abefef14823" providerId="ADAL" clId="{978D9395-FB88-4AB1-872C-224D454340C1}" dt="2021-01-26T08:42:25.370" v="57"/>
          <ac:spMkLst>
            <pc:docMk/>
            <pc:sldMasterMk cId="2077543836" sldId="2147483837"/>
            <ac:spMk id="2"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ac:spMk id="3"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ac:spMk id="4"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ac:spMk id="5"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ac:spMk id="6"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ac:spMk id="7"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ac:spMk id="9" creationId="{00000000-0000-0000-0000-000000000000}"/>
          </ac:spMkLst>
        </pc:spChg>
        <pc:cxnChg chg="mod">
          <ac:chgData name="三原慎一" userId="5f70cbe7-f4c8-4824-9758-2abefef14823" providerId="ADAL" clId="{978D9395-FB88-4AB1-872C-224D454340C1}" dt="2021-01-26T08:42:25.370" v="57"/>
          <ac:cxnSpMkLst>
            <pc:docMk/>
            <pc:sldMasterMk cId="2077543836" sldId="2147483837"/>
            <ac:cxnSpMk id="10" creationId="{00000000-0000-0000-0000-000000000000}"/>
          </ac:cxnSpMkLst>
        </pc:cxnChg>
        <pc:sldLayoutChg chg="modSp">
          <pc:chgData name="三原慎一" userId="5f70cbe7-f4c8-4824-9758-2abefef14823" providerId="ADAL" clId="{978D9395-FB88-4AB1-872C-224D454340C1}" dt="2021-01-26T08:42:25.370" v="57"/>
          <pc:sldLayoutMkLst>
            <pc:docMk/>
            <pc:sldMasterMk cId="2077543836" sldId="2147483837"/>
            <pc:sldLayoutMk cId="3730724917" sldId="2147483838"/>
          </pc:sldLayoutMkLst>
          <pc:spChg chg="mod">
            <ac:chgData name="三原慎一" userId="5f70cbe7-f4c8-4824-9758-2abefef14823" providerId="ADAL" clId="{978D9395-FB88-4AB1-872C-224D454340C1}" dt="2021-01-26T08:42:25.370" v="57"/>
            <ac:spMkLst>
              <pc:docMk/>
              <pc:sldMasterMk cId="2077543836" sldId="2147483837"/>
              <pc:sldLayoutMk cId="3730724917" sldId="2147483838"/>
              <ac:spMk id="2"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3730724917" sldId="2147483838"/>
              <ac:spMk id="3"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3730724917" sldId="2147483838"/>
              <ac:spMk id="7"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3730724917" sldId="2147483838"/>
              <ac:spMk id="8" creationId="{00000000-0000-0000-0000-000000000000}"/>
            </ac:spMkLst>
          </pc:spChg>
          <pc:cxnChg chg="mod">
            <ac:chgData name="三原慎一" userId="5f70cbe7-f4c8-4824-9758-2abefef14823" providerId="ADAL" clId="{978D9395-FB88-4AB1-872C-224D454340C1}" dt="2021-01-26T08:42:25.370" v="57"/>
            <ac:cxnSpMkLst>
              <pc:docMk/>
              <pc:sldMasterMk cId="2077543836" sldId="2147483837"/>
              <pc:sldLayoutMk cId="3730724917" sldId="2147483838"/>
              <ac:cxnSpMk id="9" creationId="{00000000-0000-0000-0000-000000000000}"/>
            </ac:cxnSpMkLst>
          </pc:cxnChg>
        </pc:sldLayoutChg>
        <pc:sldLayoutChg chg="modSp">
          <pc:chgData name="三原慎一" userId="5f70cbe7-f4c8-4824-9758-2abefef14823" providerId="ADAL" clId="{978D9395-FB88-4AB1-872C-224D454340C1}" dt="2021-01-26T08:42:25.370" v="57"/>
          <pc:sldLayoutMkLst>
            <pc:docMk/>
            <pc:sldMasterMk cId="2077543836" sldId="2147483837"/>
            <pc:sldLayoutMk cId="2937500994" sldId="2147483840"/>
          </pc:sldLayoutMkLst>
          <pc:spChg chg="mod">
            <ac:chgData name="三原慎一" userId="5f70cbe7-f4c8-4824-9758-2abefef14823" providerId="ADAL" clId="{978D9395-FB88-4AB1-872C-224D454340C1}" dt="2021-01-26T08:42:25.370" v="57"/>
            <ac:spMkLst>
              <pc:docMk/>
              <pc:sldMasterMk cId="2077543836" sldId="2147483837"/>
              <pc:sldLayoutMk cId="2937500994" sldId="2147483840"/>
              <ac:spMk id="2"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2937500994" sldId="2147483840"/>
              <ac:spMk id="3"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2937500994" sldId="2147483840"/>
              <ac:spMk id="7"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2937500994" sldId="2147483840"/>
              <ac:spMk id="8" creationId="{00000000-0000-0000-0000-000000000000}"/>
            </ac:spMkLst>
          </pc:spChg>
          <pc:cxnChg chg="mod">
            <ac:chgData name="三原慎一" userId="5f70cbe7-f4c8-4824-9758-2abefef14823" providerId="ADAL" clId="{978D9395-FB88-4AB1-872C-224D454340C1}" dt="2021-01-26T08:42:25.370" v="57"/>
            <ac:cxnSpMkLst>
              <pc:docMk/>
              <pc:sldMasterMk cId="2077543836" sldId="2147483837"/>
              <pc:sldLayoutMk cId="2937500994" sldId="2147483840"/>
              <ac:cxnSpMk id="9" creationId="{00000000-0000-0000-0000-000000000000}"/>
            </ac:cxnSpMkLst>
          </pc:cxnChg>
        </pc:sldLayoutChg>
        <pc:sldLayoutChg chg="modSp">
          <pc:chgData name="三原慎一" userId="5f70cbe7-f4c8-4824-9758-2abefef14823" providerId="ADAL" clId="{978D9395-FB88-4AB1-872C-224D454340C1}" dt="2021-01-26T08:42:25.370" v="57"/>
          <pc:sldLayoutMkLst>
            <pc:docMk/>
            <pc:sldMasterMk cId="2077543836" sldId="2147483837"/>
            <pc:sldLayoutMk cId="2810782315" sldId="2147483841"/>
          </pc:sldLayoutMkLst>
          <pc:spChg chg="mod">
            <ac:chgData name="三原慎一" userId="5f70cbe7-f4c8-4824-9758-2abefef14823" providerId="ADAL" clId="{978D9395-FB88-4AB1-872C-224D454340C1}" dt="2021-01-26T08:42:25.370" v="57"/>
            <ac:spMkLst>
              <pc:docMk/>
              <pc:sldMasterMk cId="2077543836" sldId="2147483837"/>
              <pc:sldLayoutMk cId="2810782315" sldId="2147483841"/>
              <ac:spMk id="3"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2810782315" sldId="2147483841"/>
              <ac:spMk id="4"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2810782315" sldId="2147483841"/>
              <ac:spMk id="8" creationId="{00000000-0000-0000-0000-000000000000}"/>
            </ac:spMkLst>
          </pc:spChg>
        </pc:sldLayoutChg>
        <pc:sldLayoutChg chg="modSp">
          <pc:chgData name="三原慎一" userId="5f70cbe7-f4c8-4824-9758-2abefef14823" providerId="ADAL" clId="{978D9395-FB88-4AB1-872C-224D454340C1}" dt="2021-01-26T08:42:25.370" v="57"/>
          <pc:sldLayoutMkLst>
            <pc:docMk/>
            <pc:sldMasterMk cId="2077543836" sldId="2147483837"/>
            <pc:sldLayoutMk cId="1362208683" sldId="2147483842"/>
          </pc:sldLayoutMkLst>
          <pc:spChg chg="mod">
            <ac:chgData name="三原慎一" userId="5f70cbe7-f4c8-4824-9758-2abefef14823" providerId="ADAL" clId="{978D9395-FB88-4AB1-872C-224D454340C1}" dt="2021-01-26T08:42:25.370" v="57"/>
            <ac:spMkLst>
              <pc:docMk/>
              <pc:sldMasterMk cId="2077543836" sldId="2147483837"/>
              <pc:sldLayoutMk cId="1362208683" sldId="2147483842"/>
              <ac:spMk id="3"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1362208683" sldId="2147483842"/>
              <ac:spMk id="4"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1362208683" sldId="2147483842"/>
              <ac:spMk id="5"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1362208683" sldId="2147483842"/>
              <ac:spMk id="6"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1362208683" sldId="2147483842"/>
              <ac:spMk id="10" creationId="{00000000-0000-0000-0000-000000000000}"/>
            </ac:spMkLst>
          </pc:spChg>
        </pc:sldLayoutChg>
        <pc:sldLayoutChg chg="modSp">
          <pc:chgData name="三原慎一" userId="5f70cbe7-f4c8-4824-9758-2abefef14823" providerId="ADAL" clId="{978D9395-FB88-4AB1-872C-224D454340C1}" dt="2021-01-26T08:42:25.370" v="57"/>
          <pc:sldLayoutMkLst>
            <pc:docMk/>
            <pc:sldMasterMk cId="2077543836" sldId="2147483837"/>
            <pc:sldLayoutMk cId="2782980917" sldId="2147483844"/>
          </pc:sldLayoutMkLst>
          <pc:spChg chg="mod">
            <ac:chgData name="三原慎一" userId="5f70cbe7-f4c8-4824-9758-2abefef14823" providerId="ADAL" clId="{978D9395-FB88-4AB1-872C-224D454340C1}" dt="2021-01-26T08:42:25.370" v="57"/>
            <ac:spMkLst>
              <pc:docMk/>
              <pc:sldMasterMk cId="2077543836" sldId="2147483837"/>
              <pc:sldLayoutMk cId="2782980917" sldId="2147483844"/>
              <ac:spMk id="5"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2782980917" sldId="2147483844"/>
              <ac:spMk id="6" creationId="{00000000-0000-0000-0000-000000000000}"/>
            </ac:spMkLst>
          </pc:spChg>
        </pc:sldLayoutChg>
        <pc:sldLayoutChg chg="modSp">
          <pc:chgData name="三原慎一" userId="5f70cbe7-f4c8-4824-9758-2abefef14823" providerId="ADAL" clId="{978D9395-FB88-4AB1-872C-224D454340C1}" dt="2021-01-26T08:42:25.370" v="57"/>
          <pc:sldLayoutMkLst>
            <pc:docMk/>
            <pc:sldMasterMk cId="2077543836" sldId="2147483837"/>
            <pc:sldLayoutMk cId="69339041" sldId="2147483845"/>
          </pc:sldLayoutMkLst>
          <pc:spChg chg="mod">
            <ac:chgData name="三原慎一" userId="5f70cbe7-f4c8-4824-9758-2abefef14823" providerId="ADAL" clId="{978D9395-FB88-4AB1-872C-224D454340C1}" dt="2021-01-26T08:42:25.370" v="57"/>
            <ac:spMkLst>
              <pc:docMk/>
              <pc:sldMasterMk cId="2077543836" sldId="2147483837"/>
              <pc:sldLayoutMk cId="69339041" sldId="2147483845"/>
              <ac:spMk id="2"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69339041" sldId="2147483845"/>
              <ac:spMk id="3"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69339041" sldId="2147483845"/>
              <ac:spMk id="4"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69339041" sldId="2147483845"/>
              <ac:spMk id="5"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69339041" sldId="2147483845"/>
              <ac:spMk id="6"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69339041" sldId="2147483845"/>
              <ac:spMk id="8"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69339041" sldId="2147483845"/>
              <ac:spMk id="9" creationId="{00000000-0000-0000-0000-000000000000}"/>
            </ac:spMkLst>
          </pc:spChg>
        </pc:sldLayoutChg>
        <pc:sldLayoutChg chg="modSp">
          <pc:chgData name="三原慎一" userId="5f70cbe7-f4c8-4824-9758-2abefef14823" providerId="ADAL" clId="{978D9395-FB88-4AB1-872C-224D454340C1}" dt="2021-01-26T08:42:25.370" v="57"/>
          <pc:sldLayoutMkLst>
            <pc:docMk/>
            <pc:sldMasterMk cId="2077543836" sldId="2147483837"/>
            <pc:sldLayoutMk cId="2760124645" sldId="2147483846"/>
          </pc:sldLayoutMkLst>
          <pc:spChg chg="mod">
            <ac:chgData name="三原慎一" userId="5f70cbe7-f4c8-4824-9758-2abefef14823" providerId="ADAL" clId="{978D9395-FB88-4AB1-872C-224D454340C1}" dt="2021-01-26T08:42:25.370" v="57"/>
            <ac:spMkLst>
              <pc:docMk/>
              <pc:sldMasterMk cId="2077543836" sldId="2147483837"/>
              <pc:sldLayoutMk cId="2760124645" sldId="2147483846"/>
              <ac:spMk id="2"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2760124645" sldId="2147483846"/>
              <ac:spMk id="3"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2760124645" sldId="2147483846"/>
              <ac:spMk id="4"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2760124645" sldId="2147483846"/>
              <ac:spMk id="8"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2760124645" sldId="2147483846"/>
              <ac:spMk id="9" creationId="{00000000-0000-0000-0000-000000000000}"/>
            </ac:spMkLst>
          </pc:spChg>
        </pc:sldLayoutChg>
        <pc:sldLayoutChg chg="modSp">
          <pc:chgData name="三原慎一" userId="5f70cbe7-f4c8-4824-9758-2abefef14823" providerId="ADAL" clId="{978D9395-FB88-4AB1-872C-224D454340C1}" dt="2021-01-26T08:42:25.370" v="57"/>
          <pc:sldLayoutMkLst>
            <pc:docMk/>
            <pc:sldMasterMk cId="2077543836" sldId="2147483837"/>
            <pc:sldLayoutMk cId="3092189290" sldId="2147483848"/>
          </pc:sldLayoutMkLst>
          <pc:spChg chg="mod">
            <ac:chgData name="三原慎一" userId="5f70cbe7-f4c8-4824-9758-2abefef14823" providerId="ADAL" clId="{978D9395-FB88-4AB1-872C-224D454340C1}" dt="2021-01-26T08:42:25.370" v="57"/>
            <ac:spMkLst>
              <pc:docMk/>
              <pc:sldMasterMk cId="2077543836" sldId="2147483837"/>
              <pc:sldLayoutMk cId="3092189290" sldId="2147483848"/>
              <ac:spMk id="2"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3092189290" sldId="2147483848"/>
              <ac:spMk id="3"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3092189290" sldId="2147483848"/>
              <ac:spMk id="7"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3092189290" sldId="2147483848"/>
              <ac:spMk id="8" creationId="{00000000-0000-0000-0000-000000000000}"/>
            </ac:spMkLst>
          </pc:spChg>
        </pc:sldLayoutChg>
        <pc:sldLayoutChg chg="modSp">
          <pc:chgData name="三原慎一" userId="5f70cbe7-f4c8-4824-9758-2abefef14823" providerId="ADAL" clId="{978D9395-FB88-4AB1-872C-224D454340C1}" dt="2021-01-26T08:42:25.370" v="57"/>
          <pc:sldLayoutMkLst>
            <pc:docMk/>
            <pc:sldMasterMk cId="2077543836" sldId="2147483837"/>
            <pc:sldLayoutMk cId="3492727418" sldId="2147483849"/>
          </pc:sldLayoutMkLst>
          <pc:spChg chg="mod">
            <ac:chgData name="三原慎一" userId="5f70cbe7-f4c8-4824-9758-2abefef14823" providerId="ADAL" clId="{978D9395-FB88-4AB1-872C-224D454340C1}" dt="2021-01-26T08:42:25.370" v="57"/>
            <ac:spMkLst>
              <pc:docMk/>
              <pc:sldMasterMk cId="2077543836" sldId="2147483837"/>
              <pc:sldLayoutMk cId="3492727418" sldId="2147483849"/>
              <ac:spMk id="6"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3492727418" sldId="2147483849"/>
              <ac:spMk id="7"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3492727418" sldId="2147483849"/>
              <ac:spMk id="8"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3492727418" sldId="2147483849"/>
              <ac:spMk id="41" creationId="{00000000-0000-0000-0000-000000000000}"/>
            </ac:spMkLst>
          </pc:spChg>
          <pc:spChg chg="mod">
            <ac:chgData name="三原慎一" userId="5f70cbe7-f4c8-4824-9758-2abefef14823" providerId="ADAL" clId="{978D9395-FB88-4AB1-872C-224D454340C1}" dt="2021-01-26T08:42:25.370" v="57"/>
            <ac:spMkLst>
              <pc:docMk/>
              <pc:sldMasterMk cId="2077543836" sldId="2147483837"/>
              <pc:sldLayoutMk cId="3492727418" sldId="2147483849"/>
              <ac:spMk id="43" creationId="{00000000-0000-0000-0000-000000000000}"/>
            </ac:spMkLst>
          </pc:spChg>
          <pc:picChg chg="mod">
            <ac:chgData name="三原慎一" userId="5f70cbe7-f4c8-4824-9758-2abefef14823" providerId="ADAL" clId="{978D9395-FB88-4AB1-872C-224D454340C1}" dt="2021-01-26T08:42:25.370" v="57"/>
            <ac:picMkLst>
              <pc:docMk/>
              <pc:sldMasterMk cId="2077543836" sldId="2147483837"/>
              <pc:sldLayoutMk cId="3492727418" sldId="2147483849"/>
              <ac:picMk id="10" creationId="{CD1B08AE-0173-43FB-8684-E7A73C9CC165}"/>
            </ac:picMkLst>
          </pc:picChg>
        </pc:sldLayoutChg>
      </pc:sldMasterChg>
    </pc:docChg>
  </pc:docChgLst>
  <pc:docChgLst>
    <pc:chgData name="三原慎一" userId="5f70cbe7-f4c8-4824-9758-2abefef14823" providerId="ADAL" clId="{DE3D04CC-F4D2-41E3-9542-28DDD4918C71}"/>
    <pc:docChg chg="delSld modSection">
      <pc:chgData name="三原慎一" userId="5f70cbe7-f4c8-4824-9758-2abefef14823" providerId="ADAL" clId="{DE3D04CC-F4D2-41E3-9542-28DDD4918C71}" dt="2021-03-24T12:43:47.947" v="0" actId="47"/>
      <pc:docMkLst>
        <pc:docMk/>
      </pc:docMkLst>
      <pc:sldChg chg="del">
        <pc:chgData name="三原慎一" userId="5f70cbe7-f4c8-4824-9758-2abefef14823" providerId="ADAL" clId="{DE3D04CC-F4D2-41E3-9542-28DDD4918C71}" dt="2021-03-24T12:43:47.947" v="0" actId="47"/>
        <pc:sldMkLst>
          <pc:docMk/>
          <pc:sldMk cId="1347493602" sldId="256"/>
        </pc:sldMkLst>
      </pc:sldChg>
      <pc:sldChg chg="del">
        <pc:chgData name="三原慎一" userId="5f70cbe7-f4c8-4824-9758-2abefef14823" providerId="ADAL" clId="{DE3D04CC-F4D2-41E3-9542-28DDD4918C71}" dt="2021-03-24T12:43:47.947" v="0" actId="47"/>
        <pc:sldMkLst>
          <pc:docMk/>
          <pc:sldMk cId="2907535143" sldId="257"/>
        </pc:sldMkLst>
      </pc:sldChg>
      <pc:sldChg chg="del">
        <pc:chgData name="三原慎一" userId="5f70cbe7-f4c8-4824-9758-2abefef14823" providerId="ADAL" clId="{DE3D04CC-F4D2-41E3-9542-28DDD4918C71}" dt="2021-03-24T12:43:47.947" v="0" actId="47"/>
        <pc:sldMkLst>
          <pc:docMk/>
          <pc:sldMk cId="117412532" sldId="258"/>
        </pc:sldMkLst>
      </pc:sldChg>
      <pc:sldChg chg="del">
        <pc:chgData name="三原慎一" userId="5f70cbe7-f4c8-4824-9758-2abefef14823" providerId="ADAL" clId="{DE3D04CC-F4D2-41E3-9542-28DDD4918C71}" dt="2021-03-24T12:43:47.947" v="0" actId="47"/>
        <pc:sldMkLst>
          <pc:docMk/>
          <pc:sldMk cId="4030650326" sldId="261"/>
        </pc:sldMkLst>
      </pc:sldChg>
      <pc:sldChg chg="del">
        <pc:chgData name="三原慎一" userId="5f70cbe7-f4c8-4824-9758-2abefef14823" providerId="ADAL" clId="{DE3D04CC-F4D2-41E3-9542-28DDD4918C71}" dt="2021-03-24T12:43:47.947" v="0" actId="47"/>
        <pc:sldMkLst>
          <pc:docMk/>
          <pc:sldMk cId="3930241695" sldId="263"/>
        </pc:sldMkLst>
      </pc:sldChg>
      <pc:sldChg chg="del">
        <pc:chgData name="三原慎一" userId="5f70cbe7-f4c8-4824-9758-2abefef14823" providerId="ADAL" clId="{DE3D04CC-F4D2-41E3-9542-28DDD4918C71}" dt="2021-03-24T12:43:47.947" v="0" actId="47"/>
        <pc:sldMkLst>
          <pc:docMk/>
          <pc:sldMk cId="142751480" sldId="264"/>
        </pc:sldMkLst>
      </pc:sldChg>
      <pc:sldChg chg="del">
        <pc:chgData name="三原慎一" userId="5f70cbe7-f4c8-4824-9758-2abefef14823" providerId="ADAL" clId="{DE3D04CC-F4D2-41E3-9542-28DDD4918C71}" dt="2021-03-24T12:43:47.947" v="0" actId="47"/>
        <pc:sldMkLst>
          <pc:docMk/>
          <pc:sldMk cId="269671773" sldId="269"/>
        </pc:sldMkLst>
      </pc:sldChg>
      <pc:sldChg chg="del">
        <pc:chgData name="三原慎一" userId="5f70cbe7-f4c8-4824-9758-2abefef14823" providerId="ADAL" clId="{DE3D04CC-F4D2-41E3-9542-28DDD4918C71}" dt="2021-03-24T12:43:47.947" v="0" actId="47"/>
        <pc:sldMkLst>
          <pc:docMk/>
          <pc:sldMk cId="3802306038" sldId="270"/>
        </pc:sldMkLst>
      </pc:sldChg>
      <pc:sldChg chg="del">
        <pc:chgData name="三原慎一" userId="5f70cbe7-f4c8-4824-9758-2abefef14823" providerId="ADAL" clId="{DE3D04CC-F4D2-41E3-9542-28DDD4918C71}" dt="2021-03-24T12:43:47.947" v="0" actId="47"/>
        <pc:sldMkLst>
          <pc:docMk/>
          <pc:sldMk cId="1555127757" sldId="277"/>
        </pc:sldMkLst>
      </pc:sldChg>
      <pc:sldChg chg="del">
        <pc:chgData name="三原慎一" userId="5f70cbe7-f4c8-4824-9758-2abefef14823" providerId="ADAL" clId="{DE3D04CC-F4D2-41E3-9542-28DDD4918C71}" dt="2021-03-24T12:43:47.947" v="0" actId="47"/>
        <pc:sldMkLst>
          <pc:docMk/>
          <pc:sldMk cId="1621583555" sldId="278"/>
        </pc:sldMkLst>
      </pc:sldChg>
      <pc:sldChg chg="del">
        <pc:chgData name="三原慎一" userId="5f70cbe7-f4c8-4824-9758-2abefef14823" providerId="ADAL" clId="{DE3D04CC-F4D2-41E3-9542-28DDD4918C71}" dt="2021-03-24T12:43:47.947" v="0" actId="47"/>
        <pc:sldMkLst>
          <pc:docMk/>
          <pc:sldMk cId="553044818" sldId="282"/>
        </pc:sldMkLst>
      </pc:sldChg>
      <pc:sldChg chg="del">
        <pc:chgData name="三原慎一" userId="5f70cbe7-f4c8-4824-9758-2abefef14823" providerId="ADAL" clId="{DE3D04CC-F4D2-41E3-9542-28DDD4918C71}" dt="2021-03-24T12:43:47.947" v="0" actId="47"/>
        <pc:sldMkLst>
          <pc:docMk/>
          <pc:sldMk cId="3477011870" sldId="290"/>
        </pc:sldMkLst>
      </pc:sldChg>
      <pc:sldChg chg="del">
        <pc:chgData name="三原慎一" userId="5f70cbe7-f4c8-4824-9758-2abefef14823" providerId="ADAL" clId="{DE3D04CC-F4D2-41E3-9542-28DDD4918C71}" dt="2021-03-24T12:43:47.947" v="0" actId="47"/>
        <pc:sldMkLst>
          <pc:docMk/>
          <pc:sldMk cId="3042156851" sldId="295"/>
        </pc:sldMkLst>
      </pc:sldChg>
      <pc:sldChg chg="del">
        <pc:chgData name="三原慎一" userId="5f70cbe7-f4c8-4824-9758-2abefef14823" providerId="ADAL" clId="{DE3D04CC-F4D2-41E3-9542-28DDD4918C71}" dt="2021-03-24T12:43:47.947" v="0" actId="47"/>
        <pc:sldMkLst>
          <pc:docMk/>
          <pc:sldMk cId="1820887792" sldId="297"/>
        </pc:sldMkLst>
      </pc:sldChg>
      <pc:sldChg chg="del">
        <pc:chgData name="三原慎一" userId="5f70cbe7-f4c8-4824-9758-2abefef14823" providerId="ADAL" clId="{DE3D04CC-F4D2-41E3-9542-28DDD4918C71}" dt="2021-03-24T12:43:47.947" v="0" actId="47"/>
        <pc:sldMkLst>
          <pc:docMk/>
          <pc:sldMk cId="4205441812" sldId="298"/>
        </pc:sldMkLst>
      </pc:sldChg>
      <pc:sldChg chg="del">
        <pc:chgData name="三原慎一" userId="5f70cbe7-f4c8-4824-9758-2abefef14823" providerId="ADAL" clId="{DE3D04CC-F4D2-41E3-9542-28DDD4918C71}" dt="2021-03-24T12:43:47.947" v="0" actId="47"/>
        <pc:sldMkLst>
          <pc:docMk/>
          <pc:sldMk cId="2069793111" sldId="299"/>
        </pc:sldMkLst>
      </pc:sldChg>
      <pc:sldChg chg="del">
        <pc:chgData name="三原慎一" userId="5f70cbe7-f4c8-4824-9758-2abefef14823" providerId="ADAL" clId="{DE3D04CC-F4D2-41E3-9542-28DDD4918C71}" dt="2021-03-24T12:43:47.947" v="0" actId="47"/>
        <pc:sldMkLst>
          <pc:docMk/>
          <pc:sldMk cId="3912629887" sldId="300"/>
        </pc:sldMkLst>
      </pc:sldChg>
      <pc:sldChg chg="del">
        <pc:chgData name="三原慎一" userId="5f70cbe7-f4c8-4824-9758-2abefef14823" providerId="ADAL" clId="{DE3D04CC-F4D2-41E3-9542-28DDD4918C71}" dt="2021-03-24T12:43:47.947" v="0" actId="47"/>
        <pc:sldMkLst>
          <pc:docMk/>
          <pc:sldMk cId="1457907114" sldId="301"/>
        </pc:sldMkLst>
      </pc:sldChg>
      <pc:sldChg chg="del">
        <pc:chgData name="三原慎一" userId="5f70cbe7-f4c8-4824-9758-2abefef14823" providerId="ADAL" clId="{DE3D04CC-F4D2-41E3-9542-28DDD4918C71}" dt="2021-03-24T12:43:47.947" v="0" actId="47"/>
        <pc:sldMkLst>
          <pc:docMk/>
          <pc:sldMk cId="1939630426" sldId="302"/>
        </pc:sldMkLst>
      </pc:sldChg>
      <pc:sldChg chg="del">
        <pc:chgData name="三原慎一" userId="5f70cbe7-f4c8-4824-9758-2abefef14823" providerId="ADAL" clId="{DE3D04CC-F4D2-41E3-9542-28DDD4918C71}" dt="2021-03-24T12:43:47.947" v="0" actId="47"/>
        <pc:sldMkLst>
          <pc:docMk/>
          <pc:sldMk cId="3535757455" sldId="303"/>
        </pc:sldMkLst>
      </pc:sldChg>
      <pc:sldChg chg="del">
        <pc:chgData name="三原慎一" userId="5f70cbe7-f4c8-4824-9758-2abefef14823" providerId="ADAL" clId="{DE3D04CC-F4D2-41E3-9542-28DDD4918C71}" dt="2021-03-24T12:43:47.947" v="0" actId="47"/>
        <pc:sldMkLst>
          <pc:docMk/>
          <pc:sldMk cId="2497137802" sldId="304"/>
        </pc:sldMkLst>
      </pc:sldChg>
      <pc:sldChg chg="del">
        <pc:chgData name="三原慎一" userId="5f70cbe7-f4c8-4824-9758-2abefef14823" providerId="ADAL" clId="{DE3D04CC-F4D2-41E3-9542-28DDD4918C71}" dt="2021-03-24T12:43:47.947" v="0" actId="47"/>
        <pc:sldMkLst>
          <pc:docMk/>
          <pc:sldMk cId="4130715992" sldId="305"/>
        </pc:sldMkLst>
      </pc:sldChg>
      <pc:sldChg chg="del">
        <pc:chgData name="三原慎一" userId="5f70cbe7-f4c8-4824-9758-2abefef14823" providerId="ADAL" clId="{DE3D04CC-F4D2-41E3-9542-28DDD4918C71}" dt="2021-03-24T12:43:47.947" v="0" actId="47"/>
        <pc:sldMkLst>
          <pc:docMk/>
          <pc:sldMk cId="1237366493" sldId="306"/>
        </pc:sldMkLst>
      </pc:sldChg>
      <pc:sldChg chg="del">
        <pc:chgData name="三原慎一" userId="5f70cbe7-f4c8-4824-9758-2abefef14823" providerId="ADAL" clId="{DE3D04CC-F4D2-41E3-9542-28DDD4918C71}" dt="2021-03-24T12:43:47.947" v="0" actId="47"/>
        <pc:sldMkLst>
          <pc:docMk/>
          <pc:sldMk cId="1682911173" sldId="307"/>
        </pc:sldMkLst>
      </pc:sldChg>
      <pc:sldChg chg="del">
        <pc:chgData name="三原慎一" userId="5f70cbe7-f4c8-4824-9758-2abefef14823" providerId="ADAL" clId="{DE3D04CC-F4D2-41E3-9542-28DDD4918C71}" dt="2021-03-24T12:43:47.947" v="0" actId="47"/>
        <pc:sldMkLst>
          <pc:docMk/>
          <pc:sldMk cId="116490535" sldId="308"/>
        </pc:sldMkLst>
      </pc:sldChg>
      <pc:sldChg chg="del">
        <pc:chgData name="三原慎一" userId="5f70cbe7-f4c8-4824-9758-2abefef14823" providerId="ADAL" clId="{DE3D04CC-F4D2-41E3-9542-28DDD4918C71}" dt="2021-03-24T12:43:47.947" v="0" actId="47"/>
        <pc:sldMkLst>
          <pc:docMk/>
          <pc:sldMk cId="258505433" sldId="310"/>
        </pc:sldMkLst>
      </pc:sldChg>
      <pc:sldChg chg="del">
        <pc:chgData name="三原慎一" userId="5f70cbe7-f4c8-4824-9758-2abefef14823" providerId="ADAL" clId="{DE3D04CC-F4D2-41E3-9542-28DDD4918C71}" dt="2021-03-24T12:43:47.947" v="0" actId="47"/>
        <pc:sldMkLst>
          <pc:docMk/>
          <pc:sldMk cId="2136804709" sldId="311"/>
        </pc:sldMkLst>
      </pc:sldChg>
      <pc:sldChg chg="del">
        <pc:chgData name="三原慎一" userId="5f70cbe7-f4c8-4824-9758-2abefef14823" providerId="ADAL" clId="{DE3D04CC-F4D2-41E3-9542-28DDD4918C71}" dt="2021-03-24T12:43:47.947" v="0" actId="47"/>
        <pc:sldMkLst>
          <pc:docMk/>
          <pc:sldMk cId="497438644" sldId="312"/>
        </pc:sldMkLst>
      </pc:sldChg>
      <pc:sldChg chg="del">
        <pc:chgData name="三原慎一" userId="5f70cbe7-f4c8-4824-9758-2abefef14823" providerId="ADAL" clId="{DE3D04CC-F4D2-41E3-9542-28DDD4918C71}" dt="2021-03-24T12:43:47.947" v="0" actId="47"/>
        <pc:sldMkLst>
          <pc:docMk/>
          <pc:sldMk cId="29500048" sldId="313"/>
        </pc:sldMkLst>
      </pc:sldChg>
      <pc:sldChg chg="del">
        <pc:chgData name="三原慎一" userId="5f70cbe7-f4c8-4824-9758-2abefef14823" providerId="ADAL" clId="{DE3D04CC-F4D2-41E3-9542-28DDD4918C71}" dt="2021-03-24T12:43:47.947" v="0" actId="47"/>
        <pc:sldMkLst>
          <pc:docMk/>
          <pc:sldMk cId="513370953" sldId="315"/>
        </pc:sldMkLst>
      </pc:sldChg>
      <pc:sldChg chg="del">
        <pc:chgData name="三原慎一" userId="5f70cbe7-f4c8-4824-9758-2abefef14823" providerId="ADAL" clId="{DE3D04CC-F4D2-41E3-9542-28DDD4918C71}" dt="2021-03-24T12:43:47.947" v="0" actId="47"/>
        <pc:sldMkLst>
          <pc:docMk/>
          <pc:sldMk cId="1120671533" sldId="316"/>
        </pc:sldMkLst>
      </pc:sldChg>
      <pc:sldChg chg="del">
        <pc:chgData name="三原慎一" userId="5f70cbe7-f4c8-4824-9758-2abefef14823" providerId="ADAL" clId="{DE3D04CC-F4D2-41E3-9542-28DDD4918C71}" dt="2021-03-24T12:43:47.947" v="0" actId="47"/>
        <pc:sldMkLst>
          <pc:docMk/>
          <pc:sldMk cId="4143787264" sldId="322"/>
        </pc:sldMkLst>
      </pc:sldChg>
      <pc:sldChg chg="del">
        <pc:chgData name="三原慎一" userId="5f70cbe7-f4c8-4824-9758-2abefef14823" providerId="ADAL" clId="{DE3D04CC-F4D2-41E3-9542-28DDD4918C71}" dt="2021-03-24T12:43:47.947" v="0" actId="47"/>
        <pc:sldMkLst>
          <pc:docMk/>
          <pc:sldMk cId="3724362212" sldId="323"/>
        </pc:sldMkLst>
      </pc:sldChg>
      <pc:sldChg chg="del">
        <pc:chgData name="三原慎一" userId="5f70cbe7-f4c8-4824-9758-2abefef14823" providerId="ADAL" clId="{DE3D04CC-F4D2-41E3-9542-28DDD4918C71}" dt="2021-03-24T12:43:47.947" v="0" actId="47"/>
        <pc:sldMkLst>
          <pc:docMk/>
          <pc:sldMk cId="3361427181" sldId="430"/>
        </pc:sldMkLst>
      </pc:sldChg>
      <pc:sldChg chg="del">
        <pc:chgData name="三原慎一" userId="5f70cbe7-f4c8-4824-9758-2abefef14823" providerId="ADAL" clId="{DE3D04CC-F4D2-41E3-9542-28DDD4918C71}" dt="2021-03-24T12:43:47.947" v="0" actId="47"/>
        <pc:sldMkLst>
          <pc:docMk/>
          <pc:sldMk cId="1321109703" sldId="431"/>
        </pc:sldMkLst>
      </pc:sldChg>
      <pc:sldChg chg="del">
        <pc:chgData name="三原慎一" userId="5f70cbe7-f4c8-4824-9758-2abefef14823" providerId="ADAL" clId="{DE3D04CC-F4D2-41E3-9542-28DDD4918C71}" dt="2021-03-24T12:43:47.947" v="0" actId="47"/>
        <pc:sldMkLst>
          <pc:docMk/>
          <pc:sldMk cId="3923943327" sldId="432"/>
        </pc:sldMkLst>
      </pc:sldChg>
      <pc:sldMasterChg chg="delSldLayout">
        <pc:chgData name="三原慎一" userId="5f70cbe7-f4c8-4824-9758-2abefef14823" providerId="ADAL" clId="{DE3D04CC-F4D2-41E3-9542-28DDD4918C71}" dt="2021-03-24T12:43:47.947" v="0" actId="47"/>
        <pc:sldMasterMkLst>
          <pc:docMk/>
          <pc:sldMasterMk cId="2754236037" sldId="2147483850"/>
        </pc:sldMasterMkLst>
        <pc:sldLayoutChg chg="del">
          <pc:chgData name="三原慎一" userId="5f70cbe7-f4c8-4824-9758-2abefef14823" providerId="ADAL" clId="{DE3D04CC-F4D2-41E3-9542-28DDD4918C71}" dt="2021-03-24T12:43:47.947" v="0" actId="47"/>
          <pc:sldLayoutMkLst>
            <pc:docMk/>
            <pc:sldMasterMk cId="2754236037" sldId="2147483850"/>
            <pc:sldLayoutMk cId="1848634139" sldId="214748386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A83E76-1D24-4C46-9F9E-BD16F2E287C5}" type="datetimeFigureOut">
              <a:rPr kumimoji="1" lang="ja-JP" altLang="en-US" smtClean="0"/>
              <a:t>2021/3/24</a:t>
            </a:fld>
            <a:endParaRPr kumimoji="1" lang="ja-JP" altLang="en-US"/>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B326A1-5E26-4E7B-BBDC-7BD66AB3A4DD}" type="slidenum">
              <a:rPr kumimoji="1" lang="ja-JP" altLang="en-US" smtClean="0"/>
              <a:t>‹#›</a:t>
            </a:fld>
            <a:endParaRPr kumimoji="1" lang="ja-JP" altLang="en-US"/>
          </a:p>
        </p:txBody>
      </p:sp>
    </p:spTree>
    <p:extLst>
      <p:ext uri="{BB962C8B-B14F-4D97-AF65-F5344CB8AC3E}">
        <p14:creationId xmlns:p14="http://schemas.microsoft.com/office/powerpoint/2010/main" val="366057224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買わせる仕掛けがあちこちに散らばっている食品スーパー。</a:t>
            </a:r>
            <a:endParaRPr kumimoji="1" lang="en-US" altLang="ja-JP" dirty="0"/>
          </a:p>
          <a:p>
            <a:r>
              <a:rPr kumimoji="1" lang="ja-JP" altLang="en-US" dirty="0"/>
              <a:t>仕掛けの裏側を知ると買い物の見方が変わります。</a:t>
            </a:r>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2</a:t>
            </a:fld>
            <a:endParaRPr kumimoji="1" lang="ja-JP" altLang="en-US"/>
          </a:p>
        </p:txBody>
      </p:sp>
    </p:spTree>
    <p:extLst>
      <p:ext uri="{BB962C8B-B14F-4D97-AF65-F5344CB8AC3E}">
        <p14:creationId xmlns:p14="http://schemas.microsoft.com/office/powerpoint/2010/main" val="1082725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ここは何回でも繰り返し暗記するくらい</a:t>
            </a:r>
            <a:endParaRPr kumimoji="1" lang="en-US" altLang="ja-JP" dirty="0"/>
          </a:p>
          <a:p>
            <a:r>
              <a:rPr kumimoji="1" lang="ja-JP" altLang="en-US" dirty="0"/>
              <a:t>大事なところ。</a:t>
            </a:r>
            <a:endParaRPr kumimoji="1" lang="en-US" altLang="ja-JP" dirty="0"/>
          </a:p>
          <a:p>
            <a:endParaRPr kumimoji="1" lang="en-US" altLang="ja-JP" dirty="0"/>
          </a:p>
          <a:p>
            <a:r>
              <a:rPr kumimoji="1" lang="ja-JP" altLang="en-US" dirty="0"/>
              <a:t>ここをおさえれば専門知識を有する人に見える。</a:t>
            </a:r>
          </a:p>
          <a:p>
            <a:endParaRPr kumimoji="1" lang="ja-JP" altLang="en-US" dirty="0"/>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18</a:t>
            </a:fld>
            <a:endParaRPr kumimoji="1" lang="ja-JP" altLang="en-US"/>
          </a:p>
        </p:txBody>
      </p:sp>
    </p:spTree>
    <p:extLst>
      <p:ext uri="{BB962C8B-B14F-4D97-AF65-F5344CB8AC3E}">
        <p14:creationId xmlns:p14="http://schemas.microsoft.com/office/powerpoint/2010/main" val="814644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二次配光に注意</a:t>
            </a:r>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19</a:t>
            </a:fld>
            <a:endParaRPr kumimoji="1" lang="ja-JP" altLang="en-US"/>
          </a:p>
        </p:txBody>
      </p:sp>
    </p:spTree>
    <p:extLst>
      <p:ext uri="{BB962C8B-B14F-4D97-AF65-F5344CB8AC3E}">
        <p14:creationId xmlns:p14="http://schemas.microsoft.com/office/powerpoint/2010/main" val="2226246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配光角度によって空間の見え方が大きく変わる</a:t>
            </a:r>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20</a:t>
            </a:fld>
            <a:endParaRPr kumimoji="1" lang="ja-JP" altLang="en-US"/>
          </a:p>
        </p:txBody>
      </p:sp>
    </p:spTree>
    <p:extLst>
      <p:ext uri="{BB962C8B-B14F-4D97-AF65-F5344CB8AC3E}">
        <p14:creationId xmlns:p14="http://schemas.microsoft.com/office/powerpoint/2010/main" val="3414422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位相、逆位相・・・</a:t>
            </a:r>
            <a:endParaRPr kumimoji="1" lang="en-US" altLang="ja-JP" dirty="0"/>
          </a:p>
          <a:p>
            <a:r>
              <a:rPr kumimoji="1" lang="ja-JP" altLang="en-US" dirty="0"/>
              <a:t>逆位相の方が静か</a:t>
            </a:r>
            <a:endParaRPr kumimoji="1" lang="en-US" altLang="ja-JP" dirty="0"/>
          </a:p>
          <a:p>
            <a:endParaRPr kumimoji="1" lang="en-US" altLang="ja-JP" dirty="0"/>
          </a:p>
          <a:p>
            <a:r>
              <a:rPr kumimoji="1" lang="ja-JP" altLang="en-US" dirty="0"/>
              <a:t>調光</a:t>
            </a:r>
            <a:r>
              <a:rPr kumimoji="1" lang="en-US" altLang="ja-JP" dirty="0"/>
              <a:t>器</a:t>
            </a:r>
            <a:r>
              <a:rPr kumimoji="1" lang="ja-JP" altLang="en-US" dirty="0"/>
              <a:t>との相性がある。</a:t>
            </a:r>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21</a:t>
            </a:fld>
            <a:endParaRPr kumimoji="1" lang="ja-JP" altLang="en-US"/>
          </a:p>
        </p:txBody>
      </p:sp>
    </p:spTree>
    <p:extLst>
      <p:ext uri="{BB962C8B-B14F-4D97-AF65-F5344CB8AC3E}">
        <p14:creationId xmlns:p14="http://schemas.microsoft.com/office/powerpoint/2010/main" val="137639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調光</a:t>
            </a:r>
            <a:r>
              <a:rPr kumimoji="1" lang="en-US" altLang="ja-JP" dirty="0"/>
              <a:t>器</a:t>
            </a:r>
            <a:r>
              <a:rPr kumimoji="1" lang="ja-JP" altLang="en-US" dirty="0"/>
              <a:t>との相性はない</a:t>
            </a:r>
            <a:endParaRPr kumimoji="1" lang="en-US" altLang="ja-JP" dirty="0"/>
          </a:p>
          <a:p>
            <a:endParaRPr kumimoji="1" lang="en-US" altLang="ja-JP" dirty="0"/>
          </a:p>
          <a:p>
            <a:r>
              <a:rPr kumimoji="1" lang="ja-JP" altLang="en-US" dirty="0"/>
              <a:t>スムーズな調光が可能</a:t>
            </a:r>
            <a:endParaRPr kumimoji="1" lang="en-US" altLang="ja-JP" dirty="0"/>
          </a:p>
          <a:p>
            <a:r>
              <a:rPr kumimoji="1" lang="ja-JP" altLang="en-US" dirty="0"/>
              <a:t>下限域が広い</a:t>
            </a:r>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22</a:t>
            </a:fld>
            <a:endParaRPr kumimoji="1" lang="ja-JP" altLang="en-US"/>
          </a:p>
        </p:txBody>
      </p:sp>
    </p:spTree>
    <p:extLst>
      <p:ext uri="{BB962C8B-B14F-4D97-AF65-F5344CB8AC3E}">
        <p14:creationId xmlns:p14="http://schemas.microsoft.com/office/powerpoint/2010/main" val="1500752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ここ、大事。</a:t>
            </a:r>
            <a:endParaRPr kumimoji="1" lang="en-US" altLang="ja-JP" dirty="0"/>
          </a:p>
          <a:p>
            <a:r>
              <a:rPr kumimoji="1" lang="ja-JP" altLang="en-US" dirty="0"/>
              <a:t>料理を美味しく見せる照明が先。</a:t>
            </a:r>
            <a:endParaRPr kumimoji="1" lang="en-US" altLang="ja-JP" dirty="0"/>
          </a:p>
          <a:p>
            <a:r>
              <a:rPr kumimoji="1" lang="ja-JP" altLang="en-US" dirty="0"/>
              <a:t>ペンダント照明は飾り。ここを間違える人多過ぎ</a:t>
            </a:r>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23</a:t>
            </a:fld>
            <a:endParaRPr kumimoji="1" lang="ja-JP" altLang="en-US"/>
          </a:p>
        </p:txBody>
      </p:sp>
    </p:spTree>
    <p:extLst>
      <p:ext uri="{BB962C8B-B14F-4D97-AF65-F5344CB8AC3E}">
        <p14:creationId xmlns:p14="http://schemas.microsoft.com/office/powerpoint/2010/main" val="3697409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レストランやホテルの照明効果に調光スイッチは必須アイテム</a:t>
            </a:r>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24</a:t>
            </a:fld>
            <a:endParaRPr kumimoji="1" lang="ja-JP" altLang="en-US"/>
          </a:p>
        </p:txBody>
      </p:sp>
    </p:spTree>
    <p:extLst>
      <p:ext uri="{BB962C8B-B14F-4D97-AF65-F5344CB8AC3E}">
        <p14:creationId xmlns:p14="http://schemas.microsoft.com/office/powerpoint/2010/main" val="3635900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BB326A1-5E26-4E7B-BBDC-7BD66AB3A4DD}" type="slidenum">
              <a:rPr kumimoji="1" lang="ja-JP" altLang="en-US" smtClean="0"/>
              <a:t>35</a:t>
            </a:fld>
            <a:endParaRPr kumimoji="1" lang="ja-JP" altLang="en-US"/>
          </a:p>
        </p:txBody>
      </p:sp>
    </p:spTree>
    <p:extLst>
      <p:ext uri="{BB962C8B-B14F-4D97-AF65-F5344CB8AC3E}">
        <p14:creationId xmlns:p14="http://schemas.microsoft.com/office/powerpoint/2010/main" val="465727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赤い円形が見えます。</a:t>
            </a:r>
            <a:br>
              <a:rPr lang="ja-JP" altLang="en-US" dirty="0"/>
            </a:br>
            <a:r>
              <a:rPr lang="ja-JP" altLang="en-US" dirty="0"/>
              <a:t>「赤」という色はわかりますが、</a:t>
            </a:r>
            <a:br>
              <a:rPr lang="ja-JP" altLang="en-US" dirty="0"/>
            </a:br>
            <a:r>
              <a:rPr lang="ja-JP" altLang="en-US" dirty="0"/>
              <a:t>これが何なのかはわかりません。</a:t>
            </a:r>
            <a:br>
              <a:rPr lang="ja-JP" altLang="en-US" dirty="0"/>
            </a:br>
            <a:br>
              <a:rPr lang="ja-JP" altLang="en-US" dirty="0"/>
            </a:br>
            <a:r>
              <a:rPr lang="ja-JP" altLang="en-US" dirty="0"/>
              <a:t>実はこれは、</a:t>
            </a:r>
            <a:br>
              <a:rPr lang="ja-JP" altLang="en-US" dirty="0"/>
            </a:br>
            <a:br>
              <a:rPr lang="ja-JP" altLang="en-US" dirty="0"/>
            </a:br>
            <a:r>
              <a:rPr lang="ja-JP" altLang="en-US" dirty="0"/>
              <a:t>唐辛子の画像の一部でした。</a:t>
            </a:r>
            <a:br>
              <a:rPr lang="ja-JP" altLang="en-US" dirty="0"/>
            </a:br>
            <a:br>
              <a:rPr lang="ja-JP" altLang="en-US" dirty="0"/>
            </a:br>
            <a:r>
              <a:rPr lang="ja-JP" altLang="en-US" dirty="0"/>
              <a:t>真っ赤な唐辛子は見るからに辛そうです！！</a:t>
            </a:r>
            <a:br>
              <a:rPr lang="ja-JP" altLang="en-US" dirty="0"/>
            </a:br>
            <a:br>
              <a:rPr lang="ja-JP" altLang="en-US" dirty="0"/>
            </a:br>
            <a:r>
              <a:rPr lang="ja-JP" altLang="en-US" dirty="0"/>
              <a:t>では次はこれです。</a:t>
            </a:r>
            <a:br>
              <a:rPr lang="ja-JP" altLang="en-US" dirty="0"/>
            </a:br>
            <a:br>
              <a:rPr lang="ja-JP" altLang="en-US" dirty="0"/>
            </a:br>
            <a:r>
              <a:rPr lang="ja-JP" altLang="en-US" dirty="0"/>
              <a:t>また「赤」の円形ですが</a:t>
            </a:r>
            <a:br>
              <a:rPr lang="ja-JP" altLang="en-US" dirty="0"/>
            </a:br>
            <a:r>
              <a:rPr lang="ja-JP" altLang="en-US" dirty="0"/>
              <a:t>いったい何でしょう？</a:t>
            </a:r>
            <a:br>
              <a:rPr lang="ja-JP" altLang="en-US" dirty="0"/>
            </a:br>
            <a:br>
              <a:rPr lang="ja-JP" altLang="en-US" dirty="0"/>
            </a:br>
            <a:r>
              <a:rPr lang="ja-JP" altLang="en-US" dirty="0"/>
              <a:t>これは、</a:t>
            </a:r>
            <a:br>
              <a:rPr lang="ja-JP" altLang="en-US" dirty="0"/>
            </a:br>
            <a:br>
              <a:rPr lang="ja-JP" altLang="en-US" dirty="0"/>
            </a:br>
            <a:r>
              <a:rPr lang="ja-JP" altLang="en-US" dirty="0"/>
              <a:t>リンゴの画像の一部でした！</a:t>
            </a:r>
            <a:br>
              <a:rPr lang="ja-JP" altLang="en-US" dirty="0"/>
            </a:br>
            <a:br>
              <a:rPr lang="ja-JP" altLang="en-US" dirty="0"/>
            </a:br>
            <a:r>
              <a:rPr lang="ja-JP" altLang="en-US" dirty="0"/>
              <a:t>それで、</a:t>
            </a:r>
            <a:br>
              <a:rPr lang="ja-JP" altLang="en-US" dirty="0"/>
            </a:br>
            <a:br>
              <a:rPr lang="ja-JP" altLang="en-US" dirty="0"/>
            </a:br>
            <a:r>
              <a:rPr lang="ja-JP" altLang="en-US" dirty="0"/>
              <a:t>一部画像と全体画像から</a:t>
            </a:r>
            <a:br>
              <a:rPr lang="ja-JP" altLang="en-US" dirty="0"/>
            </a:br>
            <a:r>
              <a:rPr lang="ja-JP" altLang="en-US" dirty="0"/>
              <a:t>それぞれ認識されるものが</a:t>
            </a:r>
            <a:br>
              <a:rPr lang="ja-JP" altLang="en-US" dirty="0"/>
            </a:br>
            <a:r>
              <a:rPr lang="ja-JP" altLang="en-US" dirty="0"/>
              <a:t>実は</a:t>
            </a:r>
            <a:r>
              <a:rPr kumimoji="1" lang="ja-JP" altLang="en-US" sz="1200" b="1" kern="1200" dirty="0">
                <a:solidFill>
                  <a:schemeClr val="tx1"/>
                </a:solidFill>
                <a:effectLst/>
                <a:latin typeface="+mn-lt"/>
                <a:ea typeface="+mn-ea"/>
                <a:cs typeface="+mn-cs"/>
              </a:rPr>
              <a:t>「感覚」</a:t>
            </a:r>
            <a:r>
              <a:rPr lang="ja-JP" altLang="en-US" dirty="0"/>
              <a:t>と</a:t>
            </a:r>
            <a:r>
              <a:rPr kumimoji="1" lang="ja-JP" altLang="en-US" sz="1200" b="1" kern="1200" dirty="0">
                <a:solidFill>
                  <a:schemeClr val="tx1"/>
                </a:solidFill>
                <a:effectLst/>
                <a:latin typeface="+mn-lt"/>
                <a:ea typeface="+mn-ea"/>
                <a:cs typeface="+mn-cs"/>
              </a:rPr>
              <a:t>「知覚」</a:t>
            </a:r>
            <a:r>
              <a:rPr lang="ja-JP" altLang="en-US" dirty="0"/>
              <a:t>です。</a:t>
            </a:r>
            <a:br>
              <a:rPr lang="ja-JP" altLang="en-US" dirty="0"/>
            </a:br>
            <a:br>
              <a:rPr lang="ja-JP" altLang="en-US" dirty="0"/>
            </a:br>
            <a:r>
              <a:rPr lang="ja-JP" altLang="en-US" dirty="0"/>
              <a:t>円形の一部画像では</a:t>
            </a:r>
            <a:br>
              <a:rPr lang="ja-JP" altLang="en-US" dirty="0"/>
            </a:br>
            <a:r>
              <a:rPr lang="ja-JP" altLang="en-US" dirty="0"/>
              <a:t>「色」を識別することができますが</a:t>
            </a:r>
            <a:br>
              <a:rPr lang="ja-JP" altLang="en-US" dirty="0"/>
            </a:br>
            <a:r>
              <a:rPr lang="ja-JP" altLang="en-US" dirty="0"/>
              <a:t>そこから、</a:t>
            </a:r>
            <a:br>
              <a:rPr lang="ja-JP" altLang="en-US" dirty="0"/>
            </a:br>
            <a:r>
              <a:rPr lang="ja-JP" altLang="en-US" dirty="0"/>
              <a:t>「辛そう」とか「美味しそう」</a:t>
            </a:r>
            <a:br>
              <a:rPr lang="ja-JP" altLang="en-US" dirty="0"/>
            </a:br>
            <a:r>
              <a:rPr lang="ja-JP" altLang="en-US" dirty="0"/>
              <a:t>といった特別な感想は</a:t>
            </a:r>
            <a:br>
              <a:rPr lang="ja-JP" altLang="en-US" dirty="0"/>
            </a:br>
            <a:r>
              <a:rPr lang="ja-JP" altLang="en-US" dirty="0"/>
              <a:t>生まれないはずです。</a:t>
            </a:r>
            <a:br>
              <a:rPr lang="ja-JP" altLang="en-US" dirty="0"/>
            </a:br>
            <a:r>
              <a:rPr lang="ja-JP" altLang="en-US" dirty="0"/>
              <a:t>色単独では、</a:t>
            </a:r>
            <a:br>
              <a:rPr lang="ja-JP" altLang="en-US" dirty="0"/>
            </a:br>
            <a:r>
              <a:rPr lang="ja-JP" altLang="en-US" dirty="0"/>
              <a:t>それが何なのかわからないからです。</a:t>
            </a:r>
            <a:br>
              <a:rPr lang="ja-JP" altLang="en-US" dirty="0"/>
            </a:br>
            <a:br>
              <a:rPr lang="ja-JP" altLang="en-US" dirty="0"/>
            </a:br>
            <a:r>
              <a:rPr lang="ja-JP" altLang="en-US" dirty="0"/>
              <a:t>この</a:t>
            </a:r>
            <a:br>
              <a:rPr lang="ja-JP" altLang="en-US" dirty="0"/>
            </a:br>
            <a:r>
              <a:rPr kumimoji="1" lang="ja-JP" altLang="en-US" sz="1200" b="1" kern="1200" dirty="0">
                <a:solidFill>
                  <a:schemeClr val="tx1"/>
                </a:solidFill>
                <a:effectLst/>
                <a:latin typeface="+mn-lt"/>
                <a:ea typeface="+mn-ea"/>
                <a:cs typeface="+mn-cs"/>
              </a:rPr>
              <a:t>「色」単独の認識が「感覚」です。</a:t>
            </a:r>
            <a:br>
              <a:rPr kumimoji="1" lang="ja-JP" altLang="en-US" sz="1200" b="1" kern="1200" dirty="0">
                <a:solidFill>
                  <a:schemeClr val="tx1"/>
                </a:solidFill>
                <a:effectLst/>
                <a:latin typeface="+mn-lt"/>
                <a:ea typeface="+mn-ea"/>
                <a:cs typeface="+mn-cs"/>
              </a:rPr>
            </a:br>
            <a:br>
              <a:rPr lang="ja-JP" altLang="en-US" dirty="0"/>
            </a:br>
            <a:br>
              <a:rPr lang="ja-JP" altLang="en-US" dirty="0"/>
            </a:br>
            <a:r>
              <a:rPr lang="ja-JP" altLang="en-US" dirty="0"/>
              <a:t>一方、全体画像を見せられると</a:t>
            </a:r>
            <a:br>
              <a:rPr lang="ja-JP" altLang="en-US" dirty="0"/>
            </a:br>
            <a:r>
              <a:rPr lang="ja-JP" altLang="en-US" dirty="0"/>
              <a:t>「辛そうだな」とか</a:t>
            </a:r>
            <a:br>
              <a:rPr lang="ja-JP" altLang="en-US" dirty="0"/>
            </a:br>
            <a:r>
              <a:rPr lang="ja-JP" altLang="en-US" dirty="0"/>
              <a:t>「あんまり新鮮じゃなさそうだな」とか</a:t>
            </a:r>
            <a:br>
              <a:rPr lang="ja-JP" altLang="en-US" dirty="0"/>
            </a:br>
            <a:r>
              <a:rPr lang="ja-JP" altLang="en-US" dirty="0"/>
              <a:t>感想が生まれます。</a:t>
            </a:r>
            <a:br>
              <a:rPr lang="ja-JP" altLang="en-US" dirty="0"/>
            </a:br>
            <a:br>
              <a:rPr lang="ja-JP" altLang="en-US" dirty="0"/>
            </a:br>
            <a:r>
              <a:rPr lang="ja-JP" altLang="en-US" dirty="0"/>
              <a:t>これは</a:t>
            </a:r>
            <a:br>
              <a:rPr lang="ja-JP" altLang="en-US" dirty="0"/>
            </a:br>
            <a:r>
              <a:rPr lang="ja-JP" altLang="en-US" dirty="0"/>
              <a:t>色と形の情報から</a:t>
            </a:r>
            <a:br>
              <a:rPr lang="ja-JP" altLang="en-US" dirty="0"/>
            </a:br>
            <a:r>
              <a:rPr lang="ja-JP" altLang="en-US" dirty="0"/>
              <a:t>脳内の記憶と照らしあわされ、</a:t>
            </a:r>
            <a:br>
              <a:rPr lang="ja-JP" altLang="en-US" dirty="0"/>
            </a:br>
            <a:r>
              <a:rPr lang="ja-JP" altLang="en-US" dirty="0"/>
              <a:t>「真っ赤な唐辛子」、「赤いりんご」</a:t>
            </a:r>
            <a:br>
              <a:rPr lang="ja-JP" altLang="en-US" dirty="0"/>
            </a:br>
            <a:r>
              <a:rPr lang="ja-JP" altLang="en-US" dirty="0"/>
              <a:t>と認識されたからです。</a:t>
            </a:r>
            <a:br>
              <a:rPr lang="ja-JP" altLang="en-US" dirty="0"/>
            </a:br>
            <a:br>
              <a:rPr lang="ja-JP" altLang="en-US" dirty="0"/>
            </a:br>
            <a:r>
              <a:rPr lang="ja-JP" altLang="en-US" dirty="0"/>
              <a:t>この</a:t>
            </a:r>
            <a:br>
              <a:rPr lang="ja-JP" altLang="en-US" dirty="0"/>
            </a:br>
            <a:r>
              <a:rPr kumimoji="1" lang="ja-JP" altLang="en-US" sz="1200" b="1" kern="1200" dirty="0">
                <a:solidFill>
                  <a:schemeClr val="tx1"/>
                </a:solidFill>
                <a:effectLst/>
                <a:latin typeface="+mn-lt"/>
                <a:ea typeface="+mn-ea"/>
                <a:cs typeface="+mn-cs"/>
              </a:rPr>
              <a:t>記憶と結合されて生まれる意識が「知覚」です。</a:t>
            </a:r>
            <a:br>
              <a:rPr kumimoji="1" lang="ja-JP" altLang="en-US" sz="1200" b="1" kern="1200" dirty="0">
                <a:solidFill>
                  <a:schemeClr val="tx1"/>
                </a:solidFill>
                <a:effectLst/>
                <a:latin typeface="+mn-lt"/>
                <a:ea typeface="+mn-ea"/>
                <a:cs typeface="+mn-cs"/>
              </a:rPr>
            </a:br>
            <a:br>
              <a:rPr lang="ja-JP" altLang="en-US" dirty="0"/>
            </a:br>
            <a:r>
              <a:rPr lang="ja-JP" altLang="en-US" dirty="0"/>
              <a:t>イメージとしては、</a:t>
            </a:r>
            <a:br>
              <a:rPr lang="ja-JP" altLang="en-US" dirty="0"/>
            </a:br>
            <a:r>
              <a:rPr lang="ja-JP" altLang="en-US" dirty="0"/>
              <a:t>色彩だけの抽象絵画が「感覚」</a:t>
            </a:r>
            <a:br>
              <a:rPr lang="ja-JP" altLang="en-US" dirty="0"/>
            </a:br>
            <a:r>
              <a:rPr lang="ja-JP" altLang="en-US" dirty="0"/>
              <a:t>色と形からなる具象絵画が「知覚」</a:t>
            </a:r>
            <a:br>
              <a:rPr lang="ja-JP" altLang="en-US" dirty="0"/>
            </a:br>
            <a:r>
              <a:rPr lang="ja-JP" altLang="en-US" dirty="0"/>
              <a:t>です。</a:t>
            </a:r>
            <a:br>
              <a:rPr lang="ja-JP" altLang="en-US" dirty="0"/>
            </a:br>
            <a:br>
              <a:rPr lang="ja-JP" altLang="en-US" dirty="0"/>
            </a:br>
            <a:r>
              <a:rPr lang="ja-JP" altLang="en-US" dirty="0"/>
              <a:t>ふだん私たちが</a:t>
            </a:r>
            <a:br>
              <a:rPr lang="ja-JP" altLang="en-US" dirty="0"/>
            </a:br>
            <a:r>
              <a:rPr kumimoji="1" lang="ja-JP" altLang="en-US" sz="1200" b="1" kern="1200" dirty="0">
                <a:solidFill>
                  <a:schemeClr val="tx1"/>
                </a:solidFill>
                <a:effectLst/>
                <a:latin typeface="+mn-lt"/>
                <a:ea typeface="+mn-ea"/>
                <a:cs typeface="+mn-cs"/>
              </a:rPr>
              <a:t>「感覚」</a:t>
            </a:r>
            <a:r>
              <a:rPr lang="ja-JP" altLang="en-US" dirty="0"/>
              <a:t>で色を認識することはほとんどありません。</a:t>
            </a:r>
            <a:br>
              <a:rPr lang="ja-JP" altLang="en-US" dirty="0"/>
            </a:br>
            <a:br>
              <a:rPr lang="ja-JP" altLang="en-US" dirty="0"/>
            </a:br>
            <a:r>
              <a:rPr lang="ja-JP" altLang="en-US" dirty="0"/>
              <a:t>青い空とか</a:t>
            </a:r>
            <a:br>
              <a:rPr lang="ja-JP" altLang="en-US" dirty="0"/>
            </a:br>
            <a:r>
              <a:rPr lang="ja-JP" altLang="en-US" dirty="0"/>
              <a:t>黄色い傘とか</a:t>
            </a:r>
            <a:br>
              <a:rPr lang="ja-JP" altLang="en-US" dirty="0"/>
            </a:br>
            <a:r>
              <a:rPr lang="ja-JP" altLang="en-US" dirty="0"/>
              <a:t>真っ赤な車とか</a:t>
            </a:r>
            <a:br>
              <a:rPr lang="ja-JP" altLang="en-US" dirty="0"/>
            </a:br>
            <a:r>
              <a:rPr lang="ja-JP" altLang="en-US" dirty="0"/>
              <a:t>対象物とともに色を</a:t>
            </a:r>
            <a:r>
              <a:rPr kumimoji="1" lang="ja-JP" altLang="en-US" sz="1200" b="1" kern="1200" dirty="0">
                <a:solidFill>
                  <a:schemeClr val="tx1"/>
                </a:solidFill>
                <a:effectLst/>
                <a:latin typeface="+mn-lt"/>
                <a:ea typeface="+mn-ea"/>
                <a:cs typeface="+mn-cs"/>
              </a:rPr>
              <a:t>「知覚」</a:t>
            </a:r>
            <a:r>
              <a:rPr lang="ja-JP" altLang="en-US" dirty="0"/>
              <a:t>しています。</a:t>
            </a:r>
            <a:endParaRPr kumimoji="1" lang="ja-JP" altLang="en-US" dirty="0"/>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36</a:t>
            </a:fld>
            <a:endParaRPr kumimoji="1" lang="ja-JP" altLang="en-US"/>
          </a:p>
        </p:txBody>
      </p:sp>
    </p:spTree>
    <p:extLst>
      <p:ext uri="{BB962C8B-B14F-4D97-AF65-F5344CB8AC3E}">
        <p14:creationId xmlns:p14="http://schemas.microsoft.com/office/powerpoint/2010/main" val="2232124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dirty="0">
                <a:solidFill>
                  <a:srgbClr val="202124"/>
                </a:solidFill>
                <a:effectLst/>
                <a:latin typeface="arial" panose="020B0604020202020204" pitchFamily="34" charset="0"/>
              </a:rPr>
              <a:t>人間の</a:t>
            </a:r>
            <a:r>
              <a:rPr lang="ja-JP" altLang="en-US" b="1" i="0" dirty="0">
                <a:solidFill>
                  <a:srgbClr val="202124"/>
                </a:solidFill>
                <a:effectLst/>
                <a:latin typeface="arial" panose="020B0604020202020204" pitchFamily="34" charset="0"/>
              </a:rPr>
              <a:t>五感</a:t>
            </a:r>
            <a:r>
              <a:rPr lang="ja-JP" altLang="en-US" b="0" i="0" dirty="0">
                <a:solidFill>
                  <a:srgbClr val="202124"/>
                </a:solidFill>
                <a:effectLst/>
                <a:latin typeface="arial" panose="020B0604020202020204" pitchFamily="34" charset="0"/>
              </a:rPr>
              <a:t>による知覚の</a:t>
            </a:r>
            <a:r>
              <a:rPr lang="ja-JP" altLang="en-US" b="1" i="0" dirty="0">
                <a:solidFill>
                  <a:srgbClr val="202124"/>
                </a:solidFill>
                <a:effectLst/>
                <a:latin typeface="arial" panose="020B0604020202020204" pitchFamily="34" charset="0"/>
              </a:rPr>
              <a:t>割合</a:t>
            </a:r>
            <a:r>
              <a:rPr lang="ja-JP" altLang="en-US" b="0" i="0" dirty="0">
                <a:solidFill>
                  <a:srgbClr val="202124"/>
                </a:solidFill>
                <a:effectLst/>
                <a:latin typeface="arial" panose="020B0604020202020204" pitchFamily="34" charset="0"/>
              </a:rPr>
              <a:t>は、視覚</a:t>
            </a:r>
            <a:r>
              <a:rPr lang="en-US" altLang="ja-JP" b="0" i="0" dirty="0">
                <a:solidFill>
                  <a:srgbClr val="202124"/>
                </a:solidFill>
                <a:effectLst/>
                <a:latin typeface="arial" panose="020B0604020202020204" pitchFamily="34" charset="0"/>
              </a:rPr>
              <a:t>83</a:t>
            </a:r>
            <a:r>
              <a:rPr lang="ja-JP" altLang="en-US" b="0" i="0" dirty="0">
                <a:solidFill>
                  <a:srgbClr val="202124"/>
                </a:solidFill>
                <a:effectLst/>
                <a:latin typeface="arial" panose="020B0604020202020204" pitchFamily="34" charset="0"/>
              </a:rPr>
              <a:t>％、聴覚</a:t>
            </a:r>
            <a:r>
              <a:rPr lang="en-US" altLang="ja-JP" b="0" i="0" dirty="0">
                <a:solidFill>
                  <a:srgbClr val="202124"/>
                </a:solidFill>
                <a:effectLst/>
                <a:latin typeface="arial" panose="020B0604020202020204" pitchFamily="34" charset="0"/>
              </a:rPr>
              <a:t>11</a:t>
            </a:r>
            <a:r>
              <a:rPr lang="ja-JP" altLang="en-US" b="0" i="0" dirty="0">
                <a:solidFill>
                  <a:srgbClr val="202124"/>
                </a:solidFill>
                <a:effectLst/>
                <a:latin typeface="arial" panose="020B0604020202020204" pitchFamily="34" charset="0"/>
              </a:rPr>
              <a:t>％、嗅覚</a:t>
            </a:r>
            <a:r>
              <a:rPr lang="en-US" altLang="ja-JP" b="0" i="0" dirty="0">
                <a:solidFill>
                  <a:srgbClr val="202124"/>
                </a:solidFill>
                <a:effectLst/>
                <a:latin typeface="arial" panose="020B0604020202020204" pitchFamily="34" charset="0"/>
              </a:rPr>
              <a:t>3.5</a:t>
            </a:r>
            <a:r>
              <a:rPr lang="ja-JP" altLang="en-US" b="0" i="0" dirty="0">
                <a:solidFill>
                  <a:srgbClr val="202124"/>
                </a:solidFill>
                <a:effectLst/>
                <a:latin typeface="arial" panose="020B0604020202020204" pitchFamily="34" charset="0"/>
              </a:rPr>
              <a:t>％、触覚</a:t>
            </a:r>
            <a:r>
              <a:rPr lang="en-US" altLang="ja-JP" b="0" i="0" dirty="0">
                <a:solidFill>
                  <a:srgbClr val="202124"/>
                </a:solidFill>
                <a:effectLst/>
                <a:latin typeface="arial" panose="020B0604020202020204" pitchFamily="34" charset="0"/>
              </a:rPr>
              <a:t>1.5</a:t>
            </a:r>
            <a:r>
              <a:rPr lang="ja-JP" altLang="en-US" b="0" i="0" dirty="0">
                <a:solidFill>
                  <a:srgbClr val="202124"/>
                </a:solidFill>
                <a:effectLst/>
                <a:latin typeface="arial" panose="020B0604020202020204" pitchFamily="34" charset="0"/>
              </a:rPr>
              <a:t>％、味覚は</a:t>
            </a:r>
            <a:r>
              <a:rPr lang="en-US" altLang="ja-JP" b="0" i="0" dirty="0">
                <a:solidFill>
                  <a:srgbClr val="202124"/>
                </a:solidFill>
                <a:effectLst/>
                <a:latin typeface="arial" panose="020B0604020202020204" pitchFamily="34" charset="0"/>
              </a:rPr>
              <a:t>1</a:t>
            </a:r>
            <a:r>
              <a:rPr lang="ja-JP" altLang="en-US" b="0" i="0" dirty="0">
                <a:solidFill>
                  <a:srgbClr val="202124"/>
                </a:solidFill>
                <a:effectLst/>
                <a:latin typeface="arial" panose="020B0604020202020204" pitchFamily="34" charset="0"/>
              </a:rPr>
              <a:t>％といわれています。 </a:t>
            </a:r>
            <a:endParaRPr lang="en-US" altLang="ja-JP" b="0" i="0" dirty="0">
              <a:solidFill>
                <a:srgbClr val="202124"/>
              </a:solidFill>
              <a:effectLst/>
              <a:latin typeface="arial" panose="020B0604020202020204" pitchFamily="34" charset="0"/>
            </a:endParaRPr>
          </a:p>
          <a:p>
            <a:r>
              <a:rPr lang="ja-JP" altLang="en-US" b="0" i="0" dirty="0">
                <a:solidFill>
                  <a:srgbClr val="202124"/>
                </a:solidFill>
                <a:effectLst/>
                <a:latin typeface="arial" panose="020B0604020202020204" pitchFamily="34" charset="0"/>
              </a:rPr>
              <a:t>人間が受け取る情報のうち、</a:t>
            </a:r>
            <a:r>
              <a:rPr lang="en-US" altLang="ja-JP" b="0" i="0" dirty="0">
                <a:solidFill>
                  <a:srgbClr val="202124"/>
                </a:solidFill>
                <a:effectLst/>
                <a:latin typeface="arial" panose="020B0604020202020204" pitchFamily="34" charset="0"/>
              </a:rPr>
              <a:t>8</a:t>
            </a:r>
            <a:r>
              <a:rPr lang="ja-JP" altLang="en-US" b="0" i="0" dirty="0">
                <a:solidFill>
                  <a:srgbClr val="202124"/>
                </a:solidFill>
                <a:effectLst/>
                <a:latin typeface="arial" panose="020B0604020202020204" pitchFamily="34" charset="0"/>
              </a:rPr>
              <a:t>割は視覚からの情報です。 </a:t>
            </a:r>
            <a:endParaRPr lang="en-US" altLang="ja-JP" b="0" i="0" dirty="0">
              <a:solidFill>
                <a:srgbClr val="202124"/>
              </a:solidFill>
              <a:effectLst/>
              <a:latin typeface="arial" panose="020B0604020202020204" pitchFamily="34" charset="0"/>
            </a:endParaRPr>
          </a:p>
          <a:p>
            <a:endParaRPr lang="en-US" altLang="ja-JP" b="0" i="0" dirty="0">
              <a:solidFill>
                <a:srgbClr val="202124"/>
              </a:solidFill>
              <a:effectLst/>
              <a:latin typeface="arial" panose="020B0604020202020204" pitchFamily="34" charset="0"/>
            </a:endParaRPr>
          </a:p>
          <a:p>
            <a:r>
              <a:rPr lang="ja-JP" altLang="en-US" b="0" i="0" dirty="0">
                <a:solidFill>
                  <a:srgbClr val="202124"/>
                </a:solidFill>
                <a:effectLst/>
                <a:latin typeface="arial" panose="020B0604020202020204" pitchFamily="34" charset="0"/>
              </a:rPr>
              <a:t>ピクトグラムは、背景と図に明度差のある</a:t>
            </a:r>
            <a:r>
              <a:rPr lang="en-US" altLang="ja-JP" b="0" i="0" dirty="0">
                <a:solidFill>
                  <a:srgbClr val="202124"/>
                </a:solidFill>
                <a:effectLst/>
                <a:latin typeface="arial" panose="020B0604020202020204" pitchFamily="34" charset="0"/>
              </a:rPr>
              <a:t>2</a:t>
            </a:r>
            <a:r>
              <a:rPr lang="ja-JP" altLang="en-US" b="0" i="0" dirty="0">
                <a:solidFill>
                  <a:srgbClr val="202124"/>
                </a:solidFill>
                <a:effectLst/>
                <a:latin typeface="arial" panose="020B0604020202020204" pitchFamily="34" charset="0"/>
              </a:rPr>
              <a:t>色を用いて、表したい概念を単純な図として表現する技法が用いられています。</a:t>
            </a:r>
            <a:endParaRPr kumimoji="1" lang="ja-JP" altLang="en-US" dirty="0"/>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37</a:t>
            </a:fld>
            <a:endParaRPr kumimoji="1" lang="ja-JP" altLang="en-US"/>
          </a:p>
        </p:txBody>
      </p:sp>
    </p:spTree>
    <p:extLst>
      <p:ext uri="{BB962C8B-B14F-4D97-AF65-F5344CB8AC3E}">
        <p14:creationId xmlns:p14="http://schemas.microsoft.com/office/powerpoint/2010/main" val="2176935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美光色、採光色は</a:t>
            </a:r>
            <a:r>
              <a:rPr kumimoji="1" lang="en-US" altLang="ja-JP" dirty="0"/>
              <a:t>Panasonic</a:t>
            </a:r>
            <a:endParaRPr kumimoji="1" lang="ja-JP" altLang="en-US" dirty="0"/>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3</a:t>
            </a:fld>
            <a:endParaRPr kumimoji="1" lang="ja-JP" altLang="en-US"/>
          </a:p>
        </p:txBody>
      </p:sp>
    </p:spTree>
    <p:extLst>
      <p:ext uri="{BB962C8B-B14F-4D97-AF65-F5344CB8AC3E}">
        <p14:creationId xmlns:p14="http://schemas.microsoft.com/office/powerpoint/2010/main" val="2048750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b="0" i="0" dirty="0">
                <a:solidFill>
                  <a:srgbClr val="006335"/>
                </a:solidFill>
                <a:effectLst/>
                <a:latin typeface="Helvetica Neue"/>
              </a:rPr>
              <a:t>サーカディアンリズムとは</a:t>
            </a:r>
          </a:p>
          <a:p>
            <a:pPr algn="just"/>
            <a:r>
              <a:rPr lang="ja-JP" altLang="en-US" b="0" i="0" dirty="0">
                <a:solidFill>
                  <a:srgbClr val="333333"/>
                </a:solidFill>
                <a:effectLst/>
                <a:latin typeface="Helvetica Neue"/>
              </a:rPr>
              <a:t>人はある時間になると自然と眠くなり、ある時間になると自然と目が覚めます。また一定の間隔で空腹感を感じ、一定の周期で月経がやってきます。</a:t>
            </a:r>
            <a:endParaRPr lang="en-US" altLang="ja-JP" b="0" i="0" dirty="0">
              <a:solidFill>
                <a:srgbClr val="333333"/>
              </a:solidFill>
              <a:effectLst/>
              <a:latin typeface="Helvetica Neue"/>
            </a:endParaRPr>
          </a:p>
          <a:p>
            <a:pPr algn="just"/>
            <a:r>
              <a:rPr lang="ja-JP" altLang="en-US" b="0" i="0" dirty="0">
                <a:solidFill>
                  <a:srgbClr val="333333"/>
                </a:solidFill>
                <a:effectLst/>
                <a:latin typeface="Helvetica Neue"/>
              </a:rPr>
              <a:t>このように人が生まれながらにしてもっている身体リズムは「体内時計」と呼ばれています。</a:t>
            </a:r>
            <a:endParaRPr lang="en-US" altLang="ja-JP" b="0" i="0" dirty="0">
              <a:solidFill>
                <a:srgbClr val="333333"/>
              </a:solidFill>
              <a:effectLst/>
              <a:latin typeface="Helvetica Neue"/>
            </a:endParaRPr>
          </a:p>
          <a:p>
            <a:pPr algn="just"/>
            <a:r>
              <a:rPr lang="ja-JP" altLang="en-US" b="0" i="0" dirty="0">
                <a:solidFill>
                  <a:srgbClr val="333333"/>
                </a:solidFill>
                <a:effectLst/>
                <a:latin typeface="Helvetica Neue"/>
              </a:rPr>
              <a:t>そのなかで</a:t>
            </a:r>
            <a:r>
              <a:rPr lang="en-US" altLang="ja-JP" b="0" i="0" dirty="0">
                <a:solidFill>
                  <a:srgbClr val="333333"/>
                </a:solidFill>
                <a:effectLst/>
                <a:latin typeface="Helvetica Neue"/>
              </a:rPr>
              <a:t>24</a:t>
            </a:r>
            <a:r>
              <a:rPr lang="ja-JP" altLang="en-US" b="0" i="0" dirty="0">
                <a:solidFill>
                  <a:srgbClr val="333333"/>
                </a:solidFill>
                <a:effectLst/>
                <a:latin typeface="Helvetica Neue"/>
              </a:rPr>
              <a:t>時間周期のものは「サーカディアンリズム」、日本語で「概日リズム」と呼ばれます。</a:t>
            </a:r>
            <a:endParaRPr lang="en-US" altLang="ja-JP" b="0" i="0" dirty="0">
              <a:solidFill>
                <a:srgbClr val="333333"/>
              </a:solidFill>
              <a:effectLst/>
              <a:latin typeface="Helvetica Neue"/>
            </a:endParaRPr>
          </a:p>
          <a:p>
            <a:pPr algn="just"/>
            <a:r>
              <a:rPr lang="ja-JP" altLang="en-US" b="0" i="0" dirty="0">
                <a:solidFill>
                  <a:srgbClr val="333333"/>
                </a:solidFill>
                <a:effectLst/>
                <a:latin typeface="Helvetica Neue"/>
              </a:rPr>
              <a:t>「サーカ」「ディアン」はともにラテン語で、前者が「おおよそ」、後者が「１日」を意味し、「おおよそ１日のリズム」のことを指します。</a:t>
            </a:r>
          </a:p>
          <a:p>
            <a:pPr algn="l"/>
            <a:r>
              <a:rPr lang="ja-JP" altLang="en-US" b="0" i="0" dirty="0">
                <a:solidFill>
                  <a:srgbClr val="006335"/>
                </a:solidFill>
                <a:effectLst/>
                <a:latin typeface="Helvetica Neue"/>
              </a:rPr>
              <a:t> 同調因子で</a:t>
            </a:r>
            <a:r>
              <a:rPr lang="en-US" altLang="ja-JP" b="0" i="0" dirty="0">
                <a:solidFill>
                  <a:srgbClr val="006335"/>
                </a:solidFill>
                <a:effectLst/>
                <a:latin typeface="Helvetica Neue"/>
              </a:rPr>
              <a:t>24</a:t>
            </a:r>
            <a:r>
              <a:rPr lang="ja-JP" altLang="en-US" b="0" i="0" dirty="0">
                <a:solidFill>
                  <a:srgbClr val="006335"/>
                </a:solidFill>
                <a:effectLst/>
                <a:latin typeface="Helvetica Neue"/>
              </a:rPr>
              <a:t>時間にリセットする</a:t>
            </a:r>
          </a:p>
          <a:p>
            <a:pPr algn="just"/>
            <a:r>
              <a:rPr lang="ja-JP" altLang="en-US" b="0" i="0" dirty="0">
                <a:solidFill>
                  <a:srgbClr val="333333"/>
                </a:solidFill>
                <a:effectLst/>
                <a:latin typeface="Helvetica Neue"/>
              </a:rPr>
              <a:t>「おおよそ１日のリズム」といっても、サーカディアンリズムで重要なのは、あくまでも「おおよそ」であり、正確に</a:t>
            </a:r>
            <a:r>
              <a:rPr lang="en-US" altLang="ja-JP" b="0" i="0" dirty="0">
                <a:solidFill>
                  <a:srgbClr val="333333"/>
                </a:solidFill>
                <a:effectLst/>
                <a:latin typeface="Helvetica Neue"/>
              </a:rPr>
              <a:t>24</a:t>
            </a:r>
            <a:r>
              <a:rPr lang="ja-JP" altLang="en-US" b="0" i="0" dirty="0">
                <a:solidFill>
                  <a:srgbClr val="333333"/>
                </a:solidFill>
                <a:effectLst/>
                <a:latin typeface="Helvetica Neue"/>
              </a:rPr>
              <a:t>時間ではない点です。</a:t>
            </a:r>
            <a:endParaRPr lang="en-US" altLang="ja-JP" b="0" i="0" dirty="0">
              <a:solidFill>
                <a:srgbClr val="333333"/>
              </a:solidFill>
              <a:effectLst/>
              <a:latin typeface="Helvetica Neue"/>
            </a:endParaRPr>
          </a:p>
          <a:p>
            <a:pPr algn="just"/>
            <a:r>
              <a:rPr lang="ja-JP" altLang="en-US" b="0" i="0" dirty="0">
                <a:solidFill>
                  <a:srgbClr val="333333"/>
                </a:solidFill>
                <a:effectLst/>
                <a:latin typeface="Helvetica Neue"/>
              </a:rPr>
              <a:t>サーカディアンリズムは動物にもあるとされていますが、人の場合は</a:t>
            </a:r>
            <a:r>
              <a:rPr lang="en-US" altLang="ja-JP" b="0" i="0" dirty="0">
                <a:solidFill>
                  <a:srgbClr val="333333"/>
                </a:solidFill>
                <a:effectLst/>
                <a:latin typeface="Helvetica Neue"/>
              </a:rPr>
              <a:t>24</a:t>
            </a:r>
            <a:r>
              <a:rPr lang="ja-JP" altLang="en-US" b="0" i="0" dirty="0">
                <a:solidFill>
                  <a:srgbClr val="333333"/>
                </a:solidFill>
                <a:effectLst/>
                <a:latin typeface="Helvetica Neue"/>
              </a:rPr>
              <a:t>時間ではなく</a:t>
            </a:r>
            <a:r>
              <a:rPr lang="en-US" altLang="ja-JP" b="0" i="0" dirty="0">
                <a:solidFill>
                  <a:srgbClr val="333333"/>
                </a:solidFill>
                <a:effectLst/>
                <a:latin typeface="Helvetica Neue"/>
              </a:rPr>
              <a:t>25</a:t>
            </a:r>
            <a:r>
              <a:rPr lang="ja-JP" altLang="en-US" b="0" i="0" dirty="0">
                <a:solidFill>
                  <a:srgbClr val="333333"/>
                </a:solidFill>
                <a:effectLst/>
                <a:latin typeface="Helvetica Neue"/>
              </a:rPr>
              <a:t>時間の周期になっているといわれています。</a:t>
            </a:r>
            <a:endParaRPr lang="en-US" altLang="ja-JP" b="0" i="0" dirty="0">
              <a:solidFill>
                <a:srgbClr val="333333"/>
              </a:solidFill>
              <a:effectLst/>
              <a:latin typeface="Helvetica Neue"/>
            </a:endParaRPr>
          </a:p>
          <a:p>
            <a:pPr algn="just"/>
            <a:r>
              <a:rPr lang="ja-JP" altLang="en-US" b="0" i="0" dirty="0">
                <a:solidFill>
                  <a:srgbClr val="333333"/>
                </a:solidFill>
                <a:effectLst/>
                <a:latin typeface="Helvetica Neue"/>
              </a:rPr>
              <a:t>ふつうに生活していたら毎日１時間ずつずれていくはずですが、私たちは毎日決まった時間に起きることができ、決まった時間に眠りにつくことができます。</a:t>
            </a:r>
            <a:endParaRPr lang="en-US" altLang="ja-JP" b="0" i="0" dirty="0">
              <a:solidFill>
                <a:srgbClr val="333333"/>
              </a:solidFill>
              <a:effectLst/>
              <a:latin typeface="Helvetica Neue"/>
            </a:endParaRPr>
          </a:p>
          <a:p>
            <a:pPr algn="just"/>
            <a:r>
              <a:rPr lang="ja-JP" altLang="en-US" b="0" i="0" dirty="0">
                <a:solidFill>
                  <a:srgbClr val="333333"/>
                </a:solidFill>
                <a:effectLst/>
                <a:latin typeface="Helvetica Neue"/>
              </a:rPr>
              <a:t>なぜこうしたことが可能なのでしょうか。</a:t>
            </a:r>
          </a:p>
          <a:p>
            <a:pPr algn="just"/>
            <a:r>
              <a:rPr lang="ja-JP" altLang="en-US" b="0" i="0" dirty="0">
                <a:solidFill>
                  <a:srgbClr val="333333"/>
                </a:solidFill>
                <a:effectLst/>
                <a:latin typeface="Helvetica Neue"/>
              </a:rPr>
              <a:t>それは、「同調因子」と呼ばれるものが、</a:t>
            </a:r>
            <a:r>
              <a:rPr lang="en-US" altLang="ja-JP" b="0" i="0" dirty="0">
                <a:solidFill>
                  <a:srgbClr val="333333"/>
                </a:solidFill>
                <a:effectLst/>
                <a:latin typeface="Helvetica Neue"/>
              </a:rPr>
              <a:t>25</a:t>
            </a:r>
            <a:r>
              <a:rPr lang="ja-JP" altLang="en-US" b="0" i="0" dirty="0">
                <a:solidFill>
                  <a:srgbClr val="333333"/>
                </a:solidFill>
                <a:effectLst/>
                <a:latin typeface="Helvetica Neue"/>
              </a:rPr>
              <a:t>時間を</a:t>
            </a:r>
            <a:r>
              <a:rPr lang="en-US" altLang="ja-JP" b="0" i="0" dirty="0">
                <a:solidFill>
                  <a:srgbClr val="333333"/>
                </a:solidFill>
                <a:effectLst/>
                <a:latin typeface="Helvetica Neue"/>
              </a:rPr>
              <a:t>24</a:t>
            </a:r>
            <a:r>
              <a:rPr lang="ja-JP" altLang="en-US" b="0" i="0" dirty="0">
                <a:solidFill>
                  <a:srgbClr val="333333"/>
                </a:solidFill>
                <a:effectLst/>
                <a:latin typeface="Helvetica Neue"/>
              </a:rPr>
              <a:t>時間サイクルに調節してくれるからです。</a:t>
            </a:r>
            <a:endParaRPr lang="en-US" altLang="ja-JP" b="0" i="0" dirty="0">
              <a:solidFill>
                <a:srgbClr val="333333"/>
              </a:solidFill>
              <a:effectLst/>
              <a:latin typeface="Helvetica Neue"/>
            </a:endParaRPr>
          </a:p>
          <a:p>
            <a:pPr algn="just"/>
            <a:r>
              <a:rPr lang="ja-JP" altLang="en-US" b="0" i="0" dirty="0">
                <a:solidFill>
                  <a:srgbClr val="333333"/>
                </a:solidFill>
                <a:effectLst/>
                <a:latin typeface="Helvetica Neue"/>
              </a:rPr>
              <a:t>同調因子はいくつかあり、代表的なものに「太陽や人工的な光」「時計など時間がわかるもの」「食事」「運動」「通勤・通学などの習慣」などがあります。</a:t>
            </a:r>
            <a:endParaRPr lang="en-US" altLang="ja-JP" b="0" i="0" dirty="0">
              <a:solidFill>
                <a:srgbClr val="333333"/>
              </a:solidFill>
              <a:effectLst/>
              <a:latin typeface="Helvetica Neue"/>
            </a:endParaRPr>
          </a:p>
          <a:p>
            <a:pPr algn="just"/>
            <a:r>
              <a:rPr lang="ja-JP" altLang="en-US" b="0" i="0" dirty="0">
                <a:solidFill>
                  <a:srgbClr val="333333"/>
                </a:solidFill>
                <a:effectLst/>
                <a:latin typeface="Helvetica Neue"/>
              </a:rPr>
              <a:t>これらによって、</a:t>
            </a:r>
            <a:r>
              <a:rPr lang="en-US" altLang="ja-JP" b="0" i="0" dirty="0">
                <a:solidFill>
                  <a:srgbClr val="333333"/>
                </a:solidFill>
                <a:effectLst/>
                <a:latin typeface="Helvetica Neue"/>
              </a:rPr>
              <a:t>25</a:t>
            </a:r>
            <a:r>
              <a:rPr lang="ja-JP" altLang="en-US" b="0" i="0" dirty="0">
                <a:solidFill>
                  <a:srgbClr val="333333"/>
                </a:solidFill>
                <a:effectLst/>
                <a:latin typeface="Helvetica Neue"/>
              </a:rPr>
              <a:t>時間のリズムが</a:t>
            </a:r>
            <a:r>
              <a:rPr lang="en-US" altLang="ja-JP" b="0" i="0" dirty="0">
                <a:solidFill>
                  <a:srgbClr val="333333"/>
                </a:solidFill>
                <a:effectLst/>
                <a:latin typeface="Helvetica Neue"/>
              </a:rPr>
              <a:t>24</a:t>
            </a:r>
            <a:r>
              <a:rPr lang="ja-JP" altLang="en-US" b="0" i="0" dirty="0">
                <a:solidFill>
                  <a:srgbClr val="333333"/>
                </a:solidFill>
                <a:effectLst/>
                <a:latin typeface="Helvetica Neue"/>
              </a:rPr>
              <a:t>時間へとリセットされることで、私たちは日々規則的な生活を送ることができるのです。</a:t>
            </a:r>
          </a:p>
          <a:p>
            <a:pPr algn="just"/>
            <a:r>
              <a:rPr lang="ja-JP" altLang="en-US" b="0" i="0" dirty="0">
                <a:solidFill>
                  <a:srgbClr val="333333"/>
                </a:solidFill>
                <a:effectLst/>
                <a:latin typeface="Helvetica Neue"/>
              </a:rPr>
              <a:t>この同調因子がないと</a:t>
            </a:r>
            <a:r>
              <a:rPr lang="en-US" altLang="ja-JP" b="0" i="0" dirty="0">
                <a:solidFill>
                  <a:srgbClr val="333333"/>
                </a:solidFill>
                <a:effectLst/>
                <a:latin typeface="Helvetica Neue"/>
              </a:rPr>
              <a:t>24</a:t>
            </a:r>
            <a:r>
              <a:rPr lang="ja-JP" altLang="en-US" b="0" i="0" dirty="0">
                <a:solidFill>
                  <a:srgbClr val="333333"/>
                </a:solidFill>
                <a:effectLst/>
                <a:latin typeface="Helvetica Neue"/>
              </a:rPr>
              <a:t>時間にリセットされないため、起床時間が毎日１時間ずつ遅れるといったことが起こります。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38</a:t>
            </a:fld>
            <a:endParaRPr kumimoji="1" lang="ja-JP" altLang="en-US"/>
          </a:p>
        </p:txBody>
      </p:sp>
    </p:spTree>
    <p:extLst>
      <p:ext uri="{BB962C8B-B14F-4D97-AF65-F5344CB8AC3E}">
        <p14:creationId xmlns:p14="http://schemas.microsoft.com/office/powerpoint/2010/main" val="1540589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b="1" i="0" dirty="0">
                <a:solidFill>
                  <a:srgbClr val="000000"/>
                </a:solidFill>
                <a:effectLst/>
                <a:latin typeface="inherit"/>
              </a:rPr>
              <a:t>加齢</a:t>
            </a:r>
          </a:p>
          <a:p>
            <a:pPr algn="l"/>
            <a:r>
              <a:rPr lang="en-US" altLang="ja-JP" b="0" i="0" dirty="0">
                <a:solidFill>
                  <a:srgbClr val="000000"/>
                </a:solidFill>
                <a:effectLst/>
                <a:latin typeface="Avenir Roman"/>
              </a:rPr>
              <a:t>40</a:t>
            </a:r>
            <a:r>
              <a:rPr lang="ja-JP" altLang="en-US" b="0" i="0" dirty="0">
                <a:solidFill>
                  <a:srgbClr val="000000"/>
                </a:solidFill>
                <a:effectLst/>
                <a:latin typeface="Avenir Roman"/>
              </a:rPr>
              <a:t>歳以上の人が視力低下を感じる場合は、先述した「老眼」になっているのかもしれません。これは目のピント調整機能の衰えからくるため、回復することはほぼありません。</a:t>
            </a:r>
            <a:br>
              <a:rPr lang="ja-JP" altLang="en-US" b="0" i="0" dirty="0">
                <a:solidFill>
                  <a:srgbClr val="000000"/>
                </a:solidFill>
                <a:effectLst/>
                <a:latin typeface="Avenir Roman"/>
              </a:rPr>
            </a:br>
            <a:br>
              <a:rPr lang="ja-JP" altLang="en-US" b="0" i="0" dirty="0">
                <a:solidFill>
                  <a:srgbClr val="000000"/>
                </a:solidFill>
                <a:effectLst/>
                <a:latin typeface="Avenir Roman"/>
              </a:rPr>
            </a:br>
            <a:r>
              <a:rPr lang="ja-JP" altLang="en-US" b="0" i="0" dirty="0">
                <a:solidFill>
                  <a:srgbClr val="000000"/>
                </a:solidFill>
                <a:effectLst/>
                <a:latin typeface="Avenir Roman"/>
              </a:rPr>
              <a:t>症状としては、手元の小さな文字が読みにくくなる、近くから遠くを見るとピントが合うまでに時間がかかるなどがあります。</a:t>
            </a:r>
            <a:endParaRPr lang="en-US" altLang="ja-JP" b="0" i="0" dirty="0">
              <a:solidFill>
                <a:srgbClr val="000000"/>
              </a:solidFill>
              <a:effectLst/>
              <a:latin typeface="Avenir Roman"/>
            </a:endParaRPr>
          </a:p>
          <a:p>
            <a:pPr algn="l"/>
            <a:r>
              <a:rPr lang="ja-JP" altLang="en-US" b="0" i="0" dirty="0">
                <a:solidFill>
                  <a:srgbClr val="000000"/>
                </a:solidFill>
                <a:effectLst/>
                <a:latin typeface="Avenir Roman"/>
              </a:rPr>
              <a:t>老眼の補正には「老眼鏡」の使用が有益。</a:t>
            </a:r>
            <a:r>
              <a:rPr lang="en-US" altLang="ja-JP" b="0" i="0" dirty="0">
                <a:solidFill>
                  <a:srgbClr val="000000"/>
                </a:solidFill>
                <a:effectLst/>
                <a:latin typeface="Avenir Roman"/>
              </a:rPr>
              <a:t>40</a:t>
            </a:r>
            <a:r>
              <a:rPr lang="ja-JP" altLang="en-US" b="0" i="0" dirty="0">
                <a:solidFill>
                  <a:srgbClr val="000000"/>
                </a:solidFill>
                <a:effectLst/>
                <a:latin typeface="Avenir Roman"/>
              </a:rPr>
              <a:t>歳頃から症状を発症した人は、</a:t>
            </a:r>
            <a:r>
              <a:rPr lang="en-US" altLang="ja-JP" b="0" i="0" dirty="0">
                <a:solidFill>
                  <a:srgbClr val="000000"/>
                </a:solidFill>
                <a:effectLst/>
                <a:latin typeface="Avenir Roman"/>
              </a:rPr>
              <a:t>45</a:t>
            </a:r>
            <a:r>
              <a:rPr lang="ja-JP" altLang="en-US" b="0" i="0" dirty="0">
                <a:solidFill>
                  <a:srgbClr val="000000"/>
                </a:solidFill>
                <a:effectLst/>
                <a:latin typeface="Avenir Roman"/>
              </a:rPr>
              <a:t>歳頃から老眼鏡を必要とするケースが多いようです。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39</a:t>
            </a:fld>
            <a:endParaRPr kumimoji="1" lang="ja-JP" altLang="en-US"/>
          </a:p>
        </p:txBody>
      </p:sp>
    </p:spTree>
    <p:extLst>
      <p:ext uri="{BB962C8B-B14F-4D97-AF65-F5344CB8AC3E}">
        <p14:creationId xmlns:p14="http://schemas.microsoft.com/office/powerpoint/2010/main" val="1777829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高齢者はこのような見え方になっている。</a:t>
            </a:r>
            <a:endParaRPr kumimoji="1" lang="en-US" altLang="ja-JP" dirty="0"/>
          </a:p>
          <a:p>
            <a:r>
              <a:rPr kumimoji="1" lang="ja-JP" altLang="en-US" dirty="0"/>
              <a:t>車の運転には厳しい条件</a:t>
            </a:r>
            <a:endParaRPr kumimoji="1" lang="en-US" altLang="ja-JP" dirty="0"/>
          </a:p>
          <a:p>
            <a:r>
              <a:rPr kumimoji="1" lang="ja-JP" altLang="en-US" dirty="0"/>
              <a:t>ハレーションで歩行者が見えない可能性もある。</a:t>
            </a:r>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4</a:t>
            </a:fld>
            <a:endParaRPr kumimoji="1" lang="ja-JP" altLang="en-US"/>
          </a:p>
        </p:txBody>
      </p:sp>
    </p:spTree>
    <p:extLst>
      <p:ext uri="{BB962C8B-B14F-4D97-AF65-F5344CB8AC3E}">
        <p14:creationId xmlns:p14="http://schemas.microsoft.com/office/powerpoint/2010/main" val="1408885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消えるボール</a:t>
            </a:r>
            <a:endParaRPr kumimoji="1" lang="en-US" altLang="ja-JP" dirty="0"/>
          </a:p>
          <a:p>
            <a:r>
              <a:rPr kumimoji="1" lang="ja-JP" altLang="en-US" dirty="0"/>
              <a:t>ちらつく映像</a:t>
            </a:r>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5</a:t>
            </a:fld>
            <a:endParaRPr kumimoji="1" lang="ja-JP" altLang="en-US"/>
          </a:p>
        </p:txBody>
      </p:sp>
    </p:spTree>
    <p:extLst>
      <p:ext uri="{BB962C8B-B14F-4D97-AF65-F5344CB8AC3E}">
        <p14:creationId xmlns:p14="http://schemas.microsoft.com/office/powerpoint/2010/main" val="3220508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グレアに注意</a:t>
            </a:r>
            <a:endParaRPr kumimoji="1" lang="en-US" altLang="ja-JP" dirty="0"/>
          </a:p>
          <a:p>
            <a:r>
              <a:rPr kumimoji="1" lang="ja-JP" altLang="en-US" dirty="0"/>
              <a:t>安い器具は眩しい</a:t>
            </a:r>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6</a:t>
            </a:fld>
            <a:endParaRPr kumimoji="1" lang="ja-JP" altLang="en-US"/>
          </a:p>
        </p:txBody>
      </p:sp>
    </p:spTree>
    <p:extLst>
      <p:ext uri="{BB962C8B-B14F-4D97-AF65-F5344CB8AC3E}">
        <p14:creationId xmlns:p14="http://schemas.microsoft.com/office/powerpoint/2010/main" val="2455536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どこを改善すれば良いでしょうか？</a:t>
            </a:r>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7</a:t>
            </a:fld>
            <a:endParaRPr kumimoji="1" lang="ja-JP" altLang="en-US"/>
          </a:p>
        </p:txBody>
      </p:sp>
    </p:spTree>
    <p:extLst>
      <p:ext uri="{BB962C8B-B14F-4D97-AF65-F5344CB8AC3E}">
        <p14:creationId xmlns:p14="http://schemas.microsoft.com/office/powerpoint/2010/main" val="2455548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どこを改善すれば良いでしょうか？</a:t>
            </a:r>
          </a:p>
          <a:p>
            <a:endParaRPr kumimoji="1" lang="ja-JP" altLang="en-US" dirty="0"/>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8</a:t>
            </a:fld>
            <a:endParaRPr kumimoji="1" lang="ja-JP" altLang="en-US"/>
          </a:p>
        </p:txBody>
      </p:sp>
    </p:spTree>
    <p:extLst>
      <p:ext uri="{BB962C8B-B14F-4D97-AF65-F5344CB8AC3E}">
        <p14:creationId xmlns:p14="http://schemas.microsoft.com/office/powerpoint/2010/main" val="1294434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どこを改善すれば良いでしょうか？</a:t>
            </a:r>
          </a:p>
          <a:p>
            <a:endParaRPr kumimoji="1" lang="en-US" altLang="ja-JP" dirty="0"/>
          </a:p>
          <a:p>
            <a:r>
              <a:rPr kumimoji="1" lang="ja-JP" altLang="en-US" dirty="0"/>
              <a:t>照明のカオス！！</a:t>
            </a:r>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9</a:t>
            </a:fld>
            <a:endParaRPr kumimoji="1" lang="ja-JP" altLang="en-US"/>
          </a:p>
        </p:txBody>
      </p:sp>
    </p:spTree>
    <p:extLst>
      <p:ext uri="{BB962C8B-B14F-4D97-AF65-F5344CB8AC3E}">
        <p14:creationId xmlns:p14="http://schemas.microsoft.com/office/powerpoint/2010/main" val="1759944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ここは何回でも繰り返し暗記するくらい</a:t>
            </a:r>
            <a:endParaRPr kumimoji="1" lang="en-US" altLang="ja-JP" dirty="0"/>
          </a:p>
          <a:p>
            <a:r>
              <a:rPr kumimoji="1" lang="ja-JP" altLang="en-US" dirty="0"/>
              <a:t>大事なところ。</a:t>
            </a:r>
            <a:endParaRPr kumimoji="1" lang="en-US" altLang="ja-JP" dirty="0"/>
          </a:p>
          <a:p>
            <a:endParaRPr kumimoji="1" lang="en-US" altLang="ja-JP" dirty="0"/>
          </a:p>
          <a:p>
            <a:r>
              <a:rPr kumimoji="1" lang="ja-JP" altLang="en-US" dirty="0"/>
              <a:t>ここをおさえれば専門知識を有する人に見える。</a:t>
            </a:r>
          </a:p>
        </p:txBody>
      </p:sp>
      <p:sp>
        <p:nvSpPr>
          <p:cNvPr id="4" name="スライド番号プレースホルダー 3"/>
          <p:cNvSpPr>
            <a:spLocks noGrp="1"/>
          </p:cNvSpPr>
          <p:nvPr>
            <p:ph type="sldNum" sz="quarter" idx="5"/>
          </p:nvPr>
        </p:nvSpPr>
        <p:spPr/>
        <p:txBody>
          <a:bodyPr/>
          <a:lstStyle/>
          <a:p>
            <a:fld id="{8BB326A1-5E26-4E7B-BBDC-7BD66AB3A4DD}" type="slidenum">
              <a:rPr kumimoji="1" lang="ja-JP" altLang="en-US" smtClean="0"/>
              <a:t>17</a:t>
            </a:fld>
            <a:endParaRPr kumimoji="1" lang="ja-JP" altLang="en-US"/>
          </a:p>
        </p:txBody>
      </p:sp>
    </p:spTree>
    <p:extLst>
      <p:ext uri="{BB962C8B-B14F-4D97-AF65-F5344CB8AC3E}">
        <p14:creationId xmlns:p14="http://schemas.microsoft.com/office/powerpoint/2010/main" val="3889417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302A47F-9314-4114-A7A4-652C21CABAF1}" type="datetime1">
              <a:rPr kumimoji="1" lang="ja-JP" altLang="en-US" smtClean="0"/>
              <a:t>2021/3/24</a:t>
            </a:fld>
            <a:endParaRPr kumimoji="1" lang="ja-JP" altLang="en-US"/>
          </a:p>
        </p:txBody>
      </p:sp>
      <p:sp>
        <p:nvSpPr>
          <p:cNvPr id="5" name="Footer Placeholder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6" name="Slide Number Placeholder 5"/>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3057602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95C5890-2FEA-4985-8896-BC2F183A994B}" type="datetime1">
              <a:rPr kumimoji="1" lang="ja-JP" altLang="en-US" smtClean="0"/>
              <a:t>2021/3/24</a:t>
            </a:fld>
            <a:endParaRPr kumimoji="1" lang="ja-JP" altLang="en-US"/>
          </a:p>
        </p:txBody>
      </p:sp>
      <p:sp>
        <p:nvSpPr>
          <p:cNvPr id="5" name="Footer Placeholder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6" name="Slide Number Placeholder 5"/>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1911057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2" y="360366"/>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0B70556B-7942-4FB9-8D38-280FB2010B0A}" type="datetime1">
              <a:rPr kumimoji="1" lang="ja-JP" altLang="en-US" smtClean="0"/>
              <a:t>2021/3/24</a:t>
            </a:fld>
            <a:endParaRPr kumimoji="1" lang="ja-JP" altLang="en-US"/>
          </a:p>
        </p:txBody>
      </p:sp>
      <p:sp>
        <p:nvSpPr>
          <p:cNvPr id="5" name="Footer Placeholder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6" name="Slide Number Placeholder 5"/>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1136370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DA22F82-FB2F-4F80-B331-FF00AD71D021}" type="datetime1">
              <a:rPr kumimoji="1" lang="ja-JP" altLang="en-US" smtClean="0"/>
              <a:t>2021/3/24</a:t>
            </a:fld>
            <a:endParaRPr kumimoji="1" lang="ja-JP" altLang="en-US"/>
          </a:p>
        </p:txBody>
      </p:sp>
      <p:sp>
        <p:nvSpPr>
          <p:cNvPr id="5" name="Footer Placeholder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6" name="Slide Number Placeholder 5"/>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14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EE7B319-2A6E-461D-AF5D-D0747B9BB887}" type="datetime1">
              <a:rPr kumimoji="1" lang="ja-JP" altLang="en-US" smtClean="0"/>
              <a:t>2021/3/24</a:t>
            </a:fld>
            <a:endParaRPr kumimoji="1" lang="ja-JP" altLang="en-US"/>
          </a:p>
        </p:txBody>
      </p:sp>
      <p:sp>
        <p:nvSpPr>
          <p:cNvPr id="5" name="Footer Placeholder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6" name="Slide Number Placeholder 5"/>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4108067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57D1951-C425-41C1-8599-DB567BC09AE5}" type="datetime1">
              <a:rPr kumimoji="1" lang="ja-JP" altLang="en-US" smtClean="0"/>
              <a:t>2021/3/24</a:t>
            </a:fld>
            <a:endParaRPr kumimoji="1" lang="ja-JP" altLang="en-US"/>
          </a:p>
        </p:txBody>
      </p:sp>
      <p:sp>
        <p:nvSpPr>
          <p:cNvPr id="5" name="Footer Placeholder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6" name="Slide Number Placeholder 5"/>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85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F419D1F-DEA9-4BBF-881B-815AFC7837C7}" type="datetime1">
              <a:rPr kumimoji="1" lang="ja-JP" altLang="en-US" smtClean="0"/>
              <a:t>2021/3/24</a:t>
            </a:fld>
            <a:endParaRPr kumimoji="1" lang="ja-JP" altLang="en-US"/>
          </a:p>
        </p:txBody>
      </p:sp>
      <p:sp>
        <p:nvSpPr>
          <p:cNvPr id="6" name="Footer Placeholder 5"/>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7" name="Slide Number Placeholder 6"/>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658550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09728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21792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747678A-AF62-4EC0-9BC6-85010CB2FB02}" type="datetime1">
              <a:rPr kumimoji="1" lang="ja-JP" altLang="en-US" smtClean="0"/>
              <a:t>2021/3/24</a:t>
            </a:fld>
            <a:endParaRPr kumimoji="1" lang="ja-JP" altLang="en-US"/>
          </a:p>
        </p:txBody>
      </p:sp>
      <p:sp>
        <p:nvSpPr>
          <p:cNvPr id="8" name="Footer Placeholder 7"/>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9" name="Slide Number Placeholder 8"/>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3171050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498B475-D289-496F-90F3-314901B9F65B}" type="datetime1">
              <a:rPr kumimoji="1" lang="ja-JP" altLang="en-US" smtClean="0"/>
              <a:t>2021/3/24</a:t>
            </a:fld>
            <a:endParaRPr kumimoji="1" lang="ja-JP" altLang="en-US"/>
          </a:p>
        </p:txBody>
      </p:sp>
      <p:sp>
        <p:nvSpPr>
          <p:cNvPr id="4" name="Footer Placeholder 3"/>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5" name="Slide Number Placeholder 4"/>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672942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BD10190-AFCE-4908-A1CC-506C7D61FFFB}" type="datetime1">
              <a:rPr kumimoji="1" lang="ja-JP" altLang="en-US" smtClean="0"/>
              <a:t>2021/3/24</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9" name="Slide Number Placeholder 8"/>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34346605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4125076-3E23-464A-8DDD-1C275630BDD2}" type="datetime1">
              <a:rPr kumimoji="1" lang="ja-JP" altLang="en-US" smtClean="0"/>
              <a:t>2021/3/24</a:t>
            </a:fld>
            <a:endParaRPr kumimoji="1" lang="ja-JP"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3739184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1D5BD86-8BC2-46AF-AEAD-A62C89E9526A}" type="datetime1">
              <a:rPr kumimoji="1" lang="ja-JP" altLang="en-US" smtClean="0"/>
              <a:t>2021/3/24</a:t>
            </a:fld>
            <a:endParaRPr kumimoji="1" lang="ja-JP" altLang="en-US"/>
          </a:p>
        </p:txBody>
      </p:sp>
      <p:sp>
        <p:nvSpPr>
          <p:cNvPr id="5" name="Footer Placeholder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6" name="Slide Number Placeholder 5"/>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360663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C6CA8CE-4D67-4460-B4B7-CB720FCC9366}" type="datetime1">
              <a:rPr kumimoji="1" lang="ja-JP" altLang="en-US" smtClean="0"/>
              <a:t>2021/3/24</a:t>
            </a:fld>
            <a:endParaRPr kumimoji="1" lang="ja-JP" altLang="en-US"/>
          </a:p>
        </p:txBody>
      </p:sp>
      <p:sp>
        <p:nvSpPr>
          <p:cNvPr id="6" name="Footer Placeholder 5"/>
          <p:cNvSpPr>
            <a:spLocks noGrp="1"/>
          </p:cNvSpPr>
          <p:nvPr>
            <p:ph type="ftr" sz="quarter" idx="11"/>
          </p:nvPr>
        </p:nvSpPr>
        <p:spPr/>
        <p:txBody>
          <a:bodyPr/>
          <a:lstStyle/>
          <a:p>
            <a:r>
              <a:rPr lang="ja-JP" altLang="en-US"/>
              <a:t>灯り計画　</a:t>
            </a:r>
            <a:r>
              <a:rPr lang="en-US"/>
              <a:t>Lighting　Planning</a:t>
            </a:r>
            <a:endParaRPr lang="en-US" dirty="0"/>
          </a:p>
        </p:txBody>
      </p:sp>
      <p:sp>
        <p:nvSpPr>
          <p:cNvPr id="7" name="Slide Number Placeholder 6"/>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3993972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4125076-3E23-464A-8DDD-1C275630BDD2}" type="datetime1">
              <a:rPr kumimoji="1" lang="ja-JP" altLang="en-US" smtClean="0"/>
              <a:t>2021/3/24</a:t>
            </a:fld>
            <a:endParaRPr kumimoji="1" lang="ja-JP" altLang="en-US"/>
          </a:p>
        </p:txBody>
      </p:sp>
      <p:sp>
        <p:nvSpPr>
          <p:cNvPr id="5" name="Footer Placeholder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6" name="Slide Number Placeholder 5"/>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3476039800"/>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0862A16-CF34-4428-BFA0-879B3B4E8765}" type="datetime1">
              <a:rPr kumimoji="1" lang="ja-JP" altLang="en-US" smtClean="0"/>
              <a:t>2021/3/24</a:t>
            </a:fld>
            <a:endParaRPr kumimoji="1" lang="ja-JP" altLang="en-US"/>
          </a:p>
        </p:txBody>
      </p:sp>
      <p:sp>
        <p:nvSpPr>
          <p:cNvPr id="5" name="Footer Placeholder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6" name="Slide Number Placeholder 5"/>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3794518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52637"/>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4D01010-7B95-4300-8EE5-908EFD7703C1}" type="datetime1">
              <a:rPr kumimoji="1" lang="ja-JP" altLang="en-US" smtClean="0"/>
              <a:t>2021/3/24</a:t>
            </a:fld>
            <a:endParaRPr kumimoji="1" lang="ja-JP" altLang="en-US"/>
          </a:p>
        </p:txBody>
      </p:sp>
      <p:sp>
        <p:nvSpPr>
          <p:cNvPr id="5" name="Footer Placeholder 4"/>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6" name="Slide Number Placeholder 5"/>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1392600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3"/>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3"/>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72D4767-54FD-4F5C-B5DA-7F3C846A4FFC}" type="datetime1">
              <a:rPr kumimoji="1" lang="ja-JP" altLang="en-US" smtClean="0"/>
              <a:t>2021/3/24</a:t>
            </a:fld>
            <a:endParaRPr kumimoji="1" lang="ja-JP" altLang="en-US"/>
          </a:p>
        </p:txBody>
      </p:sp>
      <p:sp>
        <p:nvSpPr>
          <p:cNvPr id="6" name="Footer Placeholder 5"/>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7" name="Slide Number Placeholder 6"/>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3893879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4"/>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2"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6172202" y="2507554"/>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3E22874E-B52F-4055-A873-D3D93D743E2C}" type="datetime1">
              <a:rPr kumimoji="1" lang="ja-JP" altLang="en-US" smtClean="0"/>
              <a:t>2021/3/24</a:t>
            </a:fld>
            <a:endParaRPr kumimoji="1" lang="ja-JP" altLang="en-US"/>
          </a:p>
        </p:txBody>
      </p:sp>
      <p:sp>
        <p:nvSpPr>
          <p:cNvPr id="8" name="Footer Placeholder 7"/>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9" name="Slide Number Placeholder 8"/>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1299096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158FE31-F26D-41AC-9768-DC6385CFD618}" type="datetime1">
              <a:rPr kumimoji="1" lang="ja-JP" altLang="en-US" smtClean="0"/>
              <a:t>2021/3/24</a:t>
            </a:fld>
            <a:endParaRPr kumimoji="1" lang="ja-JP" altLang="en-US"/>
          </a:p>
        </p:txBody>
      </p:sp>
      <p:sp>
        <p:nvSpPr>
          <p:cNvPr id="4" name="Footer Placeholder 3"/>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5" name="Slide Number Placeholder 4"/>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3303369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49899A-19BE-4405-B661-311D3BAE0272}" type="datetime1">
              <a:rPr kumimoji="1" lang="ja-JP" altLang="en-US" smtClean="0"/>
              <a:t>2021/3/24</a:t>
            </a:fld>
            <a:endParaRPr kumimoji="1" lang="ja-JP" altLang="en-US"/>
          </a:p>
        </p:txBody>
      </p:sp>
      <p:sp>
        <p:nvSpPr>
          <p:cNvPr id="3" name="Footer Placeholder 2"/>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4" name="Slide Number Placeholder 3"/>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1152079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4"/>
            <a:ext cx="3931920" cy="1600197"/>
          </a:xfrm>
        </p:spPr>
        <p:txBody>
          <a:bodyPr anchor="b">
            <a:normAutofit/>
          </a:bodyPr>
          <a:lstStyle>
            <a:lvl1pP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6AA9C34-F9E7-4399-885B-002DD3C9FD89}" type="datetime1">
              <a:rPr kumimoji="1" lang="ja-JP" altLang="en-US" smtClean="0"/>
              <a:t>2021/3/24</a:t>
            </a:fld>
            <a:endParaRPr kumimoji="1" lang="ja-JP" altLang="en-US"/>
          </a:p>
        </p:txBody>
      </p:sp>
      <p:sp>
        <p:nvSpPr>
          <p:cNvPr id="6" name="Footer Placeholder 5"/>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7" name="Slide Number Placeholder 6"/>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731670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E3FDE1F-58C8-44C3-A67B-13324D890900}" type="datetime1">
              <a:rPr kumimoji="1" lang="ja-JP" altLang="en-US" smtClean="0"/>
              <a:t>2021/3/24</a:t>
            </a:fld>
            <a:endParaRPr kumimoji="1" lang="ja-JP" altLang="en-US"/>
          </a:p>
        </p:txBody>
      </p:sp>
      <p:sp>
        <p:nvSpPr>
          <p:cNvPr id="6" name="Footer Placeholder 5"/>
          <p:cNvSpPr>
            <a:spLocks noGrp="1"/>
          </p:cNvSpPr>
          <p:nvPr>
            <p:ph type="ftr" sz="quarter" idx="11"/>
          </p:nvPr>
        </p:nvSpPr>
        <p:spPr/>
        <p:txBody>
          <a:bodyPr/>
          <a:lstStyle/>
          <a:p>
            <a:r>
              <a:rPr lang="ja-JP" altLang="en-US"/>
              <a:t>灯り計画　</a:t>
            </a:r>
            <a:r>
              <a:rPr lang="en-US"/>
              <a:t>Lighting　Planning</a:t>
            </a:r>
            <a:endParaRPr lang="en-US" dirty="0"/>
          </a:p>
        </p:txBody>
      </p:sp>
      <p:sp>
        <p:nvSpPr>
          <p:cNvPr id="7" name="Slide Number Placeholder 6"/>
          <p:cNvSpPr>
            <a:spLocks noGrp="1"/>
          </p:cNvSpPr>
          <p:nvPr>
            <p:ph type="sldNum" sz="quarter" idx="12"/>
          </p:nvPr>
        </p:nvSpPr>
        <p:spPr/>
        <p:txBody>
          <a:body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1182362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3"/>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6FF906F0-B293-4B94-B5F0-A0D0106978DD}" type="datetime1">
              <a:rPr kumimoji="1" lang="ja-JP" altLang="en-US" smtClean="0"/>
              <a:t>2021/3/24</a:t>
            </a:fld>
            <a:endParaRPr kumimoji="1" lang="ja-JP" alt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6" name="Slide Number Placeholder 5"/>
          <p:cNvSpPr>
            <a:spLocks noGrp="1"/>
          </p:cNvSpPr>
          <p:nvPr>
            <p:ph type="sldNum" sz="quarter" idx="4"/>
          </p:nvPr>
        </p:nvSpPr>
        <p:spPr>
          <a:xfrm>
            <a:off x="8617527" y="6356354"/>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2032E6E7-842D-42D6-B09B-CE736B8DC3AA}" type="slidenum">
              <a:rPr kumimoji="1" lang="ja-JP" altLang="en-US" smtClean="0"/>
              <a:t>‹#›</a:t>
            </a:fld>
            <a:endParaRPr kumimoji="1" lang="ja-JP" altLang="en-US"/>
          </a:p>
        </p:txBody>
      </p:sp>
    </p:spTree>
    <p:extLst>
      <p:ext uri="{BB962C8B-B14F-4D97-AF65-F5344CB8AC3E}">
        <p14:creationId xmlns:p14="http://schemas.microsoft.com/office/powerpoint/2010/main" val="356457227"/>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hf hd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FF906F0-B293-4B94-B5F0-A0D0106978DD}" type="datetime1">
              <a:rPr kumimoji="1" lang="ja-JP" altLang="en-US" smtClean="0"/>
              <a:t>2021/3/24</a:t>
            </a:fld>
            <a:endParaRPr kumimoji="1" lang="ja-JP"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032E6E7-842D-42D6-B09B-CE736B8DC3AA}" type="slidenum">
              <a:rPr kumimoji="1" lang="ja-JP" altLang="en-US" smtClean="0"/>
              <a:t>‹#›</a:t>
            </a:fld>
            <a:endParaRPr kumimoji="1" lang="ja-JP"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4236037"/>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hf hdr="0" dt="0"/>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29.jpg"/><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gif"/><Relationship Id="rId1" Type="http://schemas.openxmlformats.org/officeDocument/2006/relationships/slideLayout" Target="../slideLayouts/slideLayout18.xml"/><Relationship Id="rId5" Type="http://schemas.openxmlformats.org/officeDocument/2006/relationships/image" Target="../media/image45.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gif"/><Relationship Id="rId1" Type="http://schemas.openxmlformats.org/officeDocument/2006/relationships/slideLayout" Target="../slideLayouts/slideLayout18.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1</a:t>
            </a:fld>
            <a:endParaRPr kumimoji="1" lang="ja-JP" altLang="en-US"/>
          </a:p>
        </p:txBody>
      </p:sp>
      <p:sp>
        <p:nvSpPr>
          <p:cNvPr id="4" name="テキスト ボックス 3"/>
          <p:cNvSpPr txBox="1"/>
          <p:nvPr/>
        </p:nvSpPr>
        <p:spPr>
          <a:xfrm>
            <a:off x="3791747" y="2708920"/>
            <a:ext cx="3845925" cy="707886"/>
          </a:xfrm>
          <a:prstGeom prst="rect">
            <a:avLst/>
          </a:prstGeom>
          <a:noFill/>
        </p:spPr>
        <p:txBody>
          <a:bodyPr wrap="none" rtlCol="0">
            <a:spAutoFit/>
          </a:bodyPr>
          <a:lstStyle/>
          <a:p>
            <a:r>
              <a:rPr lang="ja-JP" altLang="en-US" sz="4000" dirty="0"/>
              <a:t>④　眩しさに注意</a:t>
            </a:r>
          </a:p>
        </p:txBody>
      </p:sp>
    </p:spTree>
    <p:extLst>
      <p:ext uri="{BB962C8B-B14F-4D97-AF65-F5344CB8AC3E}">
        <p14:creationId xmlns:p14="http://schemas.microsoft.com/office/powerpoint/2010/main" val="3468152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10</a:t>
            </a:fld>
            <a:endParaRPr kumimoji="1" lang="ja-JP" altLang="en-US"/>
          </a:p>
        </p:txBody>
      </p:sp>
      <p:sp>
        <p:nvSpPr>
          <p:cNvPr id="4" name="テキスト ボックス 3"/>
          <p:cNvSpPr txBox="1"/>
          <p:nvPr/>
        </p:nvSpPr>
        <p:spPr>
          <a:xfrm>
            <a:off x="3143672" y="2492896"/>
            <a:ext cx="5245347" cy="707886"/>
          </a:xfrm>
          <a:prstGeom prst="rect">
            <a:avLst/>
          </a:prstGeom>
          <a:noFill/>
        </p:spPr>
        <p:txBody>
          <a:bodyPr wrap="none" rtlCol="0">
            <a:spAutoFit/>
          </a:bodyPr>
          <a:lstStyle/>
          <a:p>
            <a:r>
              <a:rPr lang="ja-JP" altLang="en-US" sz="4000" dirty="0"/>
              <a:t>⑤　器具を選ぶ・決める</a:t>
            </a:r>
          </a:p>
        </p:txBody>
      </p:sp>
    </p:spTree>
    <p:extLst>
      <p:ext uri="{BB962C8B-B14F-4D97-AF65-F5344CB8AC3E}">
        <p14:creationId xmlns:p14="http://schemas.microsoft.com/office/powerpoint/2010/main" val="1579373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11</a:t>
            </a:fld>
            <a:endParaRPr kumimoji="1" lang="ja-JP" altLang="en-US"/>
          </a:p>
        </p:txBody>
      </p:sp>
      <p:sp>
        <p:nvSpPr>
          <p:cNvPr id="4" name="角丸四角形 3"/>
          <p:cNvSpPr/>
          <p:nvPr/>
        </p:nvSpPr>
        <p:spPr>
          <a:xfrm>
            <a:off x="878020" y="398087"/>
            <a:ext cx="2664296" cy="1152128"/>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t>器具種類</a:t>
            </a:r>
          </a:p>
        </p:txBody>
      </p:sp>
      <p:sp>
        <p:nvSpPr>
          <p:cNvPr id="16" name="テキスト ボックス 15"/>
          <p:cNvSpPr txBox="1"/>
          <p:nvPr/>
        </p:nvSpPr>
        <p:spPr>
          <a:xfrm>
            <a:off x="4683009" y="351529"/>
            <a:ext cx="1593228"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ja-JP" altLang="en-US" dirty="0"/>
              <a:t>ダウンライト</a:t>
            </a:r>
          </a:p>
        </p:txBody>
      </p:sp>
      <p:sp>
        <p:nvSpPr>
          <p:cNvPr id="17" name="テキスト ボックス 16"/>
          <p:cNvSpPr txBox="1"/>
          <p:nvPr/>
        </p:nvSpPr>
        <p:spPr>
          <a:xfrm>
            <a:off x="4683011" y="860630"/>
            <a:ext cx="1593229"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ja-JP" altLang="en-US" dirty="0"/>
              <a:t>スポットライト</a:t>
            </a:r>
          </a:p>
        </p:txBody>
      </p:sp>
      <p:sp>
        <p:nvSpPr>
          <p:cNvPr id="18" name="テキスト ボックス 17"/>
          <p:cNvSpPr txBox="1"/>
          <p:nvPr/>
        </p:nvSpPr>
        <p:spPr>
          <a:xfrm>
            <a:off x="4674422" y="1369730"/>
            <a:ext cx="1601817"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ja-JP" altLang="en-US" dirty="0"/>
              <a:t>ブラケット</a:t>
            </a:r>
          </a:p>
        </p:txBody>
      </p:sp>
      <p:sp>
        <p:nvSpPr>
          <p:cNvPr id="19" name="テキスト ボックス 18"/>
          <p:cNvSpPr txBox="1"/>
          <p:nvPr/>
        </p:nvSpPr>
        <p:spPr>
          <a:xfrm>
            <a:off x="6932868" y="351529"/>
            <a:ext cx="1214584"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ja-JP" altLang="en-US" dirty="0"/>
              <a:t>スタンド</a:t>
            </a:r>
          </a:p>
        </p:txBody>
      </p:sp>
      <p:sp>
        <p:nvSpPr>
          <p:cNvPr id="21" name="テキスト ボックス 20"/>
          <p:cNvSpPr txBox="1"/>
          <p:nvPr/>
        </p:nvSpPr>
        <p:spPr>
          <a:xfrm>
            <a:off x="6932868" y="1365549"/>
            <a:ext cx="1200970"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ja-JP" altLang="en-US" dirty="0"/>
              <a:t>シーリング</a:t>
            </a:r>
          </a:p>
        </p:txBody>
      </p:sp>
      <p:sp>
        <p:nvSpPr>
          <p:cNvPr id="22" name="テキスト ボックス 21"/>
          <p:cNvSpPr txBox="1"/>
          <p:nvPr/>
        </p:nvSpPr>
        <p:spPr>
          <a:xfrm>
            <a:off x="9192344" y="681763"/>
            <a:ext cx="1826141"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ja-JP" altLang="en-US" sz="3200" dirty="0"/>
              <a:t>間接照明</a:t>
            </a:r>
          </a:p>
        </p:txBody>
      </p:sp>
      <p:pic>
        <p:nvPicPr>
          <p:cNvPr id="36" name="図 35">
            <a:extLst>
              <a:ext uri="{FF2B5EF4-FFF2-40B4-BE49-F238E27FC236}">
                <a16:creationId xmlns:a16="http://schemas.microsoft.com/office/drawing/2014/main" id="{574F2BDD-3570-4114-9C2B-BC1068A17E96}"/>
              </a:ext>
            </a:extLst>
          </p:cNvPr>
          <p:cNvPicPr>
            <a:picLocks noChangeAspect="1"/>
          </p:cNvPicPr>
          <p:nvPr/>
        </p:nvPicPr>
        <p:blipFill>
          <a:blip r:embed="rId2"/>
          <a:stretch>
            <a:fillRect/>
          </a:stretch>
        </p:blipFill>
        <p:spPr>
          <a:xfrm>
            <a:off x="2090736" y="1844116"/>
            <a:ext cx="8424936" cy="4356896"/>
          </a:xfrm>
          <a:prstGeom prst="rect">
            <a:avLst/>
          </a:prstGeom>
        </p:spPr>
      </p:pic>
      <p:cxnSp>
        <p:nvCxnSpPr>
          <p:cNvPr id="32" name="直線コネクタ 31"/>
          <p:cNvCxnSpPr>
            <a:cxnSpLocks/>
          </p:cNvCxnSpPr>
          <p:nvPr/>
        </p:nvCxnSpPr>
        <p:spPr>
          <a:xfrm>
            <a:off x="623392" y="1916832"/>
            <a:ext cx="10729192" cy="0"/>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78E4F13A-F787-4558-A195-2FBAB9260A70}"/>
              </a:ext>
            </a:extLst>
          </p:cNvPr>
          <p:cNvSpPr txBox="1"/>
          <p:nvPr/>
        </p:nvSpPr>
        <p:spPr>
          <a:xfrm>
            <a:off x="6932868" y="858539"/>
            <a:ext cx="1214584"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ja-JP" altLang="en-US" dirty="0"/>
              <a:t>ペンダント</a:t>
            </a:r>
          </a:p>
        </p:txBody>
      </p:sp>
    </p:spTree>
    <p:extLst>
      <p:ext uri="{BB962C8B-B14F-4D97-AF65-F5344CB8AC3E}">
        <p14:creationId xmlns:p14="http://schemas.microsoft.com/office/powerpoint/2010/main" val="3491022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12</a:t>
            </a:fld>
            <a:endParaRPr kumimoji="1" lang="ja-JP" altLang="en-US"/>
          </a:p>
        </p:txBody>
      </p:sp>
      <p:sp>
        <p:nvSpPr>
          <p:cNvPr id="5" name="角丸四角形 4"/>
          <p:cNvSpPr/>
          <p:nvPr/>
        </p:nvSpPr>
        <p:spPr>
          <a:xfrm>
            <a:off x="1559496" y="1010128"/>
            <a:ext cx="2664296" cy="1152128"/>
          </a:xfrm>
          <a:prstGeom prst="round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t>配光角度</a:t>
            </a:r>
          </a:p>
        </p:txBody>
      </p:sp>
      <p:sp>
        <p:nvSpPr>
          <p:cNvPr id="6" name="角丸四角形 5"/>
          <p:cNvSpPr/>
          <p:nvPr/>
        </p:nvSpPr>
        <p:spPr>
          <a:xfrm>
            <a:off x="1566270" y="3861048"/>
            <a:ext cx="2664296" cy="1152128"/>
          </a:xfrm>
          <a:prstGeom prst="roundRect">
            <a:avLst/>
          </a:prstGeom>
          <a:solidFill>
            <a:schemeClr val="accent1">
              <a:lumMod val="60000"/>
              <a:lumOff val="40000"/>
            </a:schemeClr>
          </a:solidFill>
          <a:ln>
            <a:solidFill>
              <a:srgbClr val="B48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t>色温度</a:t>
            </a:r>
          </a:p>
        </p:txBody>
      </p:sp>
      <p:sp>
        <p:nvSpPr>
          <p:cNvPr id="23" name="正方形/長方形 22"/>
          <p:cNvSpPr/>
          <p:nvPr/>
        </p:nvSpPr>
        <p:spPr>
          <a:xfrm>
            <a:off x="5492778" y="836712"/>
            <a:ext cx="2462534" cy="369332"/>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lvl="0"/>
            <a:r>
              <a:rPr lang="ja-JP" altLang="en-US" dirty="0"/>
              <a:t>狭角（</a:t>
            </a:r>
            <a:r>
              <a:rPr lang="en-US" altLang="ja-JP" dirty="0"/>
              <a:t>5°</a:t>
            </a:r>
            <a:r>
              <a:rPr lang="ja-JP" altLang="en-US" dirty="0" err="1"/>
              <a:t>、</a:t>
            </a:r>
            <a:r>
              <a:rPr lang="en-US" altLang="ja-JP" dirty="0"/>
              <a:t>10°</a:t>
            </a:r>
            <a:r>
              <a:rPr lang="ja-JP" altLang="en-US" dirty="0" err="1"/>
              <a:t>、</a:t>
            </a:r>
            <a:r>
              <a:rPr lang="en-US" altLang="ja-JP" dirty="0"/>
              <a:t>15°</a:t>
            </a:r>
            <a:r>
              <a:rPr lang="ja-JP" altLang="en-US" dirty="0"/>
              <a:t>）</a:t>
            </a:r>
          </a:p>
        </p:txBody>
      </p:sp>
      <p:sp>
        <p:nvSpPr>
          <p:cNvPr id="24" name="正方形/長方形 23"/>
          <p:cNvSpPr/>
          <p:nvPr/>
        </p:nvSpPr>
        <p:spPr>
          <a:xfrm>
            <a:off x="5483724" y="1347116"/>
            <a:ext cx="2471588" cy="36933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r>
              <a:rPr lang="ja-JP" altLang="en-US" dirty="0"/>
              <a:t>中角（</a:t>
            </a:r>
            <a:r>
              <a:rPr lang="en-US" altLang="ja-JP" dirty="0"/>
              <a:t>20°〜30°</a:t>
            </a:r>
            <a:r>
              <a:rPr lang="ja-JP" altLang="en-US" dirty="0"/>
              <a:t>）</a:t>
            </a:r>
          </a:p>
        </p:txBody>
      </p:sp>
      <p:sp>
        <p:nvSpPr>
          <p:cNvPr id="25" name="正方形/長方形 24"/>
          <p:cNvSpPr/>
          <p:nvPr/>
        </p:nvSpPr>
        <p:spPr>
          <a:xfrm>
            <a:off x="5483724" y="1876027"/>
            <a:ext cx="2471588" cy="36933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r>
              <a:rPr lang="ja-JP" altLang="en-US" dirty="0"/>
              <a:t>広角（</a:t>
            </a:r>
            <a:r>
              <a:rPr lang="en-US" altLang="ja-JP" dirty="0"/>
              <a:t>40°〜60°</a:t>
            </a:r>
            <a:r>
              <a:rPr lang="ja-JP" altLang="en-US" dirty="0"/>
              <a:t>）</a:t>
            </a:r>
          </a:p>
        </p:txBody>
      </p:sp>
      <p:sp>
        <p:nvSpPr>
          <p:cNvPr id="26" name="正方形/長方形 25"/>
          <p:cNvSpPr/>
          <p:nvPr/>
        </p:nvSpPr>
        <p:spPr>
          <a:xfrm>
            <a:off x="5476977" y="3469931"/>
            <a:ext cx="2515432"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lvl="0"/>
            <a:r>
              <a:rPr lang="ja-JP" altLang="en-US" dirty="0"/>
              <a:t>電球色（</a:t>
            </a:r>
            <a:r>
              <a:rPr lang="en-US" altLang="ja-JP" dirty="0"/>
              <a:t>2000K〜3000K</a:t>
            </a:r>
            <a:r>
              <a:rPr lang="ja-JP" altLang="en-US" dirty="0"/>
              <a:t>）</a:t>
            </a:r>
          </a:p>
        </p:txBody>
      </p:sp>
      <p:sp>
        <p:nvSpPr>
          <p:cNvPr id="27" name="正方形/長方形 26"/>
          <p:cNvSpPr/>
          <p:nvPr/>
        </p:nvSpPr>
        <p:spPr>
          <a:xfrm>
            <a:off x="5476977" y="3935226"/>
            <a:ext cx="2515432"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r>
              <a:rPr lang="ja-JP" altLang="en-US" dirty="0"/>
              <a:t>温白色（</a:t>
            </a:r>
            <a:r>
              <a:rPr lang="en-US" altLang="ja-JP" dirty="0"/>
              <a:t>3500K</a:t>
            </a:r>
            <a:r>
              <a:rPr lang="ja-JP" altLang="en-US" dirty="0"/>
              <a:t>）</a:t>
            </a:r>
          </a:p>
        </p:txBody>
      </p:sp>
      <p:sp>
        <p:nvSpPr>
          <p:cNvPr id="28" name="正方形/長方形 27"/>
          <p:cNvSpPr/>
          <p:nvPr/>
        </p:nvSpPr>
        <p:spPr>
          <a:xfrm>
            <a:off x="5476977" y="4404654"/>
            <a:ext cx="2515432"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r>
              <a:rPr lang="ja-JP" altLang="en-US" dirty="0"/>
              <a:t>白色（</a:t>
            </a:r>
            <a:r>
              <a:rPr lang="en-US" altLang="ja-JP" dirty="0"/>
              <a:t>4000K〜6000K</a:t>
            </a:r>
            <a:r>
              <a:rPr lang="ja-JP" altLang="en-US" dirty="0"/>
              <a:t>）</a:t>
            </a:r>
          </a:p>
        </p:txBody>
      </p:sp>
      <p:sp>
        <p:nvSpPr>
          <p:cNvPr id="29" name="正方形/長方形 28"/>
          <p:cNvSpPr/>
          <p:nvPr/>
        </p:nvSpPr>
        <p:spPr>
          <a:xfrm>
            <a:off x="8563724" y="3655068"/>
            <a:ext cx="1492716"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lvl="0"/>
            <a:r>
              <a:rPr lang="ja-JP" altLang="en-US" dirty="0"/>
              <a:t>美光色、生鮮</a:t>
            </a:r>
          </a:p>
        </p:txBody>
      </p:sp>
      <p:sp>
        <p:nvSpPr>
          <p:cNvPr id="30" name="正方形/長方形 29"/>
          <p:cNvSpPr/>
          <p:nvPr/>
        </p:nvSpPr>
        <p:spPr>
          <a:xfrm>
            <a:off x="8563724" y="4297773"/>
            <a:ext cx="1492716"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r>
              <a:rPr lang="ja-JP" altLang="en-US" dirty="0"/>
              <a:t>野菜栽培</a:t>
            </a:r>
          </a:p>
        </p:txBody>
      </p:sp>
      <p:sp>
        <p:nvSpPr>
          <p:cNvPr id="31" name="正方形/長方形 30"/>
          <p:cNvSpPr/>
          <p:nvPr/>
        </p:nvSpPr>
        <p:spPr>
          <a:xfrm>
            <a:off x="8715196" y="1353492"/>
            <a:ext cx="1341244" cy="36933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r>
              <a:rPr lang="ja-JP" altLang="en-US" dirty="0"/>
              <a:t>グレアレス</a:t>
            </a:r>
          </a:p>
        </p:txBody>
      </p:sp>
      <p:cxnSp>
        <p:nvCxnSpPr>
          <p:cNvPr id="33" name="直線コネクタ 32"/>
          <p:cNvCxnSpPr/>
          <p:nvPr/>
        </p:nvCxnSpPr>
        <p:spPr>
          <a:xfrm>
            <a:off x="2272802" y="2924944"/>
            <a:ext cx="7783638" cy="0"/>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8445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13</a:t>
            </a:fld>
            <a:endParaRPr kumimoji="1" lang="ja-JP" altLang="en-US"/>
          </a:p>
        </p:txBody>
      </p:sp>
      <p:sp>
        <p:nvSpPr>
          <p:cNvPr id="4" name="角丸四角形 3"/>
          <p:cNvSpPr/>
          <p:nvPr/>
        </p:nvSpPr>
        <p:spPr>
          <a:xfrm>
            <a:off x="1710286" y="916719"/>
            <a:ext cx="2664296" cy="1152128"/>
          </a:xfrm>
          <a:prstGeom prst="roundRect">
            <a:avLst/>
          </a:prstGeom>
          <a:solidFill>
            <a:schemeClr val="bg2">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t>制御</a:t>
            </a:r>
          </a:p>
        </p:txBody>
      </p:sp>
      <p:sp>
        <p:nvSpPr>
          <p:cNvPr id="5" name="角丸四角形 4"/>
          <p:cNvSpPr/>
          <p:nvPr/>
        </p:nvSpPr>
        <p:spPr>
          <a:xfrm>
            <a:off x="1703512" y="3429000"/>
            <a:ext cx="2664296" cy="1152128"/>
          </a:xfrm>
          <a:prstGeom prst="roundRect">
            <a:avLst/>
          </a:prstGeom>
          <a:solidFill>
            <a:srgbClr val="69E18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t>小型化</a:t>
            </a:r>
          </a:p>
        </p:txBody>
      </p:sp>
      <p:sp>
        <p:nvSpPr>
          <p:cNvPr id="16" name="テキスト ボックス 15"/>
          <p:cNvSpPr txBox="1"/>
          <p:nvPr/>
        </p:nvSpPr>
        <p:spPr>
          <a:xfrm>
            <a:off x="5447928" y="836712"/>
            <a:ext cx="1199366" cy="369332"/>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ja-JP" altLang="en-US" dirty="0"/>
              <a:t>調光</a:t>
            </a:r>
          </a:p>
        </p:txBody>
      </p:sp>
      <p:sp>
        <p:nvSpPr>
          <p:cNvPr id="17" name="テキスト ボックス 16"/>
          <p:cNvSpPr txBox="1"/>
          <p:nvPr/>
        </p:nvSpPr>
        <p:spPr>
          <a:xfrm>
            <a:off x="5447931" y="1336372"/>
            <a:ext cx="1199367" cy="369332"/>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ja-JP" altLang="en-US" dirty="0"/>
              <a:t>調色</a:t>
            </a:r>
          </a:p>
        </p:txBody>
      </p:sp>
      <p:sp>
        <p:nvSpPr>
          <p:cNvPr id="18" name="テキスト ボックス 17"/>
          <p:cNvSpPr txBox="1"/>
          <p:nvPr/>
        </p:nvSpPr>
        <p:spPr>
          <a:xfrm>
            <a:off x="5447931" y="1836031"/>
            <a:ext cx="1199367" cy="369332"/>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ja-JP" altLang="en-US" dirty="0"/>
              <a:t>フルカラー</a:t>
            </a:r>
          </a:p>
        </p:txBody>
      </p:sp>
      <p:sp>
        <p:nvSpPr>
          <p:cNvPr id="19" name="テキスト ボックス 18"/>
          <p:cNvSpPr txBox="1"/>
          <p:nvPr/>
        </p:nvSpPr>
        <p:spPr>
          <a:xfrm>
            <a:off x="7095559" y="836712"/>
            <a:ext cx="1590500"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ja-JP" altLang="en-US" dirty="0"/>
              <a:t>コントローラー</a:t>
            </a:r>
          </a:p>
        </p:txBody>
      </p:sp>
      <p:sp>
        <p:nvSpPr>
          <p:cNvPr id="20" name="テキスト ボックス 19"/>
          <p:cNvSpPr txBox="1"/>
          <p:nvPr/>
        </p:nvSpPr>
        <p:spPr>
          <a:xfrm>
            <a:off x="7095559" y="1333806"/>
            <a:ext cx="15905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dirty="0"/>
              <a:t>防犯</a:t>
            </a:r>
          </a:p>
        </p:txBody>
      </p:sp>
      <p:sp>
        <p:nvSpPr>
          <p:cNvPr id="21" name="テキスト ボックス 20"/>
          <p:cNvSpPr txBox="1"/>
          <p:nvPr/>
        </p:nvSpPr>
        <p:spPr>
          <a:xfrm>
            <a:off x="7095559" y="1830900"/>
            <a:ext cx="15905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dirty="0"/>
              <a:t>遠隔操作</a:t>
            </a:r>
          </a:p>
        </p:txBody>
      </p:sp>
      <p:sp>
        <p:nvSpPr>
          <p:cNvPr id="22" name="テキスト ボックス 21"/>
          <p:cNvSpPr txBox="1"/>
          <p:nvPr/>
        </p:nvSpPr>
        <p:spPr>
          <a:xfrm>
            <a:off x="9119715" y="836712"/>
            <a:ext cx="1080745" cy="369332"/>
          </a:xfrm>
          <a:prstGeom prst="rect">
            <a:avLst/>
          </a:prstGeom>
          <a:ln>
            <a:solidFill>
              <a:schemeClr val="accent5">
                <a:lumMod val="7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ja-JP" altLang="en-US" dirty="0"/>
              <a:t>スマホ</a:t>
            </a:r>
          </a:p>
        </p:txBody>
      </p:sp>
      <p:sp>
        <p:nvSpPr>
          <p:cNvPr id="31" name="テキスト ボックス 30"/>
          <p:cNvSpPr txBox="1"/>
          <p:nvPr/>
        </p:nvSpPr>
        <p:spPr>
          <a:xfrm>
            <a:off x="9119715" y="1330632"/>
            <a:ext cx="1080745" cy="369332"/>
          </a:xfrm>
          <a:prstGeom prst="rect">
            <a:avLst/>
          </a:prstGeom>
          <a:ln>
            <a:solidFill>
              <a:schemeClr val="accent5">
                <a:lumMod val="75000"/>
              </a:schemeClr>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ja-JP" altLang="en-US" dirty="0"/>
              <a:t>タブレット</a:t>
            </a:r>
          </a:p>
        </p:txBody>
      </p:sp>
      <p:sp>
        <p:nvSpPr>
          <p:cNvPr id="34" name="テキスト ボックス 33"/>
          <p:cNvSpPr txBox="1"/>
          <p:nvPr/>
        </p:nvSpPr>
        <p:spPr>
          <a:xfrm>
            <a:off x="9119714" y="1830900"/>
            <a:ext cx="1080745" cy="369332"/>
          </a:xfrm>
          <a:prstGeom prst="rect">
            <a:avLst/>
          </a:prstGeom>
          <a:ln>
            <a:solidFill>
              <a:schemeClr val="accent5">
                <a:lumMod val="7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ja-JP" dirty="0"/>
              <a:t>PC</a:t>
            </a:r>
            <a:endParaRPr lang="ja-JP" altLang="en-US" dirty="0"/>
          </a:p>
        </p:txBody>
      </p:sp>
      <p:sp>
        <p:nvSpPr>
          <p:cNvPr id="29" name="テキスト ボックス 28"/>
          <p:cNvSpPr txBox="1"/>
          <p:nvPr/>
        </p:nvSpPr>
        <p:spPr>
          <a:xfrm>
            <a:off x="5457117" y="3503284"/>
            <a:ext cx="1325685" cy="369332"/>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dirty="0"/>
              <a:t>プロテラス</a:t>
            </a:r>
          </a:p>
        </p:txBody>
      </p:sp>
      <p:sp>
        <p:nvSpPr>
          <p:cNvPr id="30" name="テキスト ボックス 29"/>
          <p:cNvSpPr txBox="1"/>
          <p:nvPr/>
        </p:nvSpPr>
        <p:spPr>
          <a:xfrm>
            <a:off x="7122584" y="3477716"/>
            <a:ext cx="1160895" cy="369332"/>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dirty="0"/>
              <a:t>トキスター</a:t>
            </a:r>
          </a:p>
        </p:txBody>
      </p:sp>
      <p:cxnSp>
        <p:nvCxnSpPr>
          <p:cNvPr id="25" name="直線コネクタ 24"/>
          <p:cNvCxnSpPr/>
          <p:nvPr/>
        </p:nvCxnSpPr>
        <p:spPr>
          <a:xfrm>
            <a:off x="2272802" y="2788927"/>
            <a:ext cx="7783638" cy="0"/>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AF531FF8-2200-444D-BDC2-15B1EFE33E2C}"/>
              </a:ext>
            </a:extLst>
          </p:cNvPr>
          <p:cNvSpPr txBox="1"/>
          <p:nvPr/>
        </p:nvSpPr>
        <p:spPr>
          <a:xfrm>
            <a:off x="5443975" y="4101295"/>
            <a:ext cx="1338828" cy="369332"/>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dirty="0"/>
              <a:t>森川製作所</a:t>
            </a:r>
          </a:p>
        </p:txBody>
      </p:sp>
      <p:sp>
        <p:nvSpPr>
          <p:cNvPr id="38" name="テキスト ボックス 37">
            <a:extLst>
              <a:ext uri="{FF2B5EF4-FFF2-40B4-BE49-F238E27FC236}">
                <a16:creationId xmlns:a16="http://schemas.microsoft.com/office/drawing/2014/main" id="{B62903BE-FBE9-4957-93E2-0BFF83775994}"/>
              </a:ext>
            </a:extLst>
          </p:cNvPr>
          <p:cNvSpPr txBox="1"/>
          <p:nvPr/>
        </p:nvSpPr>
        <p:spPr>
          <a:xfrm>
            <a:off x="7122584" y="4087116"/>
            <a:ext cx="1863011" cy="369332"/>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dirty="0"/>
              <a:t>テス・ライティング</a:t>
            </a:r>
          </a:p>
        </p:txBody>
      </p:sp>
    </p:spTree>
    <p:extLst>
      <p:ext uri="{BB962C8B-B14F-4D97-AF65-F5344CB8AC3E}">
        <p14:creationId xmlns:p14="http://schemas.microsoft.com/office/powerpoint/2010/main" val="543675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14</a:t>
            </a:fld>
            <a:endParaRPr kumimoji="1" lang="ja-JP" altLang="en-US"/>
          </a:p>
        </p:txBody>
      </p:sp>
      <p:sp>
        <p:nvSpPr>
          <p:cNvPr id="29" name="テキスト ボックス 28"/>
          <p:cNvSpPr txBox="1"/>
          <p:nvPr/>
        </p:nvSpPr>
        <p:spPr>
          <a:xfrm>
            <a:off x="5308911" y="3875960"/>
            <a:ext cx="132119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dirty="0"/>
              <a:t>影の出かた</a:t>
            </a:r>
          </a:p>
        </p:txBody>
      </p:sp>
      <p:sp>
        <p:nvSpPr>
          <p:cNvPr id="33" name="テキスト ボックス 32"/>
          <p:cNvSpPr txBox="1"/>
          <p:nvPr/>
        </p:nvSpPr>
        <p:spPr>
          <a:xfrm>
            <a:off x="5326038" y="4509775"/>
            <a:ext cx="471459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ja-JP" dirty="0"/>
              <a:t>W</a:t>
            </a:r>
            <a:r>
              <a:rPr lang="ja-JP" altLang="en-US" dirty="0"/>
              <a:t>で選ぶ　⇒　</a:t>
            </a:r>
            <a:r>
              <a:rPr lang="en-US" altLang="ja-JP" dirty="0"/>
              <a:t>Lm</a:t>
            </a:r>
            <a:r>
              <a:rPr lang="ja-JP" altLang="en-US" dirty="0"/>
              <a:t>で選ぶ</a:t>
            </a:r>
          </a:p>
        </p:txBody>
      </p:sp>
      <p:sp>
        <p:nvSpPr>
          <p:cNvPr id="36" name="テキスト ボックス 35"/>
          <p:cNvSpPr txBox="1"/>
          <p:nvPr/>
        </p:nvSpPr>
        <p:spPr>
          <a:xfrm>
            <a:off x="7023794" y="3875960"/>
            <a:ext cx="1066318"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dirty="0"/>
              <a:t>反射する</a:t>
            </a:r>
          </a:p>
        </p:txBody>
      </p:sp>
      <p:sp>
        <p:nvSpPr>
          <p:cNvPr id="37" name="テキスト ボックス 36"/>
          <p:cNvSpPr txBox="1"/>
          <p:nvPr/>
        </p:nvSpPr>
        <p:spPr>
          <a:xfrm>
            <a:off x="8483799" y="3875960"/>
            <a:ext cx="155683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dirty="0"/>
              <a:t>指向性が強い</a:t>
            </a:r>
          </a:p>
        </p:txBody>
      </p:sp>
      <p:sp>
        <p:nvSpPr>
          <p:cNvPr id="24" name="円/楕円 23"/>
          <p:cNvSpPr/>
          <p:nvPr/>
        </p:nvSpPr>
        <p:spPr>
          <a:xfrm>
            <a:off x="1440793" y="-152395"/>
            <a:ext cx="576064" cy="6243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 name="角丸四角形 5">
            <a:extLst>
              <a:ext uri="{FF2B5EF4-FFF2-40B4-BE49-F238E27FC236}">
                <a16:creationId xmlns:a16="http://schemas.microsoft.com/office/drawing/2014/main" id="{E343644D-22ED-4335-8C55-2C193AD8923A}"/>
              </a:ext>
            </a:extLst>
          </p:cNvPr>
          <p:cNvSpPr/>
          <p:nvPr/>
        </p:nvSpPr>
        <p:spPr>
          <a:xfrm>
            <a:off x="1343472" y="2560664"/>
            <a:ext cx="2664296" cy="1152128"/>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rPr>
              <a:t>注意点</a:t>
            </a:r>
          </a:p>
        </p:txBody>
      </p:sp>
      <p:sp>
        <p:nvSpPr>
          <p:cNvPr id="26" name="正方形/長方形 25">
            <a:extLst>
              <a:ext uri="{FF2B5EF4-FFF2-40B4-BE49-F238E27FC236}">
                <a16:creationId xmlns:a16="http://schemas.microsoft.com/office/drawing/2014/main" id="{E1F5A1AB-6235-4363-BE1C-8ECD49FBC862}"/>
              </a:ext>
            </a:extLst>
          </p:cNvPr>
          <p:cNvSpPr/>
          <p:nvPr/>
        </p:nvSpPr>
        <p:spPr>
          <a:xfrm>
            <a:off x="5447928" y="1196752"/>
            <a:ext cx="4752528" cy="369332"/>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r>
              <a:rPr lang="ja-JP" altLang="en-US" dirty="0"/>
              <a:t>販売業者の乱立（誰でもすぐに販売できる）</a:t>
            </a:r>
          </a:p>
        </p:txBody>
      </p:sp>
      <p:sp>
        <p:nvSpPr>
          <p:cNvPr id="27" name="正方形/長方形 26">
            <a:extLst>
              <a:ext uri="{FF2B5EF4-FFF2-40B4-BE49-F238E27FC236}">
                <a16:creationId xmlns:a16="http://schemas.microsoft.com/office/drawing/2014/main" id="{FF116B91-D0C1-4D43-91E7-FB546D7D7B22}"/>
              </a:ext>
            </a:extLst>
          </p:cNvPr>
          <p:cNvSpPr/>
          <p:nvPr/>
        </p:nvSpPr>
        <p:spPr>
          <a:xfrm>
            <a:off x="5447928" y="1694042"/>
            <a:ext cx="1944216" cy="369332"/>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r>
              <a:rPr lang="ja-JP" altLang="en-US" dirty="0"/>
              <a:t>ノイズが出る</a:t>
            </a:r>
          </a:p>
        </p:txBody>
      </p:sp>
      <p:sp>
        <p:nvSpPr>
          <p:cNvPr id="28" name="正方形/長方形 27">
            <a:extLst>
              <a:ext uri="{FF2B5EF4-FFF2-40B4-BE49-F238E27FC236}">
                <a16:creationId xmlns:a16="http://schemas.microsoft.com/office/drawing/2014/main" id="{8EF7D332-5417-439E-AFC2-8CEEE06700AA}"/>
              </a:ext>
            </a:extLst>
          </p:cNvPr>
          <p:cNvSpPr/>
          <p:nvPr/>
        </p:nvSpPr>
        <p:spPr>
          <a:xfrm>
            <a:off x="5447928" y="2191332"/>
            <a:ext cx="4752528" cy="369332"/>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r>
              <a:rPr lang="ja-JP" altLang="en-US" dirty="0"/>
              <a:t>電源ドライバーの精度の見極め</a:t>
            </a:r>
          </a:p>
        </p:txBody>
      </p:sp>
      <p:sp>
        <p:nvSpPr>
          <p:cNvPr id="31" name="正方形/長方形 30">
            <a:extLst>
              <a:ext uri="{FF2B5EF4-FFF2-40B4-BE49-F238E27FC236}">
                <a16:creationId xmlns:a16="http://schemas.microsoft.com/office/drawing/2014/main" id="{A7A3F7C4-4C89-426D-BBB7-49AB8BB90FD3}"/>
              </a:ext>
            </a:extLst>
          </p:cNvPr>
          <p:cNvSpPr/>
          <p:nvPr/>
        </p:nvSpPr>
        <p:spPr>
          <a:xfrm>
            <a:off x="8112224" y="1699071"/>
            <a:ext cx="2088232" cy="369332"/>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r>
              <a:rPr lang="ja-JP" altLang="en-US" dirty="0"/>
              <a:t>色のバラつき</a:t>
            </a:r>
          </a:p>
        </p:txBody>
      </p:sp>
    </p:spTree>
    <p:extLst>
      <p:ext uri="{BB962C8B-B14F-4D97-AF65-F5344CB8AC3E}">
        <p14:creationId xmlns:p14="http://schemas.microsoft.com/office/powerpoint/2010/main" val="1368751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15</a:t>
            </a:fld>
            <a:endParaRPr kumimoji="1" lang="ja-JP" altLang="en-US"/>
          </a:p>
        </p:txBody>
      </p:sp>
      <p:sp>
        <p:nvSpPr>
          <p:cNvPr id="5" name="角丸四角形 4"/>
          <p:cNvSpPr/>
          <p:nvPr/>
        </p:nvSpPr>
        <p:spPr>
          <a:xfrm>
            <a:off x="1343472" y="2276872"/>
            <a:ext cx="2664296" cy="1152128"/>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t>優位性</a:t>
            </a:r>
          </a:p>
        </p:txBody>
      </p:sp>
      <p:sp>
        <p:nvSpPr>
          <p:cNvPr id="16" name="テキスト ボックス 15"/>
          <p:cNvSpPr txBox="1"/>
          <p:nvPr/>
        </p:nvSpPr>
        <p:spPr>
          <a:xfrm>
            <a:off x="5194986" y="924353"/>
            <a:ext cx="1313180"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ja-JP" altLang="en-US" dirty="0"/>
              <a:t>点滅に強い</a:t>
            </a:r>
          </a:p>
        </p:txBody>
      </p:sp>
      <p:sp>
        <p:nvSpPr>
          <p:cNvPr id="17" name="テキスト ボックス 16"/>
          <p:cNvSpPr txBox="1"/>
          <p:nvPr/>
        </p:nvSpPr>
        <p:spPr>
          <a:xfrm>
            <a:off x="5194986" y="1452998"/>
            <a:ext cx="131318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ja-JP" altLang="en-US" dirty="0"/>
              <a:t>即点灯</a:t>
            </a:r>
          </a:p>
        </p:txBody>
      </p:sp>
      <p:sp>
        <p:nvSpPr>
          <p:cNvPr id="18" name="テキスト ボックス 17"/>
          <p:cNvSpPr txBox="1"/>
          <p:nvPr/>
        </p:nvSpPr>
        <p:spPr>
          <a:xfrm>
            <a:off x="5194986" y="1983280"/>
            <a:ext cx="4737286"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ja-JP" altLang="en-US" dirty="0"/>
              <a:t>可視光のみで光を作れる</a:t>
            </a:r>
          </a:p>
        </p:txBody>
      </p:sp>
      <p:sp>
        <p:nvSpPr>
          <p:cNvPr id="19" name="テキスト ボックス 18"/>
          <p:cNvSpPr txBox="1"/>
          <p:nvPr/>
        </p:nvSpPr>
        <p:spPr>
          <a:xfrm>
            <a:off x="8423750" y="908720"/>
            <a:ext cx="1492716"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ja-JP" altLang="en-US" dirty="0"/>
              <a:t>制御しやすい</a:t>
            </a:r>
          </a:p>
        </p:txBody>
      </p:sp>
      <p:sp>
        <p:nvSpPr>
          <p:cNvPr id="20" name="テキスト ボックス 19"/>
          <p:cNvSpPr txBox="1"/>
          <p:nvPr/>
        </p:nvSpPr>
        <p:spPr>
          <a:xfrm>
            <a:off x="6980491" y="1137000"/>
            <a:ext cx="1051891"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ja-JP" altLang="en-US" dirty="0"/>
              <a:t>水銀レス</a:t>
            </a:r>
          </a:p>
        </p:txBody>
      </p:sp>
      <p:sp>
        <p:nvSpPr>
          <p:cNvPr id="21" name="テキスト ボックス 20"/>
          <p:cNvSpPr txBox="1"/>
          <p:nvPr/>
        </p:nvSpPr>
        <p:spPr>
          <a:xfrm>
            <a:off x="8423750" y="1450897"/>
            <a:ext cx="1492716"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ja-JP" altLang="en-US" dirty="0"/>
              <a:t>感電しない</a:t>
            </a:r>
          </a:p>
        </p:txBody>
      </p:sp>
      <p:sp>
        <p:nvSpPr>
          <p:cNvPr id="32" name="テキスト ボックス 31"/>
          <p:cNvSpPr txBox="1"/>
          <p:nvPr/>
        </p:nvSpPr>
        <p:spPr>
          <a:xfrm>
            <a:off x="5179744" y="3433609"/>
            <a:ext cx="4720714"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ja-JP" altLang="en-US" dirty="0"/>
              <a:t>電球交換の概念がなくなる</a:t>
            </a:r>
          </a:p>
        </p:txBody>
      </p:sp>
      <p:sp>
        <p:nvSpPr>
          <p:cNvPr id="38" name="テキスト ボックス 37"/>
          <p:cNvSpPr txBox="1"/>
          <p:nvPr/>
        </p:nvSpPr>
        <p:spPr>
          <a:xfrm>
            <a:off x="5179744" y="4038727"/>
            <a:ext cx="4720714"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ja-JP" altLang="en-US" dirty="0"/>
              <a:t>発光効率に優れている</a:t>
            </a:r>
          </a:p>
        </p:txBody>
      </p:sp>
      <p:sp>
        <p:nvSpPr>
          <p:cNvPr id="39" name="テキスト ボックス 38"/>
          <p:cNvSpPr txBox="1"/>
          <p:nvPr/>
        </p:nvSpPr>
        <p:spPr>
          <a:xfrm>
            <a:off x="5179744" y="4643844"/>
            <a:ext cx="1568168"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ja-JP" altLang="en-US" dirty="0"/>
              <a:t>薄く出来る</a:t>
            </a:r>
          </a:p>
        </p:txBody>
      </p:sp>
      <p:sp>
        <p:nvSpPr>
          <p:cNvPr id="40" name="テキスト ボックス 39"/>
          <p:cNvSpPr txBox="1"/>
          <p:nvPr/>
        </p:nvSpPr>
        <p:spPr>
          <a:xfrm>
            <a:off x="8295512" y="4643844"/>
            <a:ext cx="1620957"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ja-JP" altLang="en-US" dirty="0"/>
              <a:t>虫が寄りにくい</a:t>
            </a:r>
          </a:p>
        </p:txBody>
      </p:sp>
    </p:spTree>
    <p:extLst>
      <p:ext uri="{BB962C8B-B14F-4D97-AF65-F5344CB8AC3E}">
        <p14:creationId xmlns:p14="http://schemas.microsoft.com/office/powerpoint/2010/main" val="175098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16</a:t>
            </a:fld>
            <a:endParaRPr kumimoji="1" lang="ja-JP" altLang="en-US"/>
          </a:p>
        </p:txBody>
      </p:sp>
      <p:sp>
        <p:nvSpPr>
          <p:cNvPr id="4" name="テキスト ボックス 3"/>
          <p:cNvSpPr txBox="1"/>
          <p:nvPr/>
        </p:nvSpPr>
        <p:spPr>
          <a:xfrm>
            <a:off x="2692764" y="764707"/>
            <a:ext cx="6750566" cy="769441"/>
          </a:xfrm>
          <a:prstGeom prst="rect">
            <a:avLst/>
          </a:prstGeom>
          <a:noFill/>
        </p:spPr>
        <p:txBody>
          <a:bodyPr wrap="none" rtlCol="0">
            <a:spAutoFit/>
          </a:bodyPr>
          <a:lstStyle/>
          <a:p>
            <a:r>
              <a:rPr lang="ja-JP" altLang="en-US" sz="4400" dirty="0"/>
              <a:t>本気で、</a:t>
            </a:r>
            <a:r>
              <a:rPr lang="en-US" altLang="ja-JP" sz="4400" dirty="0"/>
              <a:t>LED</a:t>
            </a:r>
            <a:r>
              <a:rPr lang="ja-JP" altLang="en-US" sz="4400" dirty="0"/>
              <a:t>照明を選んだら</a:t>
            </a:r>
          </a:p>
        </p:txBody>
      </p:sp>
      <p:sp>
        <p:nvSpPr>
          <p:cNvPr id="5" name="テキスト ボックス 4"/>
          <p:cNvSpPr txBox="1"/>
          <p:nvPr/>
        </p:nvSpPr>
        <p:spPr>
          <a:xfrm>
            <a:off x="2962870" y="2057171"/>
            <a:ext cx="6210354" cy="769441"/>
          </a:xfrm>
          <a:prstGeom prst="rect">
            <a:avLst/>
          </a:prstGeom>
          <a:noFill/>
        </p:spPr>
        <p:txBody>
          <a:bodyPr wrap="none" rtlCol="0">
            <a:spAutoFit/>
          </a:bodyPr>
          <a:lstStyle/>
          <a:p>
            <a:r>
              <a:rPr lang="ja-JP" altLang="en-US" sz="4400" dirty="0"/>
              <a:t>ハッキリ言って、大変です</a:t>
            </a:r>
          </a:p>
        </p:txBody>
      </p:sp>
      <p:sp>
        <p:nvSpPr>
          <p:cNvPr id="6" name="テキスト ボックス 5"/>
          <p:cNvSpPr txBox="1"/>
          <p:nvPr/>
        </p:nvSpPr>
        <p:spPr>
          <a:xfrm>
            <a:off x="1647606" y="3349635"/>
            <a:ext cx="8840882" cy="830997"/>
          </a:xfrm>
          <a:prstGeom prst="rect">
            <a:avLst/>
          </a:prstGeom>
          <a:noFill/>
        </p:spPr>
        <p:txBody>
          <a:bodyPr wrap="none" rtlCol="0">
            <a:spAutoFit/>
          </a:bodyPr>
          <a:lstStyle/>
          <a:p>
            <a:r>
              <a:rPr lang="ja-JP" altLang="en-US" sz="4400" dirty="0"/>
              <a:t>でも、使い方の　</a:t>
            </a:r>
            <a:r>
              <a:rPr lang="ja-JP" altLang="en-US" sz="4800" dirty="0">
                <a:solidFill>
                  <a:srgbClr val="0070C0"/>
                </a:solidFill>
              </a:rPr>
              <a:t>「コツ」</a:t>
            </a:r>
            <a:r>
              <a:rPr lang="ja-JP" altLang="en-US" sz="4400" dirty="0"/>
              <a:t>　をつかめば</a:t>
            </a:r>
          </a:p>
        </p:txBody>
      </p:sp>
      <p:sp>
        <p:nvSpPr>
          <p:cNvPr id="7" name="テキスト ボックス 6"/>
          <p:cNvSpPr txBox="1"/>
          <p:nvPr/>
        </p:nvSpPr>
        <p:spPr>
          <a:xfrm>
            <a:off x="2138930" y="4642098"/>
            <a:ext cx="7858241" cy="769441"/>
          </a:xfrm>
          <a:prstGeom prst="rect">
            <a:avLst/>
          </a:prstGeom>
          <a:noFill/>
        </p:spPr>
        <p:txBody>
          <a:bodyPr wrap="none" rtlCol="0">
            <a:spAutoFit/>
          </a:bodyPr>
          <a:lstStyle/>
          <a:p>
            <a:r>
              <a:rPr lang="ja-JP" altLang="en-US" sz="4400" dirty="0"/>
              <a:t>住環境の提案の幅が広がります</a:t>
            </a:r>
          </a:p>
        </p:txBody>
      </p:sp>
      <p:sp>
        <p:nvSpPr>
          <p:cNvPr id="9" name="テキスト ボックス 8">
            <a:extLst>
              <a:ext uri="{FF2B5EF4-FFF2-40B4-BE49-F238E27FC236}">
                <a16:creationId xmlns:a16="http://schemas.microsoft.com/office/drawing/2014/main" id="{B77EF6BB-7618-4049-BE84-5177A769ED00}"/>
              </a:ext>
            </a:extLst>
          </p:cNvPr>
          <p:cNvSpPr txBox="1"/>
          <p:nvPr/>
        </p:nvSpPr>
        <p:spPr>
          <a:xfrm rot="20714188">
            <a:off x="6525955" y="5461127"/>
            <a:ext cx="1338828" cy="646331"/>
          </a:xfrm>
          <a:prstGeom prst="rect">
            <a:avLst/>
          </a:prstGeom>
          <a:noFill/>
        </p:spPr>
        <p:txBody>
          <a:bodyPr wrap="none" rtlCol="0">
            <a:spAutoFit/>
          </a:bodyPr>
          <a:lstStyle/>
          <a:p>
            <a:r>
              <a:rPr lang="ja-JP" altLang="en-US" sz="3600" dirty="0">
                <a:solidFill>
                  <a:srgbClr val="FF0000"/>
                </a:solidFill>
                <a:latin typeface="HGP明朝E" panose="02020900000000000000" pitchFamily="18" charset="-128"/>
                <a:ea typeface="HGP明朝E" panose="02020900000000000000" pitchFamily="18" charset="-128"/>
              </a:rPr>
              <a:t>グンと</a:t>
            </a:r>
          </a:p>
        </p:txBody>
      </p:sp>
      <p:sp>
        <p:nvSpPr>
          <p:cNvPr id="10" name="左中かっこ 9">
            <a:extLst>
              <a:ext uri="{FF2B5EF4-FFF2-40B4-BE49-F238E27FC236}">
                <a16:creationId xmlns:a16="http://schemas.microsoft.com/office/drawing/2014/main" id="{58AEB5A3-5BA5-4051-9EEB-3B6A60137271}"/>
              </a:ext>
            </a:extLst>
          </p:cNvPr>
          <p:cNvSpPr/>
          <p:nvPr/>
        </p:nvSpPr>
        <p:spPr>
          <a:xfrm rot="5400000">
            <a:off x="7005765" y="4720363"/>
            <a:ext cx="360040" cy="1440162"/>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Tree>
    <p:extLst>
      <p:ext uri="{BB962C8B-B14F-4D97-AF65-F5344CB8AC3E}">
        <p14:creationId xmlns:p14="http://schemas.microsoft.com/office/powerpoint/2010/main" val="279322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角丸四角形 21"/>
          <p:cNvSpPr/>
          <p:nvPr/>
        </p:nvSpPr>
        <p:spPr>
          <a:xfrm>
            <a:off x="6288350" y="4441315"/>
            <a:ext cx="2039898" cy="1723989"/>
          </a:xfrm>
          <a:prstGeom prst="roundRect">
            <a:avLst/>
          </a:prstGeom>
          <a:pattFill prst="wdUpDiag">
            <a:fgClr>
              <a:schemeClr val="accent1"/>
            </a:fgClr>
            <a:bgClr>
              <a:schemeClr val="bg1"/>
            </a:bgClr>
          </a:pattFill>
          <a:ln>
            <a:solidFill>
              <a:srgbClr val="FF0000"/>
            </a:solid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角丸四角形 20"/>
          <p:cNvSpPr/>
          <p:nvPr/>
        </p:nvSpPr>
        <p:spPr>
          <a:xfrm>
            <a:off x="1348113" y="2993967"/>
            <a:ext cx="2039898" cy="1723989"/>
          </a:xfrm>
          <a:prstGeom prst="roundRect">
            <a:avLst/>
          </a:prstGeom>
          <a:pattFill prst="wdUpDiag">
            <a:fgClr>
              <a:schemeClr val="accent1"/>
            </a:fgClr>
            <a:bgClr>
              <a:schemeClr val="bg1"/>
            </a:bgClr>
          </a:pattFill>
          <a:ln>
            <a:solidFill>
              <a:srgbClr val="FF0000"/>
            </a:solid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角丸四角形 19"/>
          <p:cNvSpPr/>
          <p:nvPr/>
        </p:nvSpPr>
        <p:spPr>
          <a:xfrm>
            <a:off x="8736622" y="1458354"/>
            <a:ext cx="2039898" cy="1723989"/>
          </a:xfrm>
          <a:prstGeom prst="roundRect">
            <a:avLst/>
          </a:prstGeom>
          <a:pattFill prst="wdUpDiag">
            <a:fgClr>
              <a:schemeClr val="accent1"/>
            </a:fgClr>
            <a:bgClr>
              <a:schemeClr val="bg1"/>
            </a:bgClr>
          </a:pattFill>
          <a:ln>
            <a:solidFill>
              <a:srgbClr val="FF0000"/>
            </a:solid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角丸四角形 17"/>
          <p:cNvSpPr/>
          <p:nvPr/>
        </p:nvSpPr>
        <p:spPr>
          <a:xfrm>
            <a:off x="3863752" y="1461110"/>
            <a:ext cx="2039898" cy="1723989"/>
          </a:xfrm>
          <a:prstGeom prst="roundRect">
            <a:avLst/>
          </a:prstGeom>
          <a:pattFill prst="wdUpDiag">
            <a:fgClr>
              <a:schemeClr val="accent1"/>
            </a:fgClr>
            <a:bgClr>
              <a:schemeClr val="bg1"/>
            </a:bgClr>
          </a:pattFill>
          <a:ln>
            <a:solidFill>
              <a:srgbClr val="FF0000"/>
            </a:solid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角丸四角形 3"/>
          <p:cNvSpPr/>
          <p:nvPr/>
        </p:nvSpPr>
        <p:spPr>
          <a:xfrm>
            <a:off x="1343472" y="1462662"/>
            <a:ext cx="2039898" cy="1723989"/>
          </a:xfrm>
          <a:prstGeom prst="roundRect">
            <a:avLst/>
          </a:prstGeom>
          <a:pattFill prst="wdUpDiag">
            <a:fgClr>
              <a:schemeClr val="accent1"/>
            </a:fgClr>
            <a:bgClr>
              <a:schemeClr val="bg1"/>
            </a:bgClr>
          </a:pattFill>
          <a:ln>
            <a:solidFill>
              <a:srgbClr val="FF0000"/>
            </a:solid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フッター プレースホルダー 1"/>
          <p:cNvSpPr>
            <a:spLocks noGrp="1"/>
          </p:cNvSpPr>
          <p:nvPr>
            <p:ph type="ftr" sz="quarter" idx="11"/>
          </p:nvPr>
        </p:nvSpPr>
        <p:spPr/>
        <p:txBody>
          <a:bodyPr/>
          <a:lstStyle/>
          <a:p>
            <a:r>
              <a:rPr lang="ja-JP" altLang="en-US"/>
              <a:t>灯り計画　</a:t>
            </a:r>
            <a:r>
              <a:rPr lang="en-US" altLang="ja-JP"/>
              <a:t>Lighting</a:t>
            </a:r>
            <a:r>
              <a:rPr lang="ja-JP" altLang="en-US"/>
              <a:t>　</a:t>
            </a:r>
            <a:r>
              <a:rPr lang="en-US" altLang="ja-JP"/>
              <a:t>Planning</a:t>
            </a:r>
            <a:r>
              <a:rPr lang="ja-JP" altLang="en-US"/>
              <a:t>　</a:t>
            </a:r>
            <a:r>
              <a:rPr lang="en-US" altLang="ja-JP"/>
              <a:t>Service</a:t>
            </a:r>
            <a:endParaRPr lang="ja-JP" altLang="en-US"/>
          </a:p>
        </p:txBody>
      </p:sp>
      <p:sp>
        <p:nvSpPr>
          <p:cNvPr id="3" name="スライド番号プレースホルダー 2"/>
          <p:cNvSpPr>
            <a:spLocks noGrp="1"/>
          </p:cNvSpPr>
          <p:nvPr>
            <p:ph type="sldNum" sz="quarter" idx="12"/>
          </p:nvPr>
        </p:nvSpPr>
        <p:spPr/>
        <p:txBody>
          <a:bodyPr/>
          <a:lstStyle/>
          <a:p>
            <a:fld id="{97318A08-32C6-47D5-85F1-6824EAE7AF9E}" type="slidenum">
              <a:rPr lang="ja-JP" altLang="en-US" smtClean="0"/>
              <a:pPr/>
              <a:t>17</a:t>
            </a:fld>
            <a:endParaRPr lang="ja-JP" altLang="en-US"/>
          </a:p>
        </p:txBody>
      </p:sp>
      <p:sp>
        <p:nvSpPr>
          <p:cNvPr id="19" name="タイトル 3"/>
          <p:cNvSpPr>
            <a:spLocks noGrp="1"/>
          </p:cNvSpPr>
          <p:nvPr>
            <p:ph type="title" idx="4294967295"/>
          </p:nvPr>
        </p:nvSpPr>
        <p:spPr>
          <a:xfrm>
            <a:off x="407368" y="243215"/>
            <a:ext cx="10058400" cy="755997"/>
          </a:xfrm>
        </p:spPr>
        <p:txBody>
          <a:bodyPr>
            <a:normAutofit/>
          </a:bodyPr>
          <a:lstStyle/>
          <a:p>
            <a:r>
              <a:rPr lang="ja-JP" altLang="en-US" dirty="0"/>
              <a:t>白熱灯、蛍光灯、</a:t>
            </a:r>
            <a:r>
              <a:rPr lang="en-US" altLang="ja-JP" dirty="0"/>
              <a:t>LED</a:t>
            </a:r>
            <a:r>
              <a:rPr lang="ja-JP" altLang="en-US" dirty="0"/>
              <a:t>の違い</a:t>
            </a:r>
          </a:p>
        </p:txBody>
      </p:sp>
      <p:sp>
        <p:nvSpPr>
          <p:cNvPr id="5" name="角丸四角形 4"/>
          <p:cNvSpPr/>
          <p:nvPr/>
        </p:nvSpPr>
        <p:spPr>
          <a:xfrm>
            <a:off x="1643341" y="1674480"/>
            <a:ext cx="1440160"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t>指向性</a:t>
            </a:r>
          </a:p>
        </p:txBody>
      </p:sp>
      <p:sp>
        <p:nvSpPr>
          <p:cNvPr id="6" name="角丸四角形 5"/>
          <p:cNvSpPr/>
          <p:nvPr/>
        </p:nvSpPr>
        <p:spPr>
          <a:xfrm>
            <a:off x="4144571" y="1674480"/>
            <a:ext cx="1440160" cy="122413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ja-JP" altLang="en-US" sz="2800" dirty="0"/>
              <a:t>眩しさ</a:t>
            </a:r>
          </a:p>
        </p:txBody>
      </p:sp>
      <p:sp>
        <p:nvSpPr>
          <p:cNvPr id="7" name="角丸四角形 6"/>
          <p:cNvSpPr/>
          <p:nvPr/>
        </p:nvSpPr>
        <p:spPr>
          <a:xfrm>
            <a:off x="6575192" y="1674480"/>
            <a:ext cx="1440160" cy="12241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sz="2000" dirty="0"/>
              <a:t>点滅回数</a:t>
            </a:r>
          </a:p>
        </p:txBody>
      </p:sp>
      <p:sp>
        <p:nvSpPr>
          <p:cNvPr id="8" name="角丸四角形 7"/>
          <p:cNvSpPr/>
          <p:nvPr/>
        </p:nvSpPr>
        <p:spPr>
          <a:xfrm>
            <a:off x="9013427" y="1674480"/>
            <a:ext cx="1440160" cy="122413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ja-JP" altLang="en-US" sz="2800" dirty="0"/>
              <a:t>演色性</a:t>
            </a:r>
          </a:p>
        </p:txBody>
      </p:sp>
      <p:sp>
        <p:nvSpPr>
          <p:cNvPr id="9" name="角丸四角形 8"/>
          <p:cNvSpPr/>
          <p:nvPr/>
        </p:nvSpPr>
        <p:spPr>
          <a:xfrm>
            <a:off x="1628932" y="3186648"/>
            <a:ext cx="1440160" cy="12241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sz="4000" dirty="0"/>
              <a:t>光質</a:t>
            </a:r>
          </a:p>
        </p:txBody>
      </p:sp>
      <p:sp>
        <p:nvSpPr>
          <p:cNvPr id="11" name="角丸四角形 10"/>
          <p:cNvSpPr/>
          <p:nvPr/>
        </p:nvSpPr>
        <p:spPr>
          <a:xfrm>
            <a:off x="6575192" y="3156886"/>
            <a:ext cx="1440160" cy="122413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ja-JP" altLang="en-US" sz="2000" dirty="0"/>
              <a:t>発光効率</a:t>
            </a:r>
            <a:endParaRPr lang="en-US" altLang="ja-JP" sz="2000" dirty="0"/>
          </a:p>
        </p:txBody>
      </p:sp>
      <p:sp>
        <p:nvSpPr>
          <p:cNvPr id="12" name="角丸四角形 11"/>
          <p:cNvSpPr/>
          <p:nvPr/>
        </p:nvSpPr>
        <p:spPr>
          <a:xfrm>
            <a:off x="9013427" y="3114640"/>
            <a:ext cx="1440160" cy="122413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000" dirty="0"/>
              <a:t>周囲温度の影響</a:t>
            </a:r>
            <a:endParaRPr lang="en-US" altLang="ja-JP" sz="2000" dirty="0"/>
          </a:p>
        </p:txBody>
      </p:sp>
      <p:sp>
        <p:nvSpPr>
          <p:cNvPr id="13" name="角丸四角形 12"/>
          <p:cNvSpPr/>
          <p:nvPr/>
        </p:nvSpPr>
        <p:spPr>
          <a:xfrm>
            <a:off x="1643341" y="4698816"/>
            <a:ext cx="1440160" cy="122413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4000" dirty="0"/>
              <a:t>構造</a:t>
            </a:r>
            <a:endParaRPr lang="en-US" altLang="ja-JP" sz="4000" dirty="0"/>
          </a:p>
        </p:txBody>
      </p:sp>
      <p:sp>
        <p:nvSpPr>
          <p:cNvPr id="14" name="角丸四角形 13"/>
          <p:cNvSpPr/>
          <p:nvPr/>
        </p:nvSpPr>
        <p:spPr>
          <a:xfrm>
            <a:off x="4144571" y="4698816"/>
            <a:ext cx="1440160" cy="122413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4000" dirty="0"/>
              <a:t>衝撃</a:t>
            </a:r>
            <a:endParaRPr lang="en-US" altLang="ja-JP" sz="4000" dirty="0"/>
          </a:p>
        </p:txBody>
      </p:sp>
      <p:sp>
        <p:nvSpPr>
          <p:cNvPr id="15" name="角丸四角形 14"/>
          <p:cNvSpPr/>
          <p:nvPr/>
        </p:nvSpPr>
        <p:spPr>
          <a:xfrm>
            <a:off x="6575192" y="4683663"/>
            <a:ext cx="1440160" cy="122413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ja-JP" altLang="en-US" sz="4000" dirty="0"/>
              <a:t>演出</a:t>
            </a:r>
            <a:endParaRPr lang="en-US" altLang="ja-JP" sz="4000" dirty="0"/>
          </a:p>
        </p:txBody>
      </p:sp>
      <p:sp>
        <p:nvSpPr>
          <p:cNvPr id="16" name="角丸四角形 15"/>
          <p:cNvSpPr/>
          <p:nvPr/>
        </p:nvSpPr>
        <p:spPr>
          <a:xfrm>
            <a:off x="4144571" y="3186648"/>
            <a:ext cx="1440160" cy="122413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000" dirty="0"/>
              <a:t>点灯までの時間</a:t>
            </a:r>
            <a:endParaRPr lang="en-US" altLang="ja-JP" sz="2000" dirty="0"/>
          </a:p>
        </p:txBody>
      </p:sp>
      <p:sp>
        <p:nvSpPr>
          <p:cNvPr id="17" name="角丸四角形 16"/>
          <p:cNvSpPr/>
          <p:nvPr/>
        </p:nvSpPr>
        <p:spPr>
          <a:xfrm>
            <a:off x="9013430" y="4683666"/>
            <a:ext cx="1457987" cy="1239289"/>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sz="2400" dirty="0"/>
              <a:t>器具</a:t>
            </a:r>
            <a:endParaRPr lang="en-US" altLang="ja-JP" sz="2400" dirty="0"/>
          </a:p>
          <a:p>
            <a:pPr algn="ctr"/>
            <a:r>
              <a:rPr lang="ja-JP" altLang="en-US" sz="2400" dirty="0"/>
              <a:t>の種類</a:t>
            </a:r>
            <a:endParaRPr lang="en-US" altLang="ja-JP" sz="2400" dirty="0"/>
          </a:p>
        </p:txBody>
      </p:sp>
    </p:spTree>
    <p:extLst>
      <p:ext uri="{BB962C8B-B14F-4D97-AF65-F5344CB8AC3E}">
        <p14:creationId xmlns:p14="http://schemas.microsoft.com/office/powerpoint/2010/main" val="3099816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7"/>
          <p:cNvSpPr/>
          <p:nvPr/>
        </p:nvSpPr>
        <p:spPr>
          <a:xfrm>
            <a:off x="6503578" y="1672557"/>
            <a:ext cx="2039898" cy="1723989"/>
          </a:xfrm>
          <a:prstGeom prst="roundRect">
            <a:avLst/>
          </a:prstGeom>
          <a:pattFill prst="wdUpDiag">
            <a:fgClr>
              <a:schemeClr val="accent1"/>
            </a:fgClr>
            <a:bgClr>
              <a:schemeClr val="bg1"/>
            </a:bgClr>
          </a:pattFill>
          <a:ln>
            <a:solidFill>
              <a:srgbClr val="FF0000"/>
            </a:solid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角丸四角形 18"/>
          <p:cNvSpPr/>
          <p:nvPr/>
        </p:nvSpPr>
        <p:spPr>
          <a:xfrm>
            <a:off x="911424" y="3130021"/>
            <a:ext cx="2039898" cy="1723989"/>
          </a:xfrm>
          <a:prstGeom prst="roundRect">
            <a:avLst/>
          </a:prstGeom>
          <a:pattFill prst="wdUpDiag">
            <a:fgClr>
              <a:schemeClr val="accent1"/>
            </a:fgClr>
            <a:bgClr>
              <a:schemeClr val="bg1"/>
            </a:bgClr>
          </a:pattFill>
          <a:ln>
            <a:solidFill>
              <a:srgbClr val="FF0000"/>
            </a:solid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角丸四角形 19"/>
          <p:cNvSpPr/>
          <p:nvPr/>
        </p:nvSpPr>
        <p:spPr>
          <a:xfrm>
            <a:off x="9240678" y="4604083"/>
            <a:ext cx="2039898" cy="1723989"/>
          </a:xfrm>
          <a:prstGeom prst="roundRect">
            <a:avLst/>
          </a:prstGeom>
          <a:pattFill prst="wdUpDiag">
            <a:fgClr>
              <a:schemeClr val="accent1"/>
            </a:fgClr>
            <a:bgClr>
              <a:schemeClr val="bg1"/>
            </a:bgClr>
          </a:pattFill>
          <a:ln>
            <a:solidFill>
              <a:srgbClr val="FF0000"/>
            </a:solid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角丸四角形 20"/>
          <p:cNvSpPr/>
          <p:nvPr/>
        </p:nvSpPr>
        <p:spPr>
          <a:xfrm>
            <a:off x="6504374" y="3099748"/>
            <a:ext cx="2039898" cy="1723989"/>
          </a:xfrm>
          <a:prstGeom prst="roundRect">
            <a:avLst/>
          </a:prstGeom>
          <a:pattFill prst="wdUpDiag">
            <a:fgClr>
              <a:schemeClr val="accent1"/>
            </a:fgClr>
            <a:bgClr>
              <a:schemeClr val="bg1"/>
            </a:bgClr>
          </a:pattFill>
          <a:ln>
            <a:solidFill>
              <a:srgbClr val="FF0000"/>
            </a:solid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r>
              <a:rPr kumimoji="1" lang="ja-JP" altLang="en-US"/>
              <a:t>　</a:t>
            </a:r>
            <a:r>
              <a:rPr kumimoji="1" lang="en-US" altLang="ja-JP"/>
              <a:t>Service</a:t>
            </a:r>
            <a:endParaRPr kumimoji="1" lang="ja-JP" altLang="en-US"/>
          </a:p>
        </p:txBody>
      </p:sp>
      <p:sp>
        <p:nvSpPr>
          <p:cNvPr id="3" name="スライド番号プレースホルダー 2"/>
          <p:cNvSpPr>
            <a:spLocks noGrp="1"/>
          </p:cNvSpPr>
          <p:nvPr>
            <p:ph type="sldNum" sz="quarter" idx="12"/>
          </p:nvPr>
        </p:nvSpPr>
        <p:spPr/>
        <p:txBody>
          <a:bodyPr/>
          <a:lstStyle/>
          <a:p>
            <a:fld id="{97318A08-32C6-47D5-85F1-6824EAE7AF9E}" type="slidenum">
              <a:rPr kumimoji="1" lang="ja-JP" altLang="en-US" smtClean="0"/>
              <a:t>18</a:t>
            </a:fld>
            <a:endParaRPr kumimoji="1" lang="ja-JP" altLang="en-US"/>
          </a:p>
        </p:txBody>
      </p:sp>
      <p:sp>
        <p:nvSpPr>
          <p:cNvPr id="4" name="タイトル 3"/>
          <p:cNvSpPr>
            <a:spLocks noGrp="1"/>
          </p:cNvSpPr>
          <p:nvPr>
            <p:ph type="title" idx="4294967295"/>
          </p:nvPr>
        </p:nvSpPr>
        <p:spPr>
          <a:xfrm>
            <a:off x="712440" y="312757"/>
            <a:ext cx="7543800" cy="764505"/>
          </a:xfrm>
        </p:spPr>
        <p:txBody>
          <a:bodyPr>
            <a:normAutofit/>
          </a:bodyPr>
          <a:lstStyle/>
          <a:p>
            <a:r>
              <a:rPr lang="ja-JP" altLang="en-US" sz="4400" dirty="0">
                <a:latin typeface="HG丸ｺﾞｼｯｸM-PRO" panose="020F0600000000000000" pitchFamily="50" charset="-128"/>
                <a:ea typeface="HG丸ｺﾞｼｯｸM-PRO" panose="020F0600000000000000" pitchFamily="50" charset="-128"/>
              </a:rPr>
              <a:t>白熱灯、蛍光灯、</a:t>
            </a:r>
            <a:r>
              <a:rPr lang="en-US" altLang="ja-JP" sz="4400" dirty="0">
                <a:latin typeface="HG丸ｺﾞｼｯｸM-PRO" panose="020F0600000000000000" pitchFamily="50" charset="-128"/>
                <a:ea typeface="HG丸ｺﾞｼｯｸM-PRO" panose="020F0600000000000000" pitchFamily="50" charset="-128"/>
              </a:rPr>
              <a:t>LED</a:t>
            </a:r>
            <a:r>
              <a:rPr lang="ja-JP" altLang="en-US" sz="4400" dirty="0">
                <a:latin typeface="HG丸ｺﾞｼｯｸM-PRO" panose="020F0600000000000000" pitchFamily="50" charset="-128"/>
                <a:ea typeface="HG丸ｺﾞｼｯｸM-PRO" panose="020F0600000000000000" pitchFamily="50" charset="-128"/>
              </a:rPr>
              <a:t>の違い</a:t>
            </a:r>
          </a:p>
        </p:txBody>
      </p:sp>
      <p:sp>
        <p:nvSpPr>
          <p:cNvPr id="5" name="角丸四角形 4"/>
          <p:cNvSpPr/>
          <p:nvPr/>
        </p:nvSpPr>
        <p:spPr>
          <a:xfrm>
            <a:off x="1237400" y="1844824"/>
            <a:ext cx="1440160" cy="122413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4000" dirty="0"/>
              <a:t>寿命</a:t>
            </a:r>
          </a:p>
        </p:txBody>
      </p:sp>
      <p:sp>
        <p:nvSpPr>
          <p:cNvPr id="6" name="角丸四角形 5"/>
          <p:cNvSpPr/>
          <p:nvPr/>
        </p:nvSpPr>
        <p:spPr>
          <a:xfrm>
            <a:off x="3935760" y="1844824"/>
            <a:ext cx="1440160"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t>発熱</a:t>
            </a:r>
          </a:p>
        </p:txBody>
      </p:sp>
      <p:sp>
        <p:nvSpPr>
          <p:cNvPr id="7" name="角丸四角形 6"/>
          <p:cNvSpPr/>
          <p:nvPr/>
        </p:nvSpPr>
        <p:spPr>
          <a:xfrm>
            <a:off x="6803447" y="1844824"/>
            <a:ext cx="1440160" cy="122413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ja-JP" altLang="en-US" sz="3600" dirty="0"/>
              <a:t>調光調色</a:t>
            </a:r>
          </a:p>
        </p:txBody>
      </p:sp>
      <p:sp>
        <p:nvSpPr>
          <p:cNvPr id="8" name="角丸四角形 7"/>
          <p:cNvSpPr/>
          <p:nvPr/>
        </p:nvSpPr>
        <p:spPr>
          <a:xfrm>
            <a:off x="9540547" y="1844824"/>
            <a:ext cx="1440160" cy="122413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ja-JP" altLang="en-US" sz="4000" dirty="0"/>
              <a:t>重さ</a:t>
            </a:r>
          </a:p>
        </p:txBody>
      </p:sp>
      <p:sp>
        <p:nvSpPr>
          <p:cNvPr id="9" name="角丸四角形 8"/>
          <p:cNvSpPr/>
          <p:nvPr/>
        </p:nvSpPr>
        <p:spPr>
          <a:xfrm>
            <a:off x="1222991" y="3357408"/>
            <a:ext cx="1440160" cy="122413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800" dirty="0"/>
              <a:t>色温度</a:t>
            </a:r>
          </a:p>
        </p:txBody>
      </p:sp>
      <p:sp>
        <p:nvSpPr>
          <p:cNvPr id="10" name="角丸四角形 9"/>
          <p:cNvSpPr/>
          <p:nvPr/>
        </p:nvSpPr>
        <p:spPr>
          <a:xfrm>
            <a:off x="3935760" y="3357408"/>
            <a:ext cx="1440160" cy="12241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sz="4000" dirty="0"/>
              <a:t>価格</a:t>
            </a:r>
          </a:p>
        </p:txBody>
      </p:sp>
      <p:sp>
        <p:nvSpPr>
          <p:cNvPr id="11" name="角丸四角形 10"/>
          <p:cNvSpPr/>
          <p:nvPr/>
        </p:nvSpPr>
        <p:spPr>
          <a:xfrm>
            <a:off x="6803447" y="3357408"/>
            <a:ext cx="1440160" cy="122413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2000" dirty="0"/>
              <a:t>取付位置</a:t>
            </a:r>
            <a:endParaRPr lang="en-US" altLang="ja-JP" sz="2000" dirty="0"/>
          </a:p>
          <a:p>
            <a:pPr algn="ctr"/>
            <a:r>
              <a:rPr lang="ja-JP" altLang="en-US" sz="2000" dirty="0"/>
              <a:t>の応用</a:t>
            </a:r>
          </a:p>
        </p:txBody>
      </p:sp>
      <p:sp>
        <p:nvSpPr>
          <p:cNvPr id="12" name="角丸四角形 11"/>
          <p:cNvSpPr/>
          <p:nvPr/>
        </p:nvSpPr>
        <p:spPr>
          <a:xfrm>
            <a:off x="9540547" y="3357408"/>
            <a:ext cx="1440160" cy="122413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800" dirty="0"/>
              <a:t>大きさ</a:t>
            </a:r>
            <a:endParaRPr lang="en-US" altLang="ja-JP" sz="2800" dirty="0"/>
          </a:p>
        </p:txBody>
      </p:sp>
      <p:sp>
        <p:nvSpPr>
          <p:cNvPr id="13" name="角丸四角形 12"/>
          <p:cNvSpPr/>
          <p:nvPr/>
        </p:nvSpPr>
        <p:spPr>
          <a:xfrm>
            <a:off x="1237400" y="4869160"/>
            <a:ext cx="1440160"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t>省エネ</a:t>
            </a:r>
            <a:endParaRPr lang="en-US" altLang="ja-JP" sz="2800" dirty="0"/>
          </a:p>
        </p:txBody>
      </p:sp>
      <p:sp>
        <p:nvSpPr>
          <p:cNvPr id="14" name="角丸四角形 13"/>
          <p:cNvSpPr/>
          <p:nvPr/>
        </p:nvSpPr>
        <p:spPr>
          <a:xfrm>
            <a:off x="3935760" y="4869160"/>
            <a:ext cx="1440160" cy="122413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ja-JP" altLang="en-US" sz="3600" dirty="0"/>
              <a:t>発光原理</a:t>
            </a:r>
            <a:endParaRPr lang="en-US" altLang="ja-JP" sz="3600" dirty="0"/>
          </a:p>
        </p:txBody>
      </p:sp>
      <p:sp>
        <p:nvSpPr>
          <p:cNvPr id="15" name="角丸四角形 14"/>
          <p:cNvSpPr/>
          <p:nvPr/>
        </p:nvSpPr>
        <p:spPr>
          <a:xfrm>
            <a:off x="6803447" y="4854007"/>
            <a:ext cx="1440160" cy="12241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sz="2800" dirty="0"/>
              <a:t>紫外線</a:t>
            </a:r>
            <a:endParaRPr lang="en-US" altLang="ja-JP" sz="2800" dirty="0"/>
          </a:p>
        </p:txBody>
      </p:sp>
      <p:sp>
        <p:nvSpPr>
          <p:cNvPr id="17" name="角丸四角形 16"/>
          <p:cNvSpPr/>
          <p:nvPr/>
        </p:nvSpPr>
        <p:spPr>
          <a:xfrm>
            <a:off x="9540547" y="4854007"/>
            <a:ext cx="1440160" cy="122413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ja-JP" altLang="en-US" sz="2800" dirty="0"/>
              <a:t>ノイズ</a:t>
            </a:r>
          </a:p>
        </p:txBody>
      </p:sp>
    </p:spTree>
    <p:extLst>
      <p:ext uri="{BB962C8B-B14F-4D97-AF65-F5344CB8AC3E}">
        <p14:creationId xmlns:p14="http://schemas.microsoft.com/office/powerpoint/2010/main" val="2075955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2063552" y="3501011"/>
            <a:ext cx="6696744" cy="2489237"/>
          </a:xfrm>
          <a:prstGeom prst="round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円/楕円 17"/>
          <p:cNvSpPr/>
          <p:nvPr/>
        </p:nvSpPr>
        <p:spPr>
          <a:xfrm>
            <a:off x="1928417" y="3284984"/>
            <a:ext cx="3050630" cy="3046056"/>
          </a:xfrm>
          <a:prstGeom prst="ellipse">
            <a:avLst/>
          </a:prstGeom>
          <a:solidFill>
            <a:srgbClr val="FFFF9F">
              <a:alpha val="80784"/>
            </a:srgb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フッター プレースホルダー 2"/>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4" name="スライド番号プレースホルダー 3"/>
          <p:cNvSpPr>
            <a:spLocks noGrp="1"/>
          </p:cNvSpPr>
          <p:nvPr>
            <p:ph type="sldNum" sz="quarter" idx="12"/>
          </p:nvPr>
        </p:nvSpPr>
        <p:spPr/>
        <p:txBody>
          <a:bodyPr/>
          <a:lstStyle/>
          <a:p>
            <a:fld id="{2032E6E7-842D-42D6-B09B-CE736B8DC3AA}" type="slidenum">
              <a:rPr kumimoji="1" lang="ja-JP" altLang="en-US" smtClean="0"/>
              <a:t>19</a:t>
            </a:fld>
            <a:endParaRPr kumimoji="1" lang="ja-JP" altLang="en-US"/>
          </a:p>
        </p:txBody>
      </p:sp>
      <p:sp>
        <p:nvSpPr>
          <p:cNvPr id="5" name="角丸四角形 4"/>
          <p:cNvSpPr/>
          <p:nvPr/>
        </p:nvSpPr>
        <p:spPr>
          <a:xfrm>
            <a:off x="908468" y="677185"/>
            <a:ext cx="2039898" cy="1723989"/>
          </a:xfrm>
          <a:prstGeom prst="roundRect">
            <a:avLst/>
          </a:prstGeom>
          <a:pattFill prst="wdUpDiag">
            <a:fgClr>
              <a:schemeClr val="accent1"/>
            </a:fgClr>
            <a:bgClr>
              <a:schemeClr val="bg1"/>
            </a:bgClr>
          </a:pattFill>
          <a:ln>
            <a:solidFill>
              <a:srgbClr val="FF0000"/>
            </a:solid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角丸四角形 5"/>
          <p:cNvSpPr/>
          <p:nvPr/>
        </p:nvSpPr>
        <p:spPr>
          <a:xfrm>
            <a:off x="1208337" y="889003"/>
            <a:ext cx="1440160"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t>指向性</a:t>
            </a:r>
          </a:p>
        </p:txBody>
      </p:sp>
      <p:pic>
        <p:nvPicPr>
          <p:cNvPr id="9" name="図 8"/>
          <p:cNvPicPr>
            <a:picLocks noChangeAspect="1"/>
          </p:cNvPicPr>
          <p:nvPr/>
        </p:nvPicPr>
        <p:blipFill>
          <a:blip r:embed="rId4"/>
          <a:stretch>
            <a:fillRect/>
          </a:stretch>
        </p:blipFill>
        <p:spPr>
          <a:xfrm>
            <a:off x="7380222" y="889003"/>
            <a:ext cx="3138244" cy="1486537"/>
          </a:xfrm>
          <a:prstGeom prst="rect">
            <a:avLst/>
          </a:prstGeom>
        </p:spPr>
      </p:pic>
      <p:pic>
        <p:nvPicPr>
          <p:cNvPr id="14" name="図 13"/>
          <p:cNvPicPr>
            <a:picLocks noChangeAspect="1"/>
          </p:cNvPicPr>
          <p:nvPr/>
        </p:nvPicPr>
        <p:blipFill>
          <a:blip r:embed="rId5"/>
          <a:stretch>
            <a:fillRect/>
          </a:stretch>
        </p:blipFill>
        <p:spPr>
          <a:xfrm>
            <a:off x="3825052" y="186920"/>
            <a:ext cx="3428391" cy="3015953"/>
          </a:xfrm>
          <a:prstGeom prst="rect">
            <a:avLst/>
          </a:prstGeom>
        </p:spPr>
      </p:pic>
      <p:sp>
        <p:nvSpPr>
          <p:cNvPr id="16" name="円/楕円 15"/>
          <p:cNvSpPr/>
          <p:nvPr/>
        </p:nvSpPr>
        <p:spPr>
          <a:xfrm>
            <a:off x="2791171" y="4141800"/>
            <a:ext cx="1306328" cy="1321494"/>
          </a:xfrm>
          <a:prstGeom prst="ellipse">
            <a:avLst/>
          </a:prstGeom>
          <a:solidFill>
            <a:srgbClr val="FFFF00">
              <a:alpha val="27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円/楕円 19"/>
          <p:cNvSpPr/>
          <p:nvPr/>
        </p:nvSpPr>
        <p:spPr>
          <a:xfrm>
            <a:off x="4145764" y="3284984"/>
            <a:ext cx="3050630" cy="3046056"/>
          </a:xfrm>
          <a:prstGeom prst="ellipse">
            <a:avLst/>
          </a:prstGeom>
          <a:solidFill>
            <a:srgbClr val="FFFF9F">
              <a:alpha val="80784"/>
            </a:srgb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円/楕円 20"/>
          <p:cNvSpPr/>
          <p:nvPr/>
        </p:nvSpPr>
        <p:spPr>
          <a:xfrm>
            <a:off x="5008518" y="4141800"/>
            <a:ext cx="1306328" cy="1321494"/>
          </a:xfrm>
          <a:prstGeom prst="ellipse">
            <a:avLst/>
          </a:prstGeom>
          <a:solidFill>
            <a:srgbClr val="FFFF00">
              <a:alpha val="27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円/楕円 21"/>
          <p:cNvSpPr/>
          <p:nvPr/>
        </p:nvSpPr>
        <p:spPr>
          <a:xfrm>
            <a:off x="6389352" y="3273157"/>
            <a:ext cx="3050630" cy="3046056"/>
          </a:xfrm>
          <a:prstGeom prst="ellipse">
            <a:avLst/>
          </a:prstGeom>
          <a:solidFill>
            <a:srgbClr val="FFFF9F">
              <a:alpha val="80784"/>
            </a:srgb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円/楕円 22"/>
          <p:cNvSpPr/>
          <p:nvPr/>
        </p:nvSpPr>
        <p:spPr>
          <a:xfrm>
            <a:off x="7252106" y="4141800"/>
            <a:ext cx="1306328" cy="1321494"/>
          </a:xfrm>
          <a:prstGeom prst="ellipse">
            <a:avLst/>
          </a:prstGeom>
          <a:solidFill>
            <a:srgbClr val="FFFF00">
              <a:alpha val="26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5" name="図 14"/>
          <p:cNvPicPr>
            <a:picLocks noChangeAspect="1"/>
          </p:cNvPicPr>
          <p:nvPr/>
        </p:nvPicPr>
        <p:blipFill>
          <a:blip r:embed="rId6"/>
          <a:stretch>
            <a:fillRect/>
          </a:stretch>
        </p:blipFill>
        <p:spPr>
          <a:xfrm>
            <a:off x="8846943" y="3772112"/>
            <a:ext cx="1715326" cy="2048151"/>
          </a:xfrm>
          <a:prstGeom prst="rect">
            <a:avLst/>
          </a:prstGeom>
        </p:spPr>
      </p:pic>
    </p:spTree>
    <p:extLst>
      <p:ext uri="{BB962C8B-B14F-4D97-AF65-F5344CB8AC3E}">
        <p14:creationId xmlns:p14="http://schemas.microsoft.com/office/powerpoint/2010/main" val="60338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animBg="1"/>
      <p:bldP spid="20" grpId="0" animBg="1"/>
      <p:bldP spid="21" grpId="0" animBg="1"/>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46C6F5A-9F41-47D1-8404-FB1FA88CFC87}"/>
              </a:ext>
            </a:extLst>
          </p:cNvPr>
          <p:cNvSpPr>
            <a:spLocks noGrp="1"/>
          </p:cNvSpPr>
          <p:nvPr>
            <p:ph type="sldNum" sz="quarter" idx="12"/>
          </p:nvPr>
        </p:nvSpPr>
        <p:spPr/>
        <p:txBody>
          <a:bodyPr/>
          <a:lstStyle/>
          <a:p>
            <a:r>
              <a:rPr lang="en-US" altLang="ja-JP"/>
              <a:t>#</a:t>
            </a:r>
          </a:p>
        </p:txBody>
      </p:sp>
      <p:pic>
        <p:nvPicPr>
          <p:cNvPr id="7" name="図 6">
            <a:extLst>
              <a:ext uri="{FF2B5EF4-FFF2-40B4-BE49-F238E27FC236}">
                <a16:creationId xmlns:a16="http://schemas.microsoft.com/office/drawing/2014/main" id="{7464CB5B-BA1C-4015-AB64-AD196DBA89A7}"/>
              </a:ext>
            </a:extLst>
          </p:cNvPr>
          <p:cNvPicPr>
            <a:picLocks noChangeAspect="1"/>
          </p:cNvPicPr>
          <p:nvPr/>
        </p:nvPicPr>
        <p:blipFill>
          <a:blip r:embed="rId3"/>
          <a:stretch>
            <a:fillRect/>
          </a:stretch>
        </p:blipFill>
        <p:spPr>
          <a:xfrm>
            <a:off x="1791184" y="3202495"/>
            <a:ext cx="3318021" cy="2488516"/>
          </a:xfrm>
          <a:prstGeom prst="rect">
            <a:avLst/>
          </a:prstGeom>
        </p:spPr>
      </p:pic>
      <p:pic>
        <p:nvPicPr>
          <p:cNvPr id="8" name="図 7">
            <a:extLst>
              <a:ext uri="{FF2B5EF4-FFF2-40B4-BE49-F238E27FC236}">
                <a16:creationId xmlns:a16="http://schemas.microsoft.com/office/drawing/2014/main" id="{1665DA69-1AFE-4983-9D1A-AF487619A169}"/>
              </a:ext>
            </a:extLst>
          </p:cNvPr>
          <p:cNvPicPr>
            <a:picLocks noChangeAspect="1"/>
          </p:cNvPicPr>
          <p:nvPr/>
        </p:nvPicPr>
        <p:blipFill>
          <a:blip r:embed="rId4"/>
          <a:stretch>
            <a:fillRect/>
          </a:stretch>
        </p:blipFill>
        <p:spPr>
          <a:xfrm>
            <a:off x="5397866" y="3202495"/>
            <a:ext cx="5061762" cy="2529256"/>
          </a:xfrm>
          <a:prstGeom prst="rect">
            <a:avLst/>
          </a:prstGeom>
        </p:spPr>
      </p:pic>
      <p:sp>
        <p:nvSpPr>
          <p:cNvPr id="19" name="正方形/長方形 18">
            <a:extLst>
              <a:ext uri="{FF2B5EF4-FFF2-40B4-BE49-F238E27FC236}">
                <a16:creationId xmlns:a16="http://schemas.microsoft.com/office/drawing/2014/main" id="{06A9902C-EA3C-454A-81EF-4CFD15990377}"/>
              </a:ext>
            </a:extLst>
          </p:cNvPr>
          <p:cNvSpPr/>
          <p:nvPr/>
        </p:nvSpPr>
        <p:spPr>
          <a:xfrm>
            <a:off x="1165219" y="780355"/>
            <a:ext cx="3369865" cy="407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p>
        </p:txBody>
      </p:sp>
      <p:sp>
        <p:nvSpPr>
          <p:cNvPr id="20" name="二等辺三角形 19">
            <a:extLst>
              <a:ext uri="{FF2B5EF4-FFF2-40B4-BE49-F238E27FC236}">
                <a16:creationId xmlns:a16="http://schemas.microsoft.com/office/drawing/2014/main" id="{81F1C35A-9CF5-4754-8D8D-B28B9932373A}"/>
              </a:ext>
            </a:extLst>
          </p:cNvPr>
          <p:cNvSpPr/>
          <p:nvPr/>
        </p:nvSpPr>
        <p:spPr>
          <a:xfrm rot="1746108">
            <a:off x="2209901" y="821260"/>
            <a:ext cx="100448" cy="12637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p>
        </p:txBody>
      </p:sp>
      <p:sp>
        <p:nvSpPr>
          <p:cNvPr id="21" name="二等辺三角形 20">
            <a:extLst>
              <a:ext uri="{FF2B5EF4-FFF2-40B4-BE49-F238E27FC236}">
                <a16:creationId xmlns:a16="http://schemas.microsoft.com/office/drawing/2014/main" id="{AE51A73E-CC1E-4340-9365-1B26D7878F3C}"/>
              </a:ext>
            </a:extLst>
          </p:cNvPr>
          <p:cNvSpPr/>
          <p:nvPr/>
        </p:nvSpPr>
        <p:spPr>
          <a:xfrm rot="302012">
            <a:off x="2637394" y="717170"/>
            <a:ext cx="100448" cy="12637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p>
        </p:txBody>
      </p:sp>
      <p:cxnSp>
        <p:nvCxnSpPr>
          <p:cNvPr id="23" name="直線矢印コネクタ 22">
            <a:extLst>
              <a:ext uri="{FF2B5EF4-FFF2-40B4-BE49-F238E27FC236}">
                <a16:creationId xmlns:a16="http://schemas.microsoft.com/office/drawing/2014/main" id="{113F01DA-6B25-4763-80B5-D32E58C442C5}"/>
              </a:ext>
            </a:extLst>
          </p:cNvPr>
          <p:cNvCxnSpPr>
            <a:cxnSpLocks/>
          </p:cNvCxnSpPr>
          <p:nvPr/>
        </p:nvCxnSpPr>
        <p:spPr>
          <a:xfrm flipH="1">
            <a:off x="1518045" y="998796"/>
            <a:ext cx="667469" cy="1161646"/>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5" name="直線矢印コネクタ 24">
            <a:extLst>
              <a:ext uri="{FF2B5EF4-FFF2-40B4-BE49-F238E27FC236}">
                <a16:creationId xmlns:a16="http://schemas.microsoft.com/office/drawing/2014/main" id="{9BAD0194-2990-4B58-9424-6F60F0AAF23A}"/>
              </a:ext>
            </a:extLst>
          </p:cNvPr>
          <p:cNvCxnSpPr>
            <a:cxnSpLocks/>
          </p:cNvCxnSpPr>
          <p:nvPr/>
        </p:nvCxnSpPr>
        <p:spPr>
          <a:xfrm flipH="1">
            <a:off x="2350402" y="915054"/>
            <a:ext cx="308580" cy="1493309"/>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nvGrpSpPr>
          <p:cNvPr id="34" name="グループ化 33">
            <a:extLst>
              <a:ext uri="{FF2B5EF4-FFF2-40B4-BE49-F238E27FC236}">
                <a16:creationId xmlns:a16="http://schemas.microsoft.com/office/drawing/2014/main" id="{B83CFAA7-05A2-4965-96F1-1F6ED9D89D0B}"/>
              </a:ext>
            </a:extLst>
          </p:cNvPr>
          <p:cNvGrpSpPr/>
          <p:nvPr/>
        </p:nvGrpSpPr>
        <p:grpSpPr>
          <a:xfrm>
            <a:off x="708430" y="1652957"/>
            <a:ext cx="1016335" cy="1093599"/>
            <a:chOff x="4253381" y="1318523"/>
            <a:chExt cx="1493801" cy="1607362"/>
          </a:xfrm>
        </p:grpSpPr>
        <p:sp>
          <p:nvSpPr>
            <p:cNvPr id="13" name="直角三角形 12">
              <a:extLst>
                <a:ext uri="{FF2B5EF4-FFF2-40B4-BE49-F238E27FC236}">
                  <a16:creationId xmlns:a16="http://schemas.microsoft.com/office/drawing/2014/main" id="{49D74B4B-00DE-4FF7-A4B6-908873604B10}"/>
                </a:ext>
              </a:extLst>
            </p:cNvPr>
            <p:cNvSpPr/>
            <p:nvPr/>
          </p:nvSpPr>
          <p:spPr>
            <a:xfrm>
              <a:off x="4725156" y="1318523"/>
              <a:ext cx="1022026" cy="1607362"/>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p>
          </p:txBody>
        </p:sp>
        <p:sp>
          <p:nvSpPr>
            <p:cNvPr id="14" name="正方形/長方形 13">
              <a:extLst>
                <a:ext uri="{FF2B5EF4-FFF2-40B4-BE49-F238E27FC236}">
                  <a16:creationId xmlns:a16="http://schemas.microsoft.com/office/drawing/2014/main" id="{D133FDCD-CA85-4283-A95A-876FA17CD3D6}"/>
                </a:ext>
              </a:extLst>
            </p:cNvPr>
            <p:cNvSpPr/>
            <p:nvPr/>
          </p:nvSpPr>
          <p:spPr>
            <a:xfrm>
              <a:off x="4253381" y="1318523"/>
              <a:ext cx="469127" cy="9038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p>
          </p:txBody>
        </p:sp>
        <p:sp>
          <p:nvSpPr>
            <p:cNvPr id="10" name="正方形/長方形 9">
              <a:extLst>
                <a:ext uri="{FF2B5EF4-FFF2-40B4-BE49-F238E27FC236}">
                  <a16:creationId xmlns:a16="http://schemas.microsoft.com/office/drawing/2014/main" id="{5BF8F9C2-6B6E-40C0-BE08-74B2A59209DC}"/>
                </a:ext>
              </a:extLst>
            </p:cNvPr>
            <p:cNvSpPr/>
            <p:nvPr/>
          </p:nvSpPr>
          <p:spPr>
            <a:xfrm>
              <a:off x="4253381" y="2222335"/>
              <a:ext cx="1493801" cy="7035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p>
          </p:txBody>
        </p:sp>
        <p:cxnSp>
          <p:nvCxnSpPr>
            <p:cNvPr id="16" name="直線コネクタ 15">
              <a:extLst>
                <a:ext uri="{FF2B5EF4-FFF2-40B4-BE49-F238E27FC236}">
                  <a16:creationId xmlns:a16="http://schemas.microsoft.com/office/drawing/2014/main" id="{574EA5B2-7BEF-4C5F-AA27-DCD453E1206D}"/>
                </a:ext>
              </a:extLst>
            </p:cNvPr>
            <p:cNvCxnSpPr>
              <a:cxnSpLocks/>
            </p:cNvCxnSpPr>
            <p:nvPr/>
          </p:nvCxnSpPr>
          <p:spPr>
            <a:xfrm>
              <a:off x="4261407" y="1776732"/>
              <a:ext cx="75553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楕円 16">
              <a:extLst>
                <a:ext uri="{FF2B5EF4-FFF2-40B4-BE49-F238E27FC236}">
                  <a16:creationId xmlns:a16="http://schemas.microsoft.com/office/drawing/2014/main" id="{C08B730F-F68A-4240-BEA8-FDFC1F7AE739}"/>
                </a:ext>
              </a:extLst>
            </p:cNvPr>
            <p:cNvSpPr/>
            <p:nvPr/>
          </p:nvSpPr>
          <p:spPr>
            <a:xfrm>
              <a:off x="4639173" y="1318523"/>
              <a:ext cx="108270" cy="1082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p>
          </p:txBody>
        </p:sp>
        <p:sp>
          <p:nvSpPr>
            <p:cNvPr id="18" name="楕円 17">
              <a:extLst>
                <a:ext uri="{FF2B5EF4-FFF2-40B4-BE49-F238E27FC236}">
                  <a16:creationId xmlns:a16="http://schemas.microsoft.com/office/drawing/2014/main" id="{61B49501-8C2C-42AF-8810-EC18CA752FFE}"/>
                </a:ext>
              </a:extLst>
            </p:cNvPr>
            <p:cNvSpPr/>
            <p:nvPr/>
          </p:nvSpPr>
          <p:spPr>
            <a:xfrm>
              <a:off x="4925222" y="1784931"/>
              <a:ext cx="108270" cy="1082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p>
          </p:txBody>
        </p:sp>
      </p:grpSp>
      <p:cxnSp>
        <p:nvCxnSpPr>
          <p:cNvPr id="32" name="直線矢印コネクタ 31">
            <a:extLst>
              <a:ext uri="{FF2B5EF4-FFF2-40B4-BE49-F238E27FC236}">
                <a16:creationId xmlns:a16="http://schemas.microsoft.com/office/drawing/2014/main" id="{147B6C5B-AE95-4141-9C2C-F43C5CF15702}"/>
              </a:ext>
            </a:extLst>
          </p:cNvPr>
          <p:cNvCxnSpPr/>
          <p:nvPr/>
        </p:nvCxnSpPr>
        <p:spPr>
          <a:xfrm>
            <a:off x="1007739" y="1734917"/>
            <a:ext cx="0" cy="2182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2BFEBF43-830F-4B39-9854-382917EDE61D}"/>
              </a:ext>
            </a:extLst>
          </p:cNvPr>
          <p:cNvCxnSpPr/>
          <p:nvPr/>
        </p:nvCxnSpPr>
        <p:spPr>
          <a:xfrm>
            <a:off x="1202358" y="2069716"/>
            <a:ext cx="0" cy="1814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3C53C106-8730-4959-962E-76D2226BFCB2}"/>
              </a:ext>
            </a:extLst>
          </p:cNvPr>
          <p:cNvSpPr txBox="1"/>
          <p:nvPr/>
        </p:nvSpPr>
        <p:spPr>
          <a:xfrm>
            <a:off x="868016" y="1132846"/>
            <a:ext cx="428322" cy="342622"/>
          </a:xfrm>
          <a:prstGeom prst="rect">
            <a:avLst/>
          </a:prstGeom>
          <a:noFill/>
        </p:spPr>
        <p:txBody>
          <a:bodyPr wrap="none" tIns="24493" bIns="24493" rtlCol="0">
            <a:spAutoFit/>
          </a:bodyPr>
          <a:lstStyle/>
          <a:p>
            <a:r>
              <a:rPr lang="ja-JP" altLang="en-US" sz="1905" dirty="0">
                <a:solidFill>
                  <a:srgbClr val="F50A37"/>
                </a:solidFill>
                <a:latin typeface="+mj-ea"/>
                <a:ea typeface="+mj-ea"/>
              </a:rPr>
              <a:t>①</a:t>
            </a:r>
          </a:p>
        </p:txBody>
      </p:sp>
      <p:sp>
        <p:nvSpPr>
          <p:cNvPr id="38" name="テキスト ボックス 37">
            <a:extLst>
              <a:ext uri="{FF2B5EF4-FFF2-40B4-BE49-F238E27FC236}">
                <a16:creationId xmlns:a16="http://schemas.microsoft.com/office/drawing/2014/main" id="{3F2CD4CA-FB61-4A13-8060-CEED7C173E61}"/>
              </a:ext>
            </a:extLst>
          </p:cNvPr>
          <p:cNvSpPr txBox="1"/>
          <p:nvPr/>
        </p:nvSpPr>
        <p:spPr>
          <a:xfrm>
            <a:off x="1733122" y="814854"/>
            <a:ext cx="428322" cy="342622"/>
          </a:xfrm>
          <a:prstGeom prst="rect">
            <a:avLst/>
          </a:prstGeom>
          <a:noFill/>
        </p:spPr>
        <p:txBody>
          <a:bodyPr wrap="none" tIns="24493" bIns="24493" rtlCol="0">
            <a:spAutoFit/>
          </a:bodyPr>
          <a:lstStyle/>
          <a:p>
            <a:r>
              <a:rPr lang="ja-JP" altLang="en-US" sz="1905" dirty="0">
                <a:solidFill>
                  <a:srgbClr val="F50A37"/>
                </a:solidFill>
                <a:latin typeface="+mj-ea"/>
                <a:ea typeface="+mj-ea"/>
              </a:rPr>
              <a:t>②</a:t>
            </a:r>
          </a:p>
        </p:txBody>
      </p:sp>
      <p:sp>
        <p:nvSpPr>
          <p:cNvPr id="39" name="テキスト ボックス 38">
            <a:extLst>
              <a:ext uri="{FF2B5EF4-FFF2-40B4-BE49-F238E27FC236}">
                <a16:creationId xmlns:a16="http://schemas.microsoft.com/office/drawing/2014/main" id="{A9C74774-4A36-4906-A412-DCE2EBB1B5CA}"/>
              </a:ext>
            </a:extLst>
          </p:cNvPr>
          <p:cNvSpPr txBox="1"/>
          <p:nvPr/>
        </p:nvSpPr>
        <p:spPr>
          <a:xfrm>
            <a:off x="2727672" y="861834"/>
            <a:ext cx="428322" cy="342622"/>
          </a:xfrm>
          <a:prstGeom prst="rect">
            <a:avLst/>
          </a:prstGeom>
          <a:noFill/>
        </p:spPr>
        <p:txBody>
          <a:bodyPr wrap="none" tIns="24493" bIns="24493" rtlCol="0">
            <a:spAutoFit/>
          </a:bodyPr>
          <a:lstStyle/>
          <a:p>
            <a:r>
              <a:rPr lang="ja-JP" altLang="en-US" sz="1905" dirty="0">
                <a:solidFill>
                  <a:srgbClr val="F50A37"/>
                </a:solidFill>
                <a:latin typeface="+mj-ea"/>
                <a:ea typeface="+mj-ea"/>
              </a:rPr>
              <a:t>③</a:t>
            </a:r>
          </a:p>
        </p:txBody>
      </p:sp>
      <p:pic>
        <p:nvPicPr>
          <p:cNvPr id="40" name="図 39">
            <a:extLst>
              <a:ext uri="{FF2B5EF4-FFF2-40B4-BE49-F238E27FC236}">
                <a16:creationId xmlns:a16="http://schemas.microsoft.com/office/drawing/2014/main" id="{789E390A-3163-4FC2-8D10-188CF25618B4}"/>
              </a:ext>
            </a:extLst>
          </p:cNvPr>
          <p:cNvPicPr>
            <a:picLocks noChangeAspect="1"/>
          </p:cNvPicPr>
          <p:nvPr/>
        </p:nvPicPr>
        <p:blipFill>
          <a:blip r:embed="rId5"/>
          <a:stretch>
            <a:fillRect/>
          </a:stretch>
        </p:blipFill>
        <p:spPr>
          <a:xfrm>
            <a:off x="4418171" y="873925"/>
            <a:ext cx="3124179" cy="2166691"/>
          </a:xfrm>
          <a:prstGeom prst="rect">
            <a:avLst/>
          </a:prstGeom>
        </p:spPr>
      </p:pic>
      <p:pic>
        <p:nvPicPr>
          <p:cNvPr id="42" name="図 41">
            <a:extLst>
              <a:ext uri="{FF2B5EF4-FFF2-40B4-BE49-F238E27FC236}">
                <a16:creationId xmlns:a16="http://schemas.microsoft.com/office/drawing/2014/main" id="{D5D0BDBD-6F1A-4833-A161-135371F5292A}"/>
              </a:ext>
            </a:extLst>
          </p:cNvPr>
          <p:cNvPicPr>
            <a:picLocks noChangeAspect="1"/>
          </p:cNvPicPr>
          <p:nvPr/>
        </p:nvPicPr>
        <p:blipFill>
          <a:blip r:embed="rId6"/>
          <a:stretch>
            <a:fillRect/>
          </a:stretch>
        </p:blipFill>
        <p:spPr>
          <a:xfrm flipH="1">
            <a:off x="8123561" y="690979"/>
            <a:ext cx="3765857" cy="2349637"/>
          </a:xfrm>
          <a:prstGeom prst="rect">
            <a:avLst/>
          </a:prstGeom>
        </p:spPr>
      </p:pic>
      <p:sp>
        <p:nvSpPr>
          <p:cNvPr id="24" name="テキスト ボックス 23">
            <a:extLst>
              <a:ext uri="{FF2B5EF4-FFF2-40B4-BE49-F238E27FC236}">
                <a16:creationId xmlns:a16="http://schemas.microsoft.com/office/drawing/2014/main" id="{4171EB70-C74A-41B5-B55B-CB58083B4037}"/>
              </a:ext>
            </a:extLst>
          </p:cNvPr>
          <p:cNvSpPr txBox="1"/>
          <p:nvPr/>
        </p:nvSpPr>
        <p:spPr>
          <a:xfrm>
            <a:off x="7968208" y="238039"/>
            <a:ext cx="428322" cy="342622"/>
          </a:xfrm>
          <a:prstGeom prst="rect">
            <a:avLst/>
          </a:prstGeom>
          <a:noFill/>
        </p:spPr>
        <p:txBody>
          <a:bodyPr wrap="none" tIns="24493" bIns="24493" rtlCol="0">
            <a:spAutoFit/>
          </a:bodyPr>
          <a:lstStyle/>
          <a:p>
            <a:r>
              <a:rPr lang="ja-JP" altLang="en-US" sz="1905" dirty="0">
                <a:solidFill>
                  <a:srgbClr val="F50A37"/>
                </a:solidFill>
                <a:latin typeface="+mj-ea"/>
                <a:ea typeface="+mj-ea"/>
              </a:rPr>
              <a:t>②</a:t>
            </a:r>
          </a:p>
        </p:txBody>
      </p:sp>
      <p:sp>
        <p:nvSpPr>
          <p:cNvPr id="26" name="テキスト ボックス 25">
            <a:extLst>
              <a:ext uri="{FF2B5EF4-FFF2-40B4-BE49-F238E27FC236}">
                <a16:creationId xmlns:a16="http://schemas.microsoft.com/office/drawing/2014/main" id="{58F20CFA-6A09-46D9-A4ED-1906403518FD}"/>
              </a:ext>
            </a:extLst>
          </p:cNvPr>
          <p:cNvSpPr txBox="1"/>
          <p:nvPr/>
        </p:nvSpPr>
        <p:spPr>
          <a:xfrm>
            <a:off x="10211749" y="238039"/>
            <a:ext cx="428322" cy="342622"/>
          </a:xfrm>
          <a:prstGeom prst="rect">
            <a:avLst/>
          </a:prstGeom>
          <a:noFill/>
        </p:spPr>
        <p:txBody>
          <a:bodyPr wrap="none" tIns="24493" bIns="24493" rtlCol="0">
            <a:spAutoFit/>
          </a:bodyPr>
          <a:lstStyle/>
          <a:p>
            <a:r>
              <a:rPr lang="ja-JP" altLang="en-US" sz="1905" dirty="0">
                <a:solidFill>
                  <a:srgbClr val="F50A37"/>
                </a:solidFill>
                <a:latin typeface="+mj-ea"/>
                <a:ea typeface="+mj-ea"/>
              </a:rPr>
              <a:t>③</a:t>
            </a:r>
          </a:p>
        </p:txBody>
      </p:sp>
      <p:sp>
        <p:nvSpPr>
          <p:cNvPr id="27" name="テキスト ボックス 26">
            <a:extLst>
              <a:ext uri="{FF2B5EF4-FFF2-40B4-BE49-F238E27FC236}">
                <a16:creationId xmlns:a16="http://schemas.microsoft.com/office/drawing/2014/main" id="{BA642A0B-F764-440F-82AB-B8C00CB0D533}"/>
              </a:ext>
            </a:extLst>
          </p:cNvPr>
          <p:cNvSpPr txBox="1"/>
          <p:nvPr/>
        </p:nvSpPr>
        <p:spPr>
          <a:xfrm>
            <a:off x="4895044" y="238039"/>
            <a:ext cx="428322" cy="342622"/>
          </a:xfrm>
          <a:prstGeom prst="rect">
            <a:avLst/>
          </a:prstGeom>
          <a:noFill/>
        </p:spPr>
        <p:txBody>
          <a:bodyPr wrap="none" tIns="24493" bIns="24493" rtlCol="0">
            <a:spAutoFit/>
          </a:bodyPr>
          <a:lstStyle/>
          <a:p>
            <a:r>
              <a:rPr lang="ja-JP" altLang="en-US" sz="1905" dirty="0">
                <a:solidFill>
                  <a:srgbClr val="F50A37"/>
                </a:solidFill>
                <a:latin typeface="+mj-ea"/>
                <a:ea typeface="+mj-ea"/>
              </a:rPr>
              <a:t>①</a:t>
            </a:r>
          </a:p>
        </p:txBody>
      </p:sp>
    </p:spTree>
    <p:extLst>
      <p:ext uri="{BB962C8B-B14F-4D97-AF65-F5344CB8AC3E}">
        <p14:creationId xmlns:p14="http://schemas.microsoft.com/office/powerpoint/2010/main" val="333004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20</a:t>
            </a:fld>
            <a:endParaRPr kumimoji="1" lang="ja-JP" altLang="en-US"/>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9435" y="980730"/>
            <a:ext cx="2812227" cy="4977392"/>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3573" y="984920"/>
            <a:ext cx="2812227" cy="4977392"/>
          </a:xfrm>
          <a:prstGeom prst="rect">
            <a:avLst/>
          </a:prstGeom>
        </p:spPr>
      </p:pic>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0397" y="980728"/>
            <a:ext cx="2812227" cy="4977392"/>
          </a:xfrm>
          <a:prstGeom prst="rect">
            <a:avLst/>
          </a:prstGeom>
        </p:spPr>
      </p:pic>
      <p:sp>
        <p:nvSpPr>
          <p:cNvPr id="9" name="角丸四角形 8"/>
          <p:cNvSpPr/>
          <p:nvPr/>
        </p:nvSpPr>
        <p:spPr>
          <a:xfrm>
            <a:off x="335360" y="260648"/>
            <a:ext cx="2039898" cy="1723989"/>
          </a:xfrm>
          <a:prstGeom prst="roundRect">
            <a:avLst/>
          </a:prstGeom>
          <a:pattFill prst="wdUpDiag">
            <a:fgClr>
              <a:schemeClr val="accent1"/>
            </a:fgClr>
            <a:bgClr>
              <a:schemeClr val="bg1"/>
            </a:bgClr>
          </a:pattFill>
          <a:ln>
            <a:solidFill>
              <a:srgbClr val="FF0000"/>
            </a:solid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角丸四角形 9"/>
          <p:cNvSpPr/>
          <p:nvPr/>
        </p:nvSpPr>
        <p:spPr>
          <a:xfrm>
            <a:off x="635229" y="472466"/>
            <a:ext cx="1440160"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t>指向性</a:t>
            </a:r>
          </a:p>
        </p:txBody>
      </p:sp>
    </p:spTree>
    <p:extLst>
      <p:ext uri="{BB962C8B-B14F-4D97-AF65-F5344CB8AC3E}">
        <p14:creationId xmlns:p14="http://schemas.microsoft.com/office/powerpoint/2010/main" val="4243759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21</a:t>
            </a:fld>
            <a:endParaRPr kumimoji="1" lang="ja-JP" altLang="en-US"/>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7479" y="1720377"/>
            <a:ext cx="7575887" cy="2736304"/>
          </a:xfrm>
          <a:prstGeom prst="rect">
            <a:avLst/>
          </a:prstGeom>
        </p:spPr>
      </p:pic>
      <p:sp>
        <p:nvSpPr>
          <p:cNvPr id="5" name="テキスト ボックス 4"/>
          <p:cNvSpPr txBox="1"/>
          <p:nvPr/>
        </p:nvSpPr>
        <p:spPr>
          <a:xfrm>
            <a:off x="2357476" y="1449356"/>
            <a:ext cx="2274982" cy="523220"/>
          </a:xfrm>
          <a:prstGeom prst="rect">
            <a:avLst/>
          </a:prstGeom>
          <a:solidFill>
            <a:srgbClr val="FFC000"/>
          </a:solidFill>
        </p:spPr>
        <p:txBody>
          <a:bodyPr wrap="none" rtlCol="0">
            <a:spAutoFit/>
          </a:bodyPr>
          <a:lstStyle/>
          <a:p>
            <a:r>
              <a:rPr lang="ja-JP" altLang="en-US" sz="2800" dirty="0"/>
              <a:t>明るさ　</a:t>
            </a:r>
            <a:r>
              <a:rPr lang="en-US" altLang="ja-JP" sz="2800" dirty="0"/>
              <a:t>100</a:t>
            </a:r>
            <a:r>
              <a:rPr lang="ja-JP" altLang="en-US" sz="2800" dirty="0"/>
              <a:t>％</a:t>
            </a:r>
          </a:p>
        </p:txBody>
      </p:sp>
      <p:sp>
        <p:nvSpPr>
          <p:cNvPr id="6" name="テキスト ボックス 5"/>
          <p:cNvSpPr txBox="1"/>
          <p:nvPr/>
        </p:nvSpPr>
        <p:spPr>
          <a:xfrm>
            <a:off x="4959702" y="1435044"/>
            <a:ext cx="2092239" cy="523220"/>
          </a:xfrm>
          <a:prstGeom prst="rect">
            <a:avLst/>
          </a:prstGeom>
          <a:solidFill>
            <a:srgbClr val="B48900"/>
          </a:solidFill>
        </p:spPr>
        <p:txBody>
          <a:bodyPr wrap="none" rtlCol="0">
            <a:spAutoFit/>
          </a:bodyPr>
          <a:lstStyle/>
          <a:p>
            <a:r>
              <a:rPr lang="ja-JP" altLang="en-US" sz="2800" dirty="0"/>
              <a:t>明るさ　</a:t>
            </a:r>
            <a:r>
              <a:rPr lang="en-US" altLang="ja-JP" sz="2800" dirty="0"/>
              <a:t>70</a:t>
            </a:r>
            <a:r>
              <a:rPr lang="ja-JP" altLang="en-US" sz="2800" dirty="0"/>
              <a:t>％</a:t>
            </a:r>
          </a:p>
        </p:txBody>
      </p:sp>
      <p:sp>
        <p:nvSpPr>
          <p:cNvPr id="7" name="テキスト ボックス 6"/>
          <p:cNvSpPr txBox="1"/>
          <p:nvPr/>
        </p:nvSpPr>
        <p:spPr>
          <a:xfrm>
            <a:off x="7561925" y="1435044"/>
            <a:ext cx="2092239" cy="523220"/>
          </a:xfrm>
          <a:prstGeom prst="rect">
            <a:avLst/>
          </a:prstGeom>
          <a:solidFill>
            <a:srgbClr val="644C00"/>
          </a:solidFill>
        </p:spPr>
        <p:txBody>
          <a:bodyPr wrap="none" rtlCol="0">
            <a:spAutoFit/>
          </a:bodyPr>
          <a:lstStyle/>
          <a:p>
            <a:r>
              <a:rPr lang="ja-JP" altLang="en-US" sz="2800" dirty="0">
                <a:solidFill>
                  <a:schemeClr val="bg1"/>
                </a:solidFill>
              </a:rPr>
              <a:t>明るさ　</a:t>
            </a:r>
            <a:r>
              <a:rPr lang="en-US" altLang="ja-JP" sz="2800" dirty="0">
                <a:solidFill>
                  <a:schemeClr val="bg1"/>
                </a:solidFill>
              </a:rPr>
              <a:t>30</a:t>
            </a:r>
            <a:r>
              <a:rPr lang="ja-JP" altLang="en-US" sz="2800" dirty="0">
                <a:solidFill>
                  <a:schemeClr val="bg1"/>
                </a:solidFill>
              </a:rPr>
              <a:t>％</a:t>
            </a:r>
          </a:p>
        </p:txBody>
      </p:sp>
      <p:sp>
        <p:nvSpPr>
          <p:cNvPr id="8" name="テキスト ボックス 7"/>
          <p:cNvSpPr txBox="1"/>
          <p:nvPr/>
        </p:nvSpPr>
        <p:spPr>
          <a:xfrm>
            <a:off x="4943872" y="4195071"/>
            <a:ext cx="1460656" cy="523220"/>
          </a:xfrm>
          <a:prstGeom prst="rect">
            <a:avLst/>
          </a:prstGeom>
          <a:solidFill>
            <a:schemeClr val="bg1"/>
          </a:solidFill>
        </p:spPr>
        <p:txBody>
          <a:bodyPr wrap="none" rtlCol="0">
            <a:spAutoFit/>
          </a:bodyPr>
          <a:lstStyle/>
          <a:p>
            <a:r>
              <a:rPr lang="en-US" altLang="ja-JP" sz="2800" dirty="0"/>
              <a:t>OFF</a:t>
            </a:r>
            <a:r>
              <a:rPr lang="ja-JP" altLang="en-US" sz="2800" dirty="0"/>
              <a:t>　</a:t>
            </a:r>
            <a:r>
              <a:rPr lang="en-US" altLang="ja-JP" sz="2800" dirty="0"/>
              <a:t>ON</a:t>
            </a:r>
            <a:endParaRPr lang="ja-JP" altLang="en-US" sz="2800" dirty="0"/>
          </a:p>
        </p:txBody>
      </p:sp>
      <p:sp>
        <p:nvSpPr>
          <p:cNvPr id="9" name="テキスト ボックス 8"/>
          <p:cNvSpPr txBox="1"/>
          <p:nvPr/>
        </p:nvSpPr>
        <p:spPr>
          <a:xfrm>
            <a:off x="7561922" y="4195071"/>
            <a:ext cx="1460656" cy="523220"/>
          </a:xfrm>
          <a:prstGeom prst="rect">
            <a:avLst/>
          </a:prstGeom>
          <a:solidFill>
            <a:schemeClr val="bg1"/>
          </a:solidFill>
        </p:spPr>
        <p:txBody>
          <a:bodyPr wrap="none" rtlCol="0">
            <a:spAutoFit/>
          </a:bodyPr>
          <a:lstStyle/>
          <a:p>
            <a:r>
              <a:rPr lang="en-US" altLang="ja-JP" sz="2800" dirty="0"/>
              <a:t>OFF</a:t>
            </a:r>
            <a:r>
              <a:rPr lang="ja-JP" altLang="en-US" sz="2800" dirty="0"/>
              <a:t>　</a:t>
            </a:r>
            <a:r>
              <a:rPr lang="en-US" altLang="ja-JP" sz="2800" dirty="0"/>
              <a:t>ON</a:t>
            </a:r>
            <a:endParaRPr lang="ja-JP" altLang="en-US" sz="2800" dirty="0"/>
          </a:p>
        </p:txBody>
      </p:sp>
      <p:sp>
        <p:nvSpPr>
          <p:cNvPr id="13" name="フリーフォーム 12"/>
          <p:cNvSpPr/>
          <p:nvPr/>
        </p:nvSpPr>
        <p:spPr>
          <a:xfrm>
            <a:off x="2481927" y="2195297"/>
            <a:ext cx="2142067" cy="1803403"/>
          </a:xfrm>
          <a:custGeom>
            <a:avLst/>
            <a:gdLst>
              <a:gd name="connsiteX0" fmla="*/ 0 w 2142067"/>
              <a:gd name="connsiteY0" fmla="*/ 897467 h 1803403"/>
              <a:gd name="connsiteX1" fmla="*/ 558800 w 2142067"/>
              <a:gd name="connsiteY1" fmla="*/ 0 h 1803403"/>
              <a:gd name="connsiteX2" fmla="*/ 1083733 w 2142067"/>
              <a:gd name="connsiteY2" fmla="*/ 897467 h 1803403"/>
              <a:gd name="connsiteX3" fmla="*/ 1617133 w 2142067"/>
              <a:gd name="connsiteY3" fmla="*/ 1803400 h 1803403"/>
              <a:gd name="connsiteX4" fmla="*/ 2142067 w 2142067"/>
              <a:gd name="connsiteY4" fmla="*/ 905933 h 1803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067" h="1803403">
                <a:moveTo>
                  <a:pt x="0" y="897467"/>
                </a:moveTo>
                <a:cubicBezTo>
                  <a:pt x="189089" y="448733"/>
                  <a:pt x="378178" y="0"/>
                  <a:pt x="558800" y="0"/>
                </a:cubicBezTo>
                <a:cubicBezTo>
                  <a:pt x="739422" y="0"/>
                  <a:pt x="1083733" y="897467"/>
                  <a:pt x="1083733" y="897467"/>
                </a:cubicBezTo>
                <a:cubicBezTo>
                  <a:pt x="1260122" y="1198034"/>
                  <a:pt x="1440744" y="1801989"/>
                  <a:pt x="1617133" y="1803400"/>
                </a:cubicBezTo>
                <a:cubicBezTo>
                  <a:pt x="1793522" y="1804811"/>
                  <a:pt x="1967794" y="1355372"/>
                  <a:pt x="2142067" y="905933"/>
                </a:cubicBezTo>
              </a:path>
            </a:pathLst>
          </a:cu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テキスト ボックス 13"/>
          <p:cNvSpPr txBox="1"/>
          <p:nvPr/>
        </p:nvSpPr>
        <p:spPr>
          <a:xfrm>
            <a:off x="2791967" y="5429660"/>
            <a:ext cx="7135287" cy="461665"/>
          </a:xfrm>
          <a:prstGeom prst="rect">
            <a:avLst/>
          </a:prstGeom>
          <a:noFill/>
        </p:spPr>
        <p:txBody>
          <a:bodyPr wrap="none" rtlCol="0">
            <a:spAutoFit/>
          </a:bodyPr>
          <a:lstStyle/>
          <a:p>
            <a:r>
              <a:rPr lang="ja-JP" altLang="en-US" sz="2400" dirty="0"/>
              <a:t>流れる電流を調整する　（</a:t>
            </a:r>
            <a:r>
              <a:rPr lang="en-US" altLang="ja-JP" sz="2400" dirty="0"/>
              <a:t>OFF</a:t>
            </a:r>
            <a:r>
              <a:rPr lang="ja-JP" altLang="en-US" sz="2400" dirty="0"/>
              <a:t>の時に電流が流れない）</a:t>
            </a:r>
          </a:p>
        </p:txBody>
      </p:sp>
      <p:sp>
        <p:nvSpPr>
          <p:cNvPr id="16" name="正方形/長方形 15"/>
          <p:cNvSpPr/>
          <p:nvPr/>
        </p:nvSpPr>
        <p:spPr>
          <a:xfrm>
            <a:off x="1847528" y="260648"/>
            <a:ext cx="8568952" cy="864096"/>
          </a:xfrm>
          <a:prstGeom prst="rect">
            <a:avLst/>
          </a:prstGeom>
          <a:solidFill>
            <a:schemeClr val="bg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t>位相制御</a:t>
            </a:r>
          </a:p>
        </p:txBody>
      </p:sp>
      <p:sp>
        <p:nvSpPr>
          <p:cNvPr id="17" name="テキスト ボックス 16"/>
          <p:cNvSpPr txBox="1"/>
          <p:nvPr/>
        </p:nvSpPr>
        <p:spPr>
          <a:xfrm>
            <a:off x="1847528" y="3613002"/>
            <a:ext cx="1370888" cy="369332"/>
          </a:xfrm>
          <a:prstGeom prst="rect">
            <a:avLst/>
          </a:prstGeom>
          <a:noFill/>
        </p:spPr>
        <p:txBody>
          <a:bodyPr wrap="none" rtlCol="0">
            <a:spAutoFit/>
          </a:bodyPr>
          <a:lstStyle/>
          <a:p>
            <a:r>
              <a:rPr lang="ja-JP" altLang="en-US" dirty="0"/>
              <a:t>関東は</a:t>
            </a:r>
            <a:r>
              <a:rPr lang="en-US" altLang="ja-JP" dirty="0"/>
              <a:t>50Hz</a:t>
            </a:r>
            <a:endParaRPr lang="ja-JP" altLang="en-US" dirty="0"/>
          </a:p>
        </p:txBody>
      </p:sp>
      <p:sp>
        <p:nvSpPr>
          <p:cNvPr id="18" name="テキスト ボックス 17"/>
          <p:cNvSpPr txBox="1"/>
          <p:nvPr/>
        </p:nvSpPr>
        <p:spPr>
          <a:xfrm>
            <a:off x="3497642" y="2369231"/>
            <a:ext cx="1446230" cy="369332"/>
          </a:xfrm>
          <a:prstGeom prst="rect">
            <a:avLst/>
          </a:prstGeom>
          <a:noFill/>
        </p:spPr>
        <p:txBody>
          <a:bodyPr wrap="none" rtlCol="0">
            <a:spAutoFit/>
          </a:bodyPr>
          <a:lstStyle/>
          <a:p>
            <a:r>
              <a:rPr lang="en-US" altLang="ja-JP" dirty="0"/>
              <a:t>1</a:t>
            </a:r>
            <a:r>
              <a:rPr lang="ja-JP" altLang="en-US" dirty="0"/>
              <a:t>秒間に</a:t>
            </a:r>
            <a:r>
              <a:rPr lang="en-US" altLang="ja-JP" dirty="0"/>
              <a:t>50</a:t>
            </a:r>
            <a:r>
              <a:rPr lang="ja-JP" altLang="en-US" dirty="0"/>
              <a:t>回</a:t>
            </a:r>
          </a:p>
        </p:txBody>
      </p:sp>
    </p:spTree>
    <p:extLst>
      <p:ext uri="{BB962C8B-B14F-4D97-AF65-F5344CB8AC3E}">
        <p14:creationId xmlns:p14="http://schemas.microsoft.com/office/powerpoint/2010/main" val="868038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4" name="スライド番号プレースホルダー 3"/>
          <p:cNvSpPr>
            <a:spLocks noGrp="1"/>
          </p:cNvSpPr>
          <p:nvPr>
            <p:ph type="sldNum" sz="quarter" idx="12"/>
          </p:nvPr>
        </p:nvSpPr>
        <p:spPr/>
        <p:txBody>
          <a:bodyPr/>
          <a:lstStyle/>
          <a:p>
            <a:fld id="{2032E6E7-842D-42D6-B09B-CE736B8DC3AA}" type="slidenum">
              <a:rPr kumimoji="1" lang="ja-JP" altLang="en-US" smtClean="0"/>
              <a:t>22</a:t>
            </a:fld>
            <a:endParaRPr kumimoji="1" lang="ja-JP" altLang="en-US"/>
          </a:p>
        </p:txBody>
      </p:sp>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8215" y="2041570"/>
            <a:ext cx="4110980" cy="3929201"/>
          </a:xfrm>
          <a:prstGeom prst="rect">
            <a:avLst/>
          </a:prstGeom>
        </p:spPr>
      </p:pic>
      <p:sp>
        <p:nvSpPr>
          <p:cNvPr id="11" name="正方形/長方形 10"/>
          <p:cNvSpPr/>
          <p:nvPr/>
        </p:nvSpPr>
        <p:spPr>
          <a:xfrm>
            <a:off x="2207571" y="1227928"/>
            <a:ext cx="5080109" cy="523220"/>
          </a:xfrm>
          <a:prstGeom prst="rect">
            <a:avLst/>
          </a:prstGeom>
        </p:spPr>
        <p:txBody>
          <a:bodyPr wrap="none">
            <a:spAutoFit/>
          </a:bodyPr>
          <a:lstStyle/>
          <a:p>
            <a:r>
              <a:rPr lang="ja-JP" altLang="en-US" sz="2800" dirty="0"/>
              <a:t>（</a:t>
            </a:r>
            <a:r>
              <a:rPr lang="en-US" altLang="ja-JP" sz="2800" dirty="0"/>
              <a:t>PWM</a:t>
            </a:r>
            <a:r>
              <a:rPr lang="ja-JP" altLang="en-US" sz="2800" dirty="0"/>
              <a:t>：</a:t>
            </a:r>
            <a:r>
              <a:rPr lang="en-US" altLang="ja-JP" sz="2800" dirty="0"/>
              <a:t>Pulse Width Modulation</a:t>
            </a:r>
            <a:r>
              <a:rPr lang="ja-JP" altLang="en-US" sz="2800" dirty="0"/>
              <a:t>）</a:t>
            </a:r>
          </a:p>
        </p:txBody>
      </p:sp>
      <p:sp>
        <p:nvSpPr>
          <p:cNvPr id="13" name="テキスト ボックス 12"/>
          <p:cNvSpPr txBox="1"/>
          <p:nvPr/>
        </p:nvSpPr>
        <p:spPr>
          <a:xfrm>
            <a:off x="7392144" y="1197463"/>
            <a:ext cx="2606804" cy="584775"/>
          </a:xfrm>
          <a:prstGeom prst="rect">
            <a:avLst/>
          </a:prstGeom>
          <a:noFill/>
        </p:spPr>
        <p:txBody>
          <a:bodyPr wrap="none" rtlCol="0">
            <a:spAutoFit/>
          </a:bodyPr>
          <a:lstStyle/>
          <a:p>
            <a:r>
              <a:rPr lang="ja-JP" altLang="en-US" sz="3200" dirty="0"/>
              <a:t>パルス幅変調</a:t>
            </a:r>
          </a:p>
        </p:txBody>
      </p:sp>
      <p:sp>
        <p:nvSpPr>
          <p:cNvPr id="14" name="テキスト ボックス 13"/>
          <p:cNvSpPr txBox="1"/>
          <p:nvPr/>
        </p:nvSpPr>
        <p:spPr>
          <a:xfrm>
            <a:off x="5456193" y="1950347"/>
            <a:ext cx="4899098" cy="400110"/>
          </a:xfrm>
          <a:prstGeom prst="rect">
            <a:avLst/>
          </a:prstGeom>
          <a:noFill/>
        </p:spPr>
        <p:txBody>
          <a:bodyPr wrap="none" rtlCol="0">
            <a:spAutoFit/>
          </a:bodyPr>
          <a:lstStyle/>
          <a:p>
            <a:r>
              <a:rPr lang="ja-JP" altLang="en-US" sz="2000" dirty="0"/>
              <a:t>点滅の速度を信号を使ってコントロールする</a:t>
            </a:r>
          </a:p>
        </p:txBody>
      </p:sp>
      <p:sp>
        <p:nvSpPr>
          <p:cNvPr id="16" name="正方形/長方形 15"/>
          <p:cNvSpPr/>
          <p:nvPr/>
        </p:nvSpPr>
        <p:spPr>
          <a:xfrm>
            <a:off x="1847528" y="260648"/>
            <a:ext cx="8568952" cy="864096"/>
          </a:xfrm>
          <a:prstGeom prst="rect">
            <a:avLst/>
          </a:prstGeom>
          <a:solidFill>
            <a:schemeClr val="bg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4000" dirty="0"/>
              <a:t>PWM</a:t>
            </a:r>
            <a:r>
              <a:rPr lang="ja-JP" altLang="en-US" sz="4000" dirty="0"/>
              <a:t>制御</a:t>
            </a:r>
          </a:p>
        </p:txBody>
      </p:sp>
      <p:sp>
        <p:nvSpPr>
          <p:cNvPr id="15" name="テキスト ボックス 14"/>
          <p:cNvSpPr txBox="1"/>
          <p:nvPr/>
        </p:nvSpPr>
        <p:spPr>
          <a:xfrm>
            <a:off x="6384035" y="2822865"/>
            <a:ext cx="4025461" cy="830997"/>
          </a:xfrm>
          <a:prstGeom prst="rect">
            <a:avLst/>
          </a:prstGeom>
          <a:gradFill flip="none" rotWithShape="1">
            <a:gsLst>
              <a:gs pos="13000">
                <a:schemeClr val="bg1"/>
              </a:gs>
              <a:gs pos="100000">
                <a:srgbClr val="B8E08C"/>
              </a:gs>
            </a:gsLst>
            <a:lin ang="16200000" scaled="1"/>
            <a:tileRect/>
          </a:gradFill>
          <a:effectLst>
            <a:outerShdw blurRad="50800" dist="38100" dir="2700000" algn="tl" rotWithShape="0">
              <a:prstClr val="black">
                <a:alpha val="40000"/>
              </a:prstClr>
            </a:outerShdw>
          </a:effectLst>
        </p:spPr>
        <p:txBody>
          <a:bodyPr wrap="none" rtlCol="0">
            <a:spAutoFit/>
          </a:bodyPr>
          <a:lstStyle/>
          <a:p>
            <a:pPr algn="ctr"/>
            <a:r>
              <a:rPr lang="ja-JP" altLang="en-US" sz="2400" dirty="0"/>
              <a:t>周波数は</a:t>
            </a:r>
            <a:r>
              <a:rPr lang="en-US" altLang="ja-JP" sz="2400" dirty="0"/>
              <a:t>200Hz</a:t>
            </a:r>
            <a:r>
              <a:rPr lang="ja-JP" altLang="en-US" sz="2400" dirty="0"/>
              <a:t>以上あれば可</a:t>
            </a:r>
            <a:endParaRPr lang="en-US" altLang="ja-JP" sz="2400" dirty="0"/>
          </a:p>
          <a:p>
            <a:pPr algn="ctr"/>
            <a:r>
              <a:rPr lang="ja-JP" altLang="en-US" sz="2400" dirty="0"/>
              <a:t>（</a:t>
            </a:r>
            <a:r>
              <a:rPr lang="en-US" altLang="ja-JP" sz="2400" dirty="0"/>
              <a:t>1</a:t>
            </a:r>
            <a:r>
              <a:rPr lang="ja-JP" altLang="en-US" sz="2400" dirty="0"/>
              <a:t>秒間に</a:t>
            </a:r>
            <a:r>
              <a:rPr lang="en-US" altLang="ja-JP" sz="2400" dirty="0"/>
              <a:t>200</a:t>
            </a:r>
            <a:r>
              <a:rPr lang="ja-JP" altLang="en-US" sz="2400" dirty="0"/>
              <a:t>回以上の点滅）</a:t>
            </a:r>
          </a:p>
        </p:txBody>
      </p:sp>
      <p:sp>
        <p:nvSpPr>
          <p:cNvPr id="18" name="テキスト ボックス 17"/>
          <p:cNvSpPr txBox="1"/>
          <p:nvPr/>
        </p:nvSpPr>
        <p:spPr>
          <a:xfrm>
            <a:off x="7329806" y="4227454"/>
            <a:ext cx="1896673" cy="461665"/>
          </a:xfrm>
          <a:prstGeom prst="rect">
            <a:avLst/>
          </a:prstGeom>
          <a:gradFill flip="none" rotWithShape="1">
            <a:gsLst>
              <a:gs pos="0">
                <a:srgbClr val="B889DB"/>
              </a:gs>
              <a:gs pos="74000">
                <a:schemeClr val="bg1"/>
              </a:gs>
              <a:gs pos="100000">
                <a:schemeClr val="bg1"/>
              </a:gs>
            </a:gsLst>
            <a:lin ang="5400000" scaled="1"/>
            <a:tileRect/>
          </a:gradFill>
          <a:effectLst>
            <a:outerShdw blurRad="50800" dist="38100" dir="2700000" algn="tl" rotWithShape="0">
              <a:prstClr val="black">
                <a:alpha val="40000"/>
              </a:prstClr>
            </a:outerShdw>
          </a:effectLst>
        </p:spPr>
        <p:txBody>
          <a:bodyPr wrap="none" rtlCol="0">
            <a:spAutoFit/>
          </a:bodyPr>
          <a:lstStyle/>
          <a:p>
            <a:pPr algn="ctr"/>
            <a:r>
              <a:rPr lang="ja-JP" altLang="en-US" sz="2400" dirty="0"/>
              <a:t>信号線を使う</a:t>
            </a:r>
            <a:endParaRPr lang="en-US" altLang="ja-JP" sz="2400" dirty="0"/>
          </a:p>
        </p:txBody>
      </p:sp>
      <p:sp>
        <p:nvSpPr>
          <p:cNvPr id="19" name="テキスト ボックス 18"/>
          <p:cNvSpPr txBox="1"/>
          <p:nvPr/>
        </p:nvSpPr>
        <p:spPr>
          <a:xfrm>
            <a:off x="6384035" y="5262712"/>
            <a:ext cx="3788217" cy="830997"/>
          </a:xfrm>
          <a:prstGeom prst="rect">
            <a:avLst/>
          </a:prstGeom>
          <a:gradFill flip="none" rotWithShape="1">
            <a:gsLst>
              <a:gs pos="0">
                <a:srgbClr val="F4A141">
                  <a:tint val="66000"/>
                  <a:satMod val="160000"/>
                </a:srgbClr>
              </a:gs>
              <a:gs pos="71000">
                <a:schemeClr val="bg1"/>
              </a:gs>
              <a:gs pos="100000">
                <a:schemeClr val="bg1"/>
              </a:gs>
            </a:gsLst>
            <a:lin ang="5400000" scaled="1"/>
            <a:tileRect/>
          </a:gradFill>
          <a:effectLst>
            <a:outerShdw blurRad="50800" dist="38100" dir="2700000" algn="tl" rotWithShape="0">
              <a:prstClr val="black">
                <a:alpha val="40000"/>
              </a:prstClr>
            </a:outerShdw>
          </a:effectLst>
        </p:spPr>
        <p:txBody>
          <a:bodyPr wrap="none" rtlCol="0">
            <a:spAutoFit/>
          </a:bodyPr>
          <a:lstStyle/>
          <a:p>
            <a:pPr algn="ctr"/>
            <a:r>
              <a:rPr lang="en-US" altLang="ja-JP" sz="2400" dirty="0"/>
              <a:t>1</a:t>
            </a:r>
            <a:r>
              <a:rPr lang="ja-JP" altLang="en-US" sz="2400" dirty="0"/>
              <a:t>％　</a:t>
            </a:r>
            <a:r>
              <a:rPr lang="en-US" altLang="ja-JP" sz="2400" dirty="0"/>
              <a:t>〜</a:t>
            </a:r>
            <a:r>
              <a:rPr lang="ja-JP" altLang="en-US" sz="2400" dirty="0"/>
              <a:t>　</a:t>
            </a:r>
            <a:r>
              <a:rPr lang="en-US" altLang="ja-JP" sz="2400" dirty="0"/>
              <a:t>100</a:t>
            </a:r>
            <a:r>
              <a:rPr lang="ja-JP" altLang="en-US" sz="2400" dirty="0"/>
              <a:t>％　まで</a:t>
            </a:r>
            <a:endParaRPr lang="en-US" altLang="ja-JP" sz="2400" dirty="0"/>
          </a:p>
          <a:p>
            <a:pPr algn="ctr"/>
            <a:r>
              <a:rPr lang="ja-JP" altLang="en-US" sz="2400" dirty="0"/>
              <a:t>スムーズな調光制御が可能</a:t>
            </a:r>
          </a:p>
        </p:txBody>
      </p:sp>
    </p:spTree>
    <p:extLst>
      <p:ext uri="{BB962C8B-B14F-4D97-AF65-F5344CB8AC3E}">
        <p14:creationId xmlns:p14="http://schemas.microsoft.com/office/powerpoint/2010/main" val="698085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23</a:t>
            </a:fld>
            <a:endParaRPr kumimoji="1" lang="ja-JP" altLang="en-US"/>
          </a:p>
        </p:txBody>
      </p:sp>
      <p:sp>
        <p:nvSpPr>
          <p:cNvPr id="4" name="角丸四角形 3"/>
          <p:cNvSpPr/>
          <p:nvPr/>
        </p:nvSpPr>
        <p:spPr>
          <a:xfrm>
            <a:off x="623392" y="58082"/>
            <a:ext cx="3419519" cy="2592288"/>
          </a:xfrm>
          <a:prstGeom prst="roundRect">
            <a:avLst/>
          </a:prstGeom>
          <a:pattFill prst="wdUpDiag">
            <a:fgClr>
              <a:schemeClr val="accent1"/>
            </a:fgClr>
            <a:bgClr>
              <a:schemeClr val="bg1"/>
            </a:bgClr>
          </a:pattFill>
          <a:ln>
            <a:solidFill>
              <a:srgbClr val="FF0000"/>
            </a:solid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角丸四角形 4"/>
          <p:cNvSpPr/>
          <p:nvPr/>
        </p:nvSpPr>
        <p:spPr>
          <a:xfrm>
            <a:off x="852573" y="286493"/>
            <a:ext cx="1440161" cy="1224136"/>
          </a:xfrm>
          <a:prstGeom prst="roundRect">
            <a:avLst/>
          </a:prstGeom>
          <a:solidFill>
            <a:srgbClr val="EB5D4A"/>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ja-JP" altLang="en-US" sz="2800" dirty="0"/>
              <a:t>演色性</a:t>
            </a:r>
          </a:p>
        </p:txBody>
      </p:sp>
      <p:sp>
        <p:nvSpPr>
          <p:cNvPr id="14" name="角丸四角形 13"/>
          <p:cNvSpPr/>
          <p:nvPr/>
        </p:nvSpPr>
        <p:spPr>
          <a:xfrm>
            <a:off x="1613068" y="1350034"/>
            <a:ext cx="1440160" cy="1224136"/>
          </a:xfrm>
          <a:prstGeom prst="roundRect">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sz="2800" dirty="0"/>
              <a:t>光質</a:t>
            </a:r>
          </a:p>
        </p:txBody>
      </p:sp>
      <p:pic>
        <p:nvPicPr>
          <p:cNvPr id="8" name="図 7"/>
          <p:cNvPicPr>
            <a:picLocks noChangeAspect="1"/>
          </p:cNvPicPr>
          <p:nvPr/>
        </p:nvPicPr>
        <p:blipFill>
          <a:blip r:embed="rId3"/>
          <a:stretch>
            <a:fillRect/>
          </a:stretch>
        </p:blipFill>
        <p:spPr>
          <a:xfrm>
            <a:off x="5781967" y="161786"/>
            <a:ext cx="5105400" cy="2867025"/>
          </a:xfrm>
          <a:prstGeom prst="rect">
            <a:avLst/>
          </a:prstGeom>
        </p:spPr>
      </p:pic>
      <p:pic>
        <p:nvPicPr>
          <p:cNvPr id="9" name="図 8"/>
          <p:cNvPicPr>
            <a:picLocks noChangeAspect="1"/>
          </p:cNvPicPr>
          <p:nvPr/>
        </p:nvPicPr>
        <p:blipFill>
          <a:blip r:embed="rId4"/>
          <a:stretch>
            <a:fillRect/>
          </a:stretch>
        </p:blipFill>
        <p:spPr>
          <a:xfrm>
            <a:off x="600340" y="3140968"/>
            <a:ext cx="4566322" cy="2987383"/>
          </a:xfrm>
          <a:prstGeom prst="rect">
            <a:avLst/>
          </a:prstGeom>
        </p:spPr>
      </p:pic>
      <p:pic>
        <p:nvPicPr>
          <p:cNvPr id="11" name="図 10"/>
          <p:cNvPicPr>
            <a:picLocks noChangeAspect="1"/>
          </p:cNvPicPr>
          <p:nvPr/>
        </p:nvPicPr>
        <p:blipFill>
          <a:blip r:embed="rId5"/>
          <a:stretch>
            <a:fillRect/>
          </a:stretch>
        </p:blipFill>
        <p:spPr>
          <a:xfrm>
            <a:off x="6955823" y="3140968"/>
            <a:ext cx="3931544" cy="2987383"/>
          </a:xfrm>
          <a:prstGeom prst="rect">
            <a:avLst/>
          </a:prstGeom>
        </p:spPr>
      </p:pic>
      <p:sp>
        <p:nvSpPr>
          <p:cNvPr id="12" name="角丸四角形 11"/>
          <p:cNvSpPr/>
          <p:nvPr/>
        </p:nvSpPr>
        <p:spPr>
          <a:xfrm>
            <a:off x="2416431" y="286493"/>
            <a:ext cx="1440161" cy="1224136"/>
          </a:xfrm>
          <a:prstGeom prst="roundRect">
            <a:avLst/>
          </a:prstGeom>
          <a:solidFill>
            <a:srgbClr val="E48312"/>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ja-JP" altLang="en-US" sz="2800" dirty="0"/>
              <a:t>指向性</a:t>
            </a:r>
          </a:p>
        </p:txBody>
      </p:sp>
    </p:spTree>
    <p:extLst>
      <p:ext uri="{BB962C8B-B14F-4D97-AF65-F5344CB8AC3E}">
        <p14:creationId xmlns:p14="http://schemas.microsoft.com/office/powerpoint/2010/main" val="4278107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24</a:t>
            </a:fld>
            <a:endParaRPr kumimoji="1" lang="ja-JP" altLang="en-US"/>
          </a:p>
        </p:txBody>
      </p:sp>
      <p:sp>
        <p:nvSpPr>
          <p:cNvPr id="4" name="角丸四角形 3"/>
          <p:cNvSpPr/>
          <p:nvPr/>
        </p:nvSpPr>
        <p:spPr>
          <a:xfrm>
            <a:off x="991527" y="499614"/>
            <a:ext cx="2039898" cy="3168352"/>
          </a:xfrm>
          <a:prstGeom prst="roundRect">
            <a:avLst/>
          </a:prstGeom>
          <a:pattFill prst="wdUpDiag">
            <a:fgClr>
              <a:schemeClr val="accent1"/>
            </a:fgClr>
            <a:bgClr>
              <a:schemeClr val="bg1"/>
            </a:bgClr>
          </a:pattFill>
          <a:ln>
            <a:solidFill>
              <a:srgbClr val="FF0000"/>
            </a:solid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角丸四角形 4"/>
          <p:cNvSpPr/>
          <p:nvPr/>
        </p:nvSpPr>
        <p:spPr>
          <a:xfrm>
            <a:off x="1278369" y="741965"/>
            <a:ext cx="1440160" cy="122413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ja-JP" altLang="en-US" sz="4000" dirty="0"/>
              <a:t>演出</a:t>
            </a:r>
            <a:endParaRPr lang="en-US" altLang="ja-JP" sz="4000" dirty="0"/>
          </a:p>
        </p:txBody>
      </p:sp>
      <p:pic>
        <p:nvPicPr>
          <p:cNvPr id="8" name="図 7"/>
          <p:cNvPicPr>
            <a:picLocks noChangeAspect="1"/>
          </p:cNvPicPr>
          <p:nvPr/>
        </p:nvPicPr>
        <p:blipFill>
          <a:blip r:embed="rId3"/>
          <a:stretch>
            <a:fillRect/>
          </a:stretch>
        </p:blipFill>
        <p:spPr>
          <a:xfrm>
            <a:off x="4076973" y="110936"/>
            <a:ext cx="5581650" cy="2800350"/>
          </a:xfrm>
          <a:prstGeom prst="rect">
            <a:avLst/>
          </a:prstGeom>
        </p:spPr>
      </p:pic>
      <p:sp>
        <p:nvSpPr>
          <p:cNvPr id="11" name="角丸四角形 10"/>
          <p:cNvSpPr/>
          <p:nvPr/>
        </p:nvSpPr>
        <p:spPr>
          <a:xfrm>
            <a:off x="1278369" y="2174163"/>
            <a:ext cx="1440160" cy="122413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ja-JP" altLang="en-US" sz="4000" dirty="0"/>
              <a:t>調光</a:t>
            </a:r>
          </a:p>
        </p:txBody>
      </p:sp>
      <p:pic>
        <p:nvPicPr>
          <p:cNvPr id="12" name="図 11"/>
          <p:cNvPicPr>
            <a:picLocks noChangeAspect="1"/>
          </p:cNvPicPr>
          <p:nvPr/>
        </p:nvPicPr>
        <p:blipFill>
          <a:blip r:embed="rId4"/>
          <a:stretch>
            <a:fillRect/>
          </a:stretch>
        </p:blipFill>
        <p:spPr>
          <a:xfrm>
            <a:off x="1545670" y="4605392"/>
            <a:ext cx="2542589" cy="1415896"/>
          </a:xfrm>
          <a:prstGeom prst="rect">
            <a:avLst/>
          </a:prstGeom>
        </p:spPr>
      </p:pic>
      <p:pic>
        <p:nvPicPr>
          <p:cNvPr id="13" name="図 12"/>
          <p:cNvPicPr>
            <a:picLocks noChangeAspect="1"/>
          </p:cNvPicPr>
          <p:nvPr/>
        </p:nvPicPr>
        <p:blipFill>
          <a:blip r:embed="rId5"/>
          <a:stretch>
            <a:fillRect/>
          </a:stretch>
        </p:blipFill>
        <p:spPr>
          <a:xfrm>
            <a:off x="4076976" y="3135216"/>
            <a:ext cx="4371975" cy="2886075"/>
          </a:xfrm>
          <a:prstGeom prst="rect">
            <a:avLst/>
          </a:prstGeom>
        </p:spPr>
      </p:pic>
      <p:pic>
        <p:nvPicPr>
          <p:cNvPr id="14" name="図 13"/>
          <p:cNvPicPr>
            <a:picLocks noChangeAspect="1"/>
          </p:cNvPicPr>
          <p:nvPr/>
        </p:nvPicPr>
        <p:blipFill>
          <a:blip r:embed="rId6"/>
          <a:stretch>
            <a:fillRect/>
          </a:stretch>
        </p:blipFill>
        <p:spPr>
          <a:xfrm>
            <a:off x="8547478" y="3135216"/>
            <a:ext cx="2170149" cy="2886075"/>
          </a:xfrm>
          <a:prstGeom prst="rect">
            <a:avLst/>
          </a:prstGeom>
        </p:spPr>
      </p:pic>
    </p:spTree>
    <p:extLst>
      <p:ext uri="{BB962C8B-B14F-4D97-AF65-F5344CB8AC3E}">
        <p14:creationId xmlns:p14="http://schemas.microsoft.com/office/powerpoint/2010/main" val="1861327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25</a:t>
            </a:fld>
            <a:endParaRPr kumimoji="1" lang="ja-JP" altLang="en-US"/>
          </a:p>
        </p:txBody>
      </p:sp>
      <p:sp>
        <p:nvSpPr>
          <p:cNvPr id="4" name="角丸四角形 3"/>
          <p:cNvSpPr/>
          <p:nvPr/>
        </p:nvSpPr>
        <p:spPr>
          <a:xfrm>
            <a:off x="670714" y="584684"/>
            <a:ext cx="2039898" cy="3240360"/>
          </a:xfrm>
          <a:prstGeom prst="roundRect">
            <a:avLst/>
          </a:prstGeom>
          <a:pattFill prst="wdUpDiag">
            <a:fgClr>
              <a:schemeClr val="accent1"/>
            </a:fgClr>
            <a:bgClr>
              <a:schemeClr val="bg1"/>
            </a:bgClr>
          </a:pattFill>
          <a:ln>
            <a:solidFill>
              <a:srgbClr val="FF0000"/>
            </a:solid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角丸四角形 4"/>
          <p:cNvSpPr/>
          <p:nvPr/>
        </p:nvSpPr>
        <p:spPr>
          <a:xfrm>
            <a:off x="982281" y="812074"/>
            <a:ext cx="1440160" cy="122413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800" dirty="0"/>
              <a:t>色温度</a:t>
            </a:r>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1745" y="404664"/>
            <a:ext cx="3265168" cy="5502611"/>
          </a:xfrm>
          <a:prstGeom prst="rect">
            <a:avLst/>
          </a:prstGeom>
        </p:spPr>
      </p:pic>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6160" y="404664"/>
            <a:ext cx="3265168" cy="5502611"/>
          </a:xfrm>
          <a:prstGeom prst="rect">
            <a:avLst/>
          </a:prstGeom>
        </p:spPr>
      </p:pic>
      <p:pic>
        <p:nvPicPr>
          <p:cNvPr id="12" name="図 11"/>
          <p:cNvPicPr>
            <a:picLocks noChangeAspect="1"/>
          </p:cNvPicPr>
          <p:nvPr/>
        </p:nvPicPr>
        <p:blipFill rotWithShape="1">
          <a:blip r:embed="rId4">
            <a:extLst>
              <a:ext uri="{28A0092B-C50C-407E-A947-70E740481C1C}">
                <a14:useLocalDpi xmlns:a14="http://schemas.microsoft.com/office/drawing/2010/main" val="0"/>
              </a:ext>
            </a:extLst>
          </a:blip>
          <a:srcRect l="59915"/>
          <a:stretch/>
        </p:blipFill>
        <p:spPr>
          <a:xfrm>
            <a:off x="2063552" y="4221088"/>
            <a:ext cx="1164530" cy="1924050"/>
          </a:xfrm>
          <a:prstGeom prst="rect">
            <a:avLst/>
          </a:prstGeom>
        </p:spPr>
      </p:pic>
      <p:sp>
        <p:nvSpPr>
          <p:cNvPr id="13" name="角丸四角形 12"/>
          <p:cNvSpPr/>
          <p:nvPr/>
        </p:nvSpPr>
        <p:spPr>
          <a:xfrm>
            <a:off x="982281" y="2312876"/>
            <a:ext cx="1440160" cy="122413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ja-JP" altLang="en-US" sz="4000" dirty="0"/>
              <a:t>調色</a:t>
            </a:r>
          </a:p>
        </p:txBody>
      </p:sp>
    </p:spTree>
    <p:extLst>
      <p:ext uri="{BB962C8B-B14F-4D97-AF65-F5344CB8AC3E}">
        <p14:creationId xmlns:p14="http://schemas.microsoft.com/office/powerpoint/2010/main" val="739074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26</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9301" y="1412779"/>
            <a:ext cx="6762750" cy="4714875"/>
          </a:xfrm>
          <a:prstGeom prst="rect">
            <a:avLst/>
          </a:prstGeom>
        </p:spPr>
      </p:pic>
      <p:sp>
        <p:nvSpPr>
          <p:cNvPr id="5" name="角丸四角形 4"/>
          <p:cNvSpPr/>
          <p:nvPr/>
        </p:nvSpPr>
        <p:spPr>
          <a:xfrm>
            <a:off x="598302" y="1398320"/>
            <a:ext cx="2039898" cy="3240360"/>
          </a:xfrm>
          <a:prstGeom prst="roundRect">
            <a:avLst/>
          </a:prstGeom>
          <a:pattFill prst="wdUpDiag">
            <a:fgClr>
              <a:schemeClr val="accent1"/>
            </a:fgClr>
            <a:bgClr>
              <a:schemeClr val="bg1"/>
            </a:bgClr>
          </a:pattFill>
          <a:ln>
            <a:solidFill>
              <a:srgbClr val="FF0000"/>
            </a:solid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角丸四角形 5"/>
          <p:cNvSpPr/>
          <p:nvPr/>
        </p:nvSpPr>
        <p:spPr>
          <a:xfrm>
            <a:off x="909869" y="1625710"/>
            <a:ext cx="1440160" cy="122413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2800" dirty="0"/>
              <a:t>調光</a:t>
            </a:r>
            <a:endParaRPr lang="en-US" altLang="ja-JP" sz="2800" dirty="0"/>
          </a:p>
          <a:p>
            <a:pPr algn="ctr"/>
            <a:r>
              <a:rPr lang="ja-JP" altLang="en-US" sz="2800" dirty="0"/>
              <a:t>調色</a:t>
            </a:r>
          </a:p>
        </p:txBody>
      </p:sp>
      <p:sp>
        <p:nvSpPr>
          <p:cNvPr id="7" name="角丸四角形 6"/>
          <p:cNvSpPr/>
          <p:nvPr/>
        </p:nvSpPr>
        <p:spPr>
          <a:xfrm>
            <a:off x="909869" y="3126512"/>
            <a:ext cx="1440160" cy="122413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ja-JP" altLang="en-US" sz="4000" dirty="0"/>
              <a:t>制御</a:t>
            </a:r>
          </a:p>
        </p:txBody>
      </p:sp>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1549" y="383064"/>
            <a:ext cx="1729603" cy="497916"/>
          </a:xfrm>
          <a:prstGeom prst="rect">
            <a:avLst/>
          </a:prstGeom>
        </p:spPr>
      </p:pic>
      <p:pic>
        <p:nvPicPr>
          <p:cNvPr id="14" name="図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4980" y="404471"/>
            <a:ext cx="1844251" cy="562310"/>
          </a:xfrm>
          <a:prstGeom prst="rect">
            <a:avLst/>
          </a:prstGeom>
        </p:spPr>
      </p:pic>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3470" y="404880"/>
            <a:ext cx="1887977" cy="561492"/>
          </a:xfrm>
          <a:prstGeom prst="rect">
            <a:avLst/>
          </a:prstGeom>
        </p:spPr>
      </p:pic>
    </p:spTree>
    <p:extLst>
      <p:ext uri="{BB962C8B-B14F-4D97-AF65-F5344CB8AC3E}">
        <p14:creationId xmlns:p14="http://schemas.microsoft.com/office/powerpoint/2010/main" val="3490904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27</a:t>
            </a:fld>
            <a:endParaRPr kumimoji="1" lang="ja-JP" altLang="en-US"/>
          </a:p>
        </p:txBody>
      </p:sp>
      <p:sp>
        <p:nvSpPr>
          <p:cNvPr id="4" name="角丸四角形 3"/>
          <p:cNvSpPr/>
          <p:nvPr/>
        </p:nvSpPr>
        <p:spPr>
          <a:xfrm>
            <a:off x="455702" y="548680"/>
            <a:ext cx="2039898" cy="1723989"/>
          </a:xfrm>
          <a:prstGeom prst="roundRect">
            <a:avLst/>
          </a:prstGeom>
          <a:pattFill prst="wdUpDiag">
            <a:fgClr>
              <a:schemeClr val="accent1"/>
            </a:fgClr>
            <a:bgClr>
              <a:schemeClr val="bg1"/>
            </a:bgClr>
          </a:pattFill>
          <a:ln>
            <a:solidFill>
              <a:srgbClr val="FF0000"/>
            </a:solid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角丸四角形 4"/>
          <p:cNvSpPr/>
          <p:nvPr/>
        </p:nvSpPr>
        <p:spPr>
          <a:xfrm>
            <a:off x="754775" y="806343"/>
            <a:ext cx="1440160" cy="122413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2000" dirty="0"/>
              <a:t>取付位置</a:t>
            </a:r>
            <a:endParaRPr lang="en-US" altLang="ja-JP" sz="2000" dirty="0"/>
          </a:p>
          <a:p>
            <a:pPr algn="ctr"/>
            <a:r>
              <a:rPr lang="ja-JP" altLang="en-US" sz="2000" dirty="0"/>
              <a:t>の応用</a:t>
            </a:r>
          </a:p>
        </p:txBody>
      </p:sp>
      <p:pic>
        <p:nvPicPr>
          <p:cNvPr id="11" name="図 10"/>
          <p:cNvPicPr>
            <a:picLocks noChangeAspect="1"/>
          </p:cNvPicPr>
          <p:nvPr/>
        </p:nvPicPr>
        <p:blipFill rotWithShape="1">
          <a:blip r:embed="rId2">
            <a:extLst>
              <a:ext uri="{28A0092B-C50C-407E-A947-70E740481C1C}">
                <a14:useLocalDpi xmlns:a14="http://schemas.microsoft.com/office/drawing/2010/main" val="0"/>
              </a:ext>
            </a:extLst>
          </a:blip>
          <a:srcRect t="4176"/>
          <a:stretch/>
        </p:blipFill>
        <p:spPr>
          <a:xfrm>
            <a:off x="2711624" y="1289532"/>
            <a:ext cx="7397830" cy="5011835"/>
          </a:xfrm>
          <a:prstGeom prst="rect">
            <a:avLst/>
          </a:prstGeom>
        </p:spPr>
      </p:pic>
      <p:sp>
        <p:nvSpPr>
          <p:cNvPr id="15" name="正方形/長方形 14"/>
          <p:cNvSpPr/>
          <p:nvPr/>
        </p:nvSpPr>
        <p:spPr>
          <a:xfrm>
            <a:off x="3095846" y="3933056"/>
            <a:ext cx="1343970" cy="360040"/>
          </a:xfrm>
          <a:prstGeom prst="rect">
            <a:avLst/>
          </a:prstGeom>
          <a:gradFill flip="none" rotWithShape="1">
            <a:gsLst>
              <a:gs pos="15000">
                <a:srgbClr val="FFFF00">
                  <a:alpha val="29000"/>
                </a:srgbClr>
              </a:gs>
              <a:gs pos="77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 name="正方形/長方形 15"/>
          <p:cNvSpPr/>
          <p:nvPr/>
        </p:nvSpPr>
        <p:spPr>
          <a:xfrm rot="10800000">
            <a:off x="8400256" y="1559442"/>
            <a:ext cx="1296144" cy="501407"/>
          </a:xfrm>
          <a:prstGeom prst="rect">
            <a:avLst/>
          </a:prstGeom>
          <a:gradFill flip="none" rotWithShape="1">
            <a:gsLst>
              <a:gs pos="15000">
                <a:srgbClr val="FFFF00">
                  <a:alpha val="36000"/>
                </a:srgbClr>
              </a:gs>
              <a:gs pos="77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楕円 5">
            <a:extLst>
              <a:ext uri="{FF2B5EF4-FFF2-40B4-BE49-F238E27FC236}">
                <a16:creationId xmlns:a16="http://schemas.microsoft.com/office/drawing/2014/main" id="{1650252A-B05D-4206-91EC-55FCD27091D5}"/>
              </a:ext>
            </a:extLst>
          </p:cNvPr>
          <p:cNvSpPr/>
          <p:nvPr/>
        </p:nvSpPr>
        <p:spPr>
          <a:xfrm rot="10800000">
            <a:off x="9250192" y="5445224"/>
            <a:ext cx="648072" cy="648072"/>
          </a:xfrm>
          <a:prstGeom prst="ellipse">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688078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28</a:t>
            </a:fld>
            <a:endParaRPr kumimoji="1" lang="ja-JP" altLang="en-US"/>
          </a:p>
        </p:txBody>
      </p:sp>
      <p:sp>
        <p:nvSpPr>
          <p:cNvPr id="4" name="角丸四角形 3"/>
          <p:cNvSpPr/>
          <p:nvPr/>
        </p:nvSpPr>
        <p:spPr>
          <a:xfrm>
            <a:off x="559651" y="260648"/>
            <a:ext cx="2039898" cy="1723989"/>
          </a:xfrm>
          <a:prstGeom prst="roundRect">
            <a:avLst/>
          </a:prstGeom>
          <a:pattFill prst="wdUpDiag">
            <a:fgClr>
              <a:schemeClr val="accent1"/>
            </a:fgClr>
            <a:bgClr>
              <a:schemeClr val="bg1"/>
            </a:bgClr>
          </a:pattFill>
          <a:ln>
            <a:solidFill>
              <a:srgbClr val="FF0000"/>
            </a:solid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角丸四角形 4"/>
          <p:cNvSpPr/>
          <p:nvPr/>
        </p:nvSpPr>
        <p:spPr>
          <a:xfrm>
            <a:off x="858724" y="518308"/>
            <a:ext cx="1440160" cy="122413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2000" dirty="0"/>
              <a:t>取付位置</a:t>
            </a:r>
            <a:endParaRPr lang="en-US" altLang="ja-JP" sz="2000" dirty="0"/>
          </a:p>
          <a:p>
            <a:pPr algn="ctr"/>
            <a:r>
              <a:rPr lang="ja-JP" altLang="en-US" sz="2000" dirty="0"/>
              <a:t>の応用</a:t>
            </a:r>
          </a:p>
        </p:txBody>
      </p:sp>
      <p:pic>
        <p:nvPicPr>
          <p:cNvPr id="14" name="図 13"/>
          <p:cNvPicPr>
            <a:picLocks noChangeAspect="1"/>
          </p:cNvPicPr>
          <p:nvPr/>
        </p:nvPicPr>
        <p:blipFill rotWithShape="1">
          <a:blip r:embed="rId2">
            <a:extLst>
              <a:ext uri="{28A0092B-C50C-407E-A947-70E740481C1C}">
                <a14:useLocalDpi xmlns:a14="http://schemas.microsoft.com/office/drawing/2010/main" val="0"/>
              </a:ext>
            </a:extLst>
          </a:blip>
          <a:srcRect l="7765" r="3303"/>
          <a:stretch/>
        </p:blipFill>
        <p:spPr>
          <a:xfrm>
            <a:off x="2919381" y="1598428"/>
            <a:ext cx="8712968" cy="4440683"/>
          </a:xfrm>
          <a:prstGeom prst="rect">
            <a:avLst/>
          </a:prstGeom>
        </p:spPr>
      </p:pic>
    </p:spTree>
    <p:extLst>
      <p:ext uri="{BB962C8B-B14F-4D97-AF65-F5344CB8AC3E}">
        <p14:creationId xmlns:p14="http://schemas.microsoft.com/office/powerpoint/2010/main" val="3638304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4B99EC6-734A-4E93-B535-473505C62B32}"/>
              </a:ext>
            </a:extLst>
          </p:cNvPr>
          <p:cNvSpPr>
            <a:spLocks noGrp="1"/>
          </p:cNvSpPr>
          <p:nvPr>
            <p:ph type="sldNum" sz="quarter" idx="12"/>
          </p:nvPr>
        </p:nvSpPr>
        <p:spPr/>
        <p:txBody>
          <a:bodyPr/>
          <a:lstStyle/>
          <a:p>
            <a:fld id="{E2223614-43AA-4ABD-9E0A-30395EE8EB87}" type="slidenum">
              <a:rPr kumimoji="1" lang="ja-JP" altLang="en-US" smtClean="0"/>
              <a:t>29</a:t>
            </a:fld>
            <a:endParaRPr kumimoji="1" lang="ja-JP" altLang="en-US"/>
          </a:p>
        </p:txBody>
      </p:sp>
      <p:pic>
        <p:nvPicPr>
          <p:cNvPr id="3" name="図 2">
            <a:extLst>
              <a:ext uri="{FF2B5EF4-FFF2-40B4-BE49-F238E27FC236}">
                <a16:creationId xmlns:a16="http://schemas.microsoft.com/office/drawing/2014/main" id="{30C84485-B196-499E-A064-6AC63FC64F45}"/>
              </a:ext>
            </a:extLst>
          </p:cNvPr>
          <p:cNvPicPr>
            <a:picLocks noChangeAspect="1"/>
          </p:cNvPicPr>
          <p:nvPr/>
        </p:nvPicPr>
        <p:blipFill>
          <a:blip r:embed="rId2"/>
          <a:stretch>
            <a:fillRect/>
          </a:stretch>
        </p:blipFill>
        <p:spPr>
          <a:xfrm>
            <a:off x="983432" y="188640"/>
            <a:ext cx="9577064" cy="5985664"/>
          </a:xfrm>
          <a:prstGeom prst="rect">
            <a:avLst/>
          </a:prstGeom>
        </p:spPr>
      </p:pic>
    </p:spTree>
    <p:extLst>
      <p:ext uri="{BB962C8B-B14F-4D97-AF65-F5344CB8AC3E}">
        <p14:creationId xmlns:p14="http://schemas.microsoft.com/office/powerpoint/2010/main" val="178846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9DF06760-1A11-432C-B5BE-45F5DB362974}"/>
              </a:ext>
            </a:extLst>
          </p:cNvPr>
          <p:cNvSpPr>
            <a:spLocks noGrp="1"/>
          </p:cNvSpPr>
          <p:nvPr>
            <p:ph type="ftr" sz="quarter" idx="11"/>
          </p:nvPr>
        </p:nvSpPr>
        <p:spPr/>
        <p:txBody>
          <a:bodyPr/>
          <a:lstStyle/>
          <a:p>
            <a:r>
              <a:rPr kumimoji="1" lang="en-US" altLang="ja-JP"/>
              <a:t>Copyright © akari lighting planning All Rights Reserved.</a:t>
            </a:r>
            <a:endParaRPr kumimoji="1" lang="ja-JP" altLang="en-US"/>
          </a:p>
        </p:txBody>
      </p:sp>
      <p:pic>
        <p:nvPicPr>
          <p:cNvPr id="4" name="図 3">
            <a:extLst>
              <a:ext uri="{FF2B5EF4-FFF2-40B4-BE49-F238E27FC236}">
                <a16:creationId xmlns:a16="http://schemas.microsoft.com/office/drawing/2014/main" id="{9E9B9290-DBC9-476D-8348-F6F7055C670B}"/>
              </a:ext>
            </a:extLst>
          </p:cNvPr>
          <p:cNvPicPr>
            <a:picLocks noChangeAspect="1"/>
          </p:cNvPicPr>
          <p:nvPr/>
        </p:nvPicPr>
        <p:blipFill>
          <a:blip r:embed="rId3"/>
          <a:stretch>
            <a:fillRect/>
          </a:stretch>
        </p:blipFill>
        <p:spPr>
          <a:xfrm>
            <a:off x="4552951" y="3383855"/>
            <a:ext cx="5994472" cy="2585724"/>
          </a:xfrm>
          <a:prstGeom prst="rect">
            <a:avLst/>
          </a:prstGeom>
        </p:spPr>
      </p:pic>
      <p:pic>
        <p:nvPicPr>
          <p:cNvPr id="5" name="図 4">
            <a:extLst>
              <a:ext uri="{FF2B5EF4-FFF2-40B4-BE49-F238E27FC236}">
                <a16:creationId xmlns:a16="http://schemas.microsoft.com/office/drawing/2014/main" id="{A30680E5-9DF4-4A79-93BE-4AF5E6791951}"/>
              </a:ext>
            </a:extLst>
          </p:cNvPr>
          <p:cNvPicPr>
            <a:picLocks noChangeAspect="1"/>
          </p:cNvPicPr>
          <p:nvPr/>
        </p:nvPicPr>
        <p:blipFill>
          <a:blip r:embed="rId4"/>
          <a:stretch>
            <a:fillRect/>
          </a:stretch>
        </p:blipFill>
        <p:spPr>
          <a:xfrm>
            <a:off x="767408" y="938787"/>
            <a:ext cx="4244734" cy="2229296"/>
          </a:xfrm>
          <a:prstGeom prst="rect">
            <a:avLst/>
          </a:prstGeom>
        </p:spPr>
      </p:pic>
      <p:pic>
        <p:nvPicPr>
          <p:cNvPr id="6" name="図 5">
            <a:extLst>
              <a:ext uri="{FF2B5EF4-FFF2-40B4-BE49-F238E27FC236}">
                <a16:creationId xmlns:a16="http://schemas.microsoft.com/office/drawing/2014/main" id="{88DA1D35-5A97-4377-8698-00BC1E713D78}"/>
              </a:ext>
            </a:extLst>
          </p:cNvPr>
          <p:cNvPicPr>
            <a:picLocks noChangeAspect="1"/>
          </p:cNvPicPr>
          <p:nvPr/>
        </p:nvPicPr>
        <p:blipFill>
          <a:blip r:embed="rId5"/>
          <a:stretch>
            <a:fillRect/>
          </a:stretch>
        </p:blipFill>
        <p:spPr>
          <a:xfrm>
            <a:off x="6937577" y="911798"/>
            <a:ext cx="4244734" cy="2381879"/>
          </a:xfrm>
          <a:prstGeom prst="rect">
            <a:avLst/>
          </a:prstGeom>
        </p:spPr>
      </p:pic>
      <p:sp>
        <p:nvSpPr>
          <p:cNvPr id="7" name="テキスト ボックス 6">
            <a:extLst>
              <a:ext uri="{FF2B5EF4-FFF2-40B4-BE49-F238E27FC236}">
                <a16:creationId xmlns:a16="http://schemas.microsoft.com/office/drawing/2014/main" id="{24C45B9E-DCEF-4DA3-8522-48975CEC6F3C}"/>
              </a:ext>
            </a:extLst>
          </p:cNvPr>
          <p:cNvSpPr txBox="1"/>
          <p:nvPr/>
        </p:nvSpPr>
        <p:spPr>
          <a:xfrm>
            <a:off x="6004538" y="906651"/>
            <a:ext cx="2350643" cy="300752"/>
          </a:xfrm>
          <a:prstGeom prst="rect">
            <a:avLst/>
          </a:prstGeom>
          <a:solidFill>
            <a:srgbClr val="F6F6F6"/>
          </a:solidFill>
        </p:spPr>
        <p:txBody>
          <a:bodyPr wrap="none" tIns="24493" bIns="24493" rtlCol="0">
            <a:spAutoFit/>
          </a:bodyPr>
          <a:lstStyle/>
          <a:p>
            <a:r>
              <a:rPr lang="ja-JP" altLang="en-US" sz="1633" spc="204" dirty="0">
                <a:latin typeface="+mj-ea"/>
                <a:ea typeface="+mj-ea"/>
              </a:rPr>
              <a:t>肌の色を美しく見せる</a:t>
            </a:r>
          </a:p>
        </p:txBody>
      </p:sp>
      <p:sp>
        <p:nvSpPr>
          <p:cNvPr id="10" name="正方形/長方形 9">
            <a:extLst>
              <a:ext uri="{FF2B5EF4-FFF2-40B4-BE49-F238E27FC236}">
                <a16:creationId xmlns:a16="http://schemas.microsoft.com/office/drawing/2014/main" id="{6229785C-A015-4348-89B8-E14A4C40B603}"/>
              </a:ext>
            </a:extLst>
          </p:cNvPr>
          <p:cNvSpPr/>
          <p:nvPr/>
        </p:nvSpPr>
        <p:spPr>
          <a:xfrm>
            <a:off x="6364942" y="3392953"/>
            <a:ext cx="2158010" cy="273837"/>
          </a:xfrm>
          <a:prstGeom prst="rect">
            <a:avLst/>
          </a:prstGeom>
          <a:solidFill>
            <a:srgbClr val="FDF0DF"/>
          </a:solidFill>
          <a:ln w="28575">
            <a:solidFill>
              <a:srgbClr val="F3A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p>
        </p:txBody>
      </p:sp>
      <p:sp>
        <p:nvSpPr>
          <p:cNvPr id="11" name="テキスト ボックス 10">
            <a:extLst>
              <a:ext uri="{FF2B5EF4-FFF2-40B4-BE49-F238E27FC236}">
                <a16:creationId xmlns:a16="http://schemas.microsoft.com/office/drawing/2014/main" id="{9FEA74C7-6E13-4BFE-9F40-F351FA36CD73}"/>
              </a:ext>
            </a:extLst>
          </p:cNvPr>
          <p:cNvSpPr txBox="1"/>
          <p:nvPr/>
        </p:nvSpPr>
        <p:spPr>
          <a:xfrm>
            <a:off x="6339023" y="3366040"/>
            <a:ext cx="2321789" cy="300752"/>
          </a:xfrm>
          <a:prstGeom prst="rect">
            <a:avLst/>
          </a:prstGeom>
          <a:noFill/>
        </p:spPr>
        <p:txBody>
          <a:bodyPr wrap="none" tIns="24493" bIns="24493" rtlCol="0">
            <a:spAutoFit/>
          </a:bodyPr>
          <a:lstStyle/>
          <a:p>
            <a:r>
              <a:rPr lang="ja-JP" altLang="en-US" sz="1633" spc="204" dirty="0">
                <a:latin typeface="+mj-ea"/>
                <a:ea typeface="+mj-ea"/>
              </a:rPr>
              <a:t>生鮮ナチュラルタイプ</a:t>
            </a:r>
          </a:p>
        </p:txBody>
      </p:sp>
      <p:sp>
        <p:nvSpPr>
          <p:cNvPr id="12" name="正方形/長方形 11">
            <a:extLst>
              <a:ext uri="{FF2B5EF4-FFF2-40B4-BE49-F238E27FC236}">
                <a16:creationId xmlns:a16="http://schemas.microsoft.com/office/drawing/2014/main" id="{BEBD9D47-0A11-4C70-B692-4B2B5053B9C0}"/>
              </a:ext>
            </a:extLst>
          </p:cNvPr>
          <p:cNvSpPr/>
          <p:nvPr/>
        </p:nvSpPr>
        <p:spPr>
          <a:xfrm>
            <a:off x="8581198" y="3392953"/>
            <a:ext cx="1989517" cy="273837"/>
          </a:xfrm>
          <a:prstGeom prst="rect">
            <a:avLst/>
          </a:prstGeom>
          <a:solidFill>
            <a:srgbClr val="FEEDE5"/>
          </a:solidFill>
          <a:ln w="28575">
            <a:solidFill>
              <a:srgbClr val="F87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p>
        </p:txBody>
      </p:sp>
      <p:sp>
        <p:nvSpPr>
          <p:cNvPr id="13" name="テキスト ボックス 12">
            <a:extLst>
              <a:ext uri="{FF2B5EF4-FFF2-40B4-BE49-F238E27FC236}">
                <a16:creationId xmlns:a16="http://schemas.microsoft.com/office/drawing/2014/main" id="{B6EF0F22-BCEE-4DB4-93C4-FF4D9C47D7CF}"/>
              </a:ext>
            </a:extLst>
          </p:cNvPr>
          <p:cNvSpPr txBox="1"/>
          <p:nvPr/>
        </p:nvSpPr>
        <p:spPr>
          <a:xfrm>
            <a:off x="8886974" y="3364457"/>
            <a:ext cx="1489382" cy="300752"/>
          </a:xfrm>
          <a:prstGeom prst="rect">
            <a:avLst/>
          </a:prstGeom>
          <a:noFill/>
        </p:spPr>
        <p:txBody>
          <a:bodyPr wrap="none" tIns="24493" bIns="24493" rtlCol="0">
            <a:spAutoFit/>
          </a:bodyPr>
          <a:lstStyle/>
          <a:p>
            <a:r>
              <a:rPr lang="ja-JP" altLang="en-US" sz="1633" spc="204" dirty="0">
                <a:latin typeface="+mj-ea"/>
                <a:ea typeface="+mj-ea"/>
              </a:rPr>
              <a:t>高演色タイプ</a:t>
            </a:r>
          </a:p>
        </p:txBody>
      </p:sp>
      <p:sp>
        <p:nvSpPr>
          <p:cNvPr id="14" name="正方形/長方形 13">
            <a:extLst>
              <a:ext uri="{FF2B5EF4-FFF2-40B4-BE49-F238E27FC236}">
                <a16:creationId xmlns:a16="http://schemas.microsoft.com/office/drawing/2014/main" id="{1EC48E19-B48F-4D56-A2EB-24462AFEC1D7}"/>
              </a:ext>
            </a:extLst>
          </p:cNvPr>
          <p:cNvSpPr/>
          <p:nvPr/>
        </p:nvSpPr>
        <p:spPr>
          <a:xfrm>
            <a:off x="4368947" y="3341590"/>
            <a:ext cx="1995997" cy="341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p>
        </p:txBody>
      </p:sp>
      <p:sp>
        <p:nvSpPr>
          <p:cNvPr id="8" name="正方形/長方形 7">
            <a:extLst>
              <a:ext uri="{FF2B5EF4-FFF2-40B4-BE49-F238E27FC236}">
                <a16:creationId xmlns:a16="http://schemas.microsoft.com/office/drawing/2014/main" id="{3990248F-6442-46C4-8DD1-C84BD9DEA6F2}"/>
              </a:ext>
            </a:extLst>
          </p:cNvPr>
          <p:cNvSpPr/>
          <p:nvPr/>
        </p:nvSpPr>
        <p:spPr>
          <a:xfrm>
            <a:off x="4330146" y="3392953"/>
            <a:ext cx="1989517" cy="273837"/>
          </a:xfrm>
          <a:prstGeom prst="rect">
            <a:avLst/>
          </a:prstGeom>
          <a:solidFill>
            <a:srgbClr val="FCDAE8"/>
          </a:solidFill>
          <a:ln w="28575">
            <a:solidFill>
              <a:srgbClr val="F15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p>
        </p:txBody>
      </p:sp>
      <p:sp>
        <p:nvSpPr>
          <p:cNvPr id="9" name="テキスト ボックス 8">
            <a:extLst>
              <a:ext uri="{FF2B5EF4-FFF2-40B4-BE49-F238E27FC236}">
                <a16:creationId xmlns:a16="http://schemas.microsoft.com/office/drawing/2014/main" id="{EC5B1F1A-6FD4-4CBE-ACED-6D9030884ABF}"/>
              </a:ext>
            </a:extLst>
          </p:cNvPr>
          <p:cNvSpPr txBox="1"/>
          <p:nvPr/>
        </p:nvSpPr>
        <p:spPr>
          <a:xfrm>
            <a:off x="4784975" y="3376924"/>
            <a:ext cx="1253228" cy="300752"/>
          </a:xfrm>
          <a:prstGeom prst="rect">
            <a:avLst/>
          </a:prstGeom>
          <a:noFill/>
        </p:spPr>
        <p:txBody>
          <a:bodyPr wrap="none" tIns="24493" bIns="24493" rtlCol="0">
            <a:spAutoFit/>
          </a:bodyPr>
          <a:lstStyle/>
          <a:p>
            <a:r>
              <a:rPr lang="ja-JP" altLang="en-US" sz="1633" spc="204" dirty="0">
                <a:latin typeface="+mj-ea"/>
                <a:ea typeface="+mj-ea"/>
              </a:rPr>
              <a:t>生鮮タイプ</a:t>
            </a:r>
          </a:p>
        </p:txBody>
      </p:sp>
      <p:sp>
        <p:nvSpPr>
          <p:cNvPr id="16" name="テキスト ボックス 15">
            <a:extLst>
              <a:ext uri="{FF2B5EF4-FFF2-40B4-BE49-F238E27FC236}">
                <a16:creationId xmlns:a16="http://schemas.microsoft.com/office/drawing/2014/main" id="{9AE6C1C4-66CA-454F-A5C3-DCBDF42097E3}"/>
              </a:ext>
            </a:extLst>
          </p:cNvPr>
          <p:cNvSpPr txBox="1"/>
          <p:nvPr/>
        </p:nvSpPr>
        <p:spPr>
          <a:xfrm>
            <a:off x="839416" y="4289681"/>
            <a:ext cx="3264035" cy="970999"/>
          </a:xfrm>
          <a:prstGeom prst="rect">
            <a:avLst/>
          </a:prstGeom>
          <a:noFill/>
        </p:spPr>
        <p:txBody>
          <a:bodyPr wrap="none" tIns="24493" bIns="24493" rtlCol="0">
            <a:spAutoFit/>
          </a:bodyPr>
          <a:lstStyle/>
          <a:p>
            <a:pPr algn="ctr"/>
            <a:r>
              <a:rPr lang="ja-JP" altLang="en-US" sz="2994" dirty="0"/>
              <a:t>操られていることに</a:t>
            </a:r>
            <a:endParaRPr lang="en-US" altLang="ja-JP" sz="2994" dirty="0"/>
          </a:p>
          <a:p>
            <a:pPr algn="ctr"/>
            <a:r>
              <a:rPr lang="ja-JP" altLang="en-US" sz="2994" dirty="0"/>
              <a:t>気づかない！</a:t>
            </a:r>
          </a:p>
        </p:txBody>
      </p:sp>
    </p:spTree>
    <p:extLst>
      <p:ext uri="{BB962C8B-B14F-4D97-AF65-F5344CB8AC3E}">
        <p14:creationId xmlns:p14="http://schemas.microsoft.com/office/powerpoint/2010/main" val="2320842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81196E9-B541-479F-B284-A6D748057EB1}"/>
              </a:ext>
            </a:extLst>
          </p:cNvPr>
          <p:cNvSpPr>
            <a:spLocks noGrp="1"/>
          </p:cNvSpPr>
          <p:nvPr>
            <p:ph type="sldNum" sz="quarter" idx="12"/>
          </p:nvPr>
        </p:nvSpPr>
        <p:spPr/>
        <p:txBody>
          <a:bodyPr/>
          <a:lstStyle/>
          <a:p>
            <a:fld id="{E2223614-43AA-4ABD-9E0A-30395EE8EB87}" type="slidenum">
              <a:rPr kumimoji="1" lang="ja-JP" altLang="en-US" smtClean="0"/>
              <a:t>30</a:t>
            </a:fld>
            <a:endParaRPr kumimoji="1" lang="ja-JP" altLang="en-US"/>
          </a:p>
        </p:txBody>
      </p:sp>
      <p:pic>
        <p:nvPicPr>
          <p:cNvPr id="3074" name="Picture 2" descr="TAKINAI HOUSE-E - 注文住宅事例｜SUVACO(スバコ)">
            <a:extLst>
              <a:ext uri="{FF2B5EF4-FFF2-40B4-BE49-F238E27FC236}">
                <a16:creationId xmlns:a16="http://schemas.microsoft.com/office/drawing/2014/main" id="{1C21E3F1-BEED-4271-B0C5-895930EE33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75" y="857250"/>
            <a:ext cx="77152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39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76552A8-A8C2-43B1-A97A-81038486EBE9}"/>
              </a:ext>
            </a:extLst>
          </p:cNvPr>
          <p:cNvSpPr>
            <a:spLocks noGrp="1"/>
          </p:cNvSpPr>
          <p:nvPr>
            <p:ph type="sldNum" sz="quarter" idx="12"/>
          </p:nvPr>
        </p:nvSpPr>
        <p:spPr/>
        <p:txBody>
          <a:bodyPr/>
          <a:lstStyle/>
          <a:p>
            <a:fld id="{E2223614-43AA-4ABD-9E0A-30395EE8EB87}" type="slidenum">
              <a:rPr kumimoji="1" lang="ja-JP" altLang="en-US" smtClean="0"/>
              <a:t>31</a:t>
            </a:fld>
            <a:endParaRPr kumimoji="1" lang="ja-JP" altLang="en-US"/>
          </a:p>
        </p:txBody>
      </p:sp>
      <p:pic>
        <p:nvPicPr>
          <p:cNvPr id="3" name="図 2">
            <a:extLst>
              <a:ext uri="{FF2B5EF4-FFF2-40B4-BE49-F238E27FC236}">
                <a16:creationId xmlns:a16="http://schemas.microsoft.com/office/drawing/2014/main" id="{824A46CF-C6C7-482B-85EE-5BF0F9F918BE}"/>
              </a:ext>
            </a:extLst>
          </p:cNvPr>
          <p:cNvPicPr>
            <a:picLocks noChangeAspect="1"/>
          </p:cNvPicPr>
          <p:nvPr/>
        </p:nvPicPr>
        <p:blipFill>
          <a:blip r:embed="rId2"/>
          <a:stretch>
            <a:fillRect/>
          </a:stretch>
        </p:blipFill>
        <p:spPr>
          <a:xfrm>
            <a:off x="2228711" y="857254"/>
            <a:ext cx="7734585" cy="5143499"/>
          </a:xfrm>
          <a:prstGeom prst="rect">
            <a:avLst/>
          </a:prstGeom>
        </p:spPr>
      </p:pic>
    </p:spTree>
    <p:extLst>
      <p:ext uri="{BB962C8B-B14F-4D97-AF65-F5344CB8AC3E}">
        <p14:creationId xmlns:p14="http://schemas.microsoft.com/office/powerpoint/2010/main" val="169349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45059" name="スライド番号プレースホルダ 4"/>
          <p:cNvSpPr>
            <a:spLocks noGrp="1"/>
          </p:cNvSpPr>
          <p:nvPr>
            <p:ph type="sldNum" sz="quarter" idx="12"/>
          </p:nvPr>
        </p:nvSpPr>
        <p:spPr bwMode="auto">
          <a:noFill/>
          <a:ln>
            <a:miter lim="800000"/>
            <a:headEnd/>
            <a:tailEnd/>
          </a:ln>
        </p:spPr>
        <p:txBody>
          <a:bodyPr vert="horz" wrap="square" lIns="91440" tIns="45720" rIns="91440" bIns="45720" numCol="1" rtlCol="0" anchor="t" anchorCtr="0" compatLnSpc="1">
            <a:prstTxWarp prst="textNoShape">
              <a:avLst/>
            </a:prstTxWarp>
          </a:bodyPr>
          <a:lstStyle/>
          <a:p>
            <a:fld id="{ED06F40E-0FF6-4A2C-9161-155B2983AB99}" type="slidenum">
              <a:rPr lang="en-US" altLang="ja-JP" smtClean="0">
                <a:latin typeface="Arial" pitchFamily="34" charset="0"/>
              </a:rPr>
              <a:pPr/>
              <a:t>32</a:t>
            </a:fld>
            <a:endParaRPr lang="en-US" altLang="ja-JP">
              <a:latin typeface="Arial" pitchFamily="34" charset="0"/>
            </a:endParaRPr>
          </a:p>
        </p:txBody>
      </p:sp>
      <p:sp>
        <p:nvSpPr>
          <p:cNvPr id="29" name="角丸四角形 28"/>
          <p:cNvSpPr/>
          <p:nvPr/>
        </p:nvSpPr>
        <p:spPr>
          <a:xfrm>
            <a:off x="1585784" y="107264"/>
            <a:ext cx="2039898" cy="1723989"/>
          </a:xfrm>
          <a:prstGeom prst="roundRect">
            <a:avLst/>
          </a:prstGeom>
          <a:pattFill prst="wdUpDiag">
            <a:fgClr>
              <a:schemeClr val="accent1"/>
            </a:fgClr>
            <a:bgClr>
              <a:schemeClr val="bg1"/>
            </a:bgClr>
          </a:pattFill>
          <a:ln>
            <a:solidFill>
              <a:srgbClr val="FF0000"/>
            </a:solid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 name="角丸四角形 29"/>
          <p:cNvSpPr/>
          <p:nvPr/>
        </p:nvSpPr>
        <p:spPr>
          <a:xfrm>
            <a:off x="1885653" y="357188"/>
            <a:ext cx="1440160" cy="122413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ja-JP" altLang="en-US" sz="2800" dirty="0"/>
              <a:t>ノイズ</a:t>
            </a:r>
          </a:p>
        </p:txBody>
      </p:sp>
      <p:sp>
        <p:nvSpPr>
          <p:cNvPr id="5" name="正方形/長方形 4"/>
          <p:cNvSpPr/>
          <p:nvPr/>
        </p:nvSpPr>
        <p:spPr>
          <a:xfrm>
            <a:off x="3901284" y="263451"/>
            <a:ext cx="6299175" cy="8747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t>電波障害</a:t>
            </a:r>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808" y="1311061"/>
            <a:ext cx="6196920" cy="2708284"/>
          </a:xfrm>
          <a:prstGeom prst="rect">
            <a:avLst/>
          </a:prstGeom>
        </p:spPr>
      </p:pic>
      <p:grpSp>
        <p:nvGrpSpPr>
          <p:cNvPr id="8" name="グループ化 7"/>
          <p:cNvGrpSpPr/>
          <p:nvPr/>
        </p:nvGrpSpPr>
        <p:grpSpPr>
          <a:xfrm>
            <a:off x="1836486" y="4019345"/>
            <a:ext cx="4873217" cy="2088232"/>
            <a:chOff x="312483" y="4019345"/>
            <a:chExt cx="4873217" cy="2088232"/>
          </a:xfrm>
        </p:grpSpPr>
        <p:pic>
          <p:nvPicPr>
            <p:cNvPr id="45083" name="Picture 3"/>
            <p:cNvPicPr>
              <a:picLocks noChangeAspect="1" noChangeArrowheads="1"/>
            </p:cNvPicPr>
            <p:nvPr/>
          </p:nvPicPr>
          <p:blipFill rotWithShape="1">
            <a:blip r:embed="rId3"/>
            <a:srcRect l="7987" t="5751" b="6339"/>
            <a:stretch/>
          </p:blipFill>
          <p:spPr bwMode="auto">
            <a:xfrm>
              <a:off x="312483" y="4019345"/>
              <a:ext cx="4873217" cy="2088232"/>
            </a:xfrm>
            <a:prstGeom prst="rect">
              <a:avLst/>
            </a:prstGeom>
            <a:noFill/>
            <a:ln w="28575">
              <a:solidFill>
                <a:srgbClr val="00B050"/>
              </a:solidFill>
              <a:miter lim="800000"/>
              <a:headEnd/>
              <a:tailEnd/>
            </a:ln>
          </p:spPr>
        </p:pic>
        <p:sp>
          <p:nvSpPr>
            <p:cNvPr id="45085" name="爆発 2 28"/>
            <p:cNvSpPr>
              <a:spLocks noChangeArrowheads="1"/>
            </p:cNvSpPr>
            <p:nvPr/>
          </p:nvSpPr>
          <p:spPr bwMode="auto">
            <a:xfrm>
              <a:off x="960555" y="4650800"/>
              <a:ext cx="1635122" cy="1308098"/>
            </a:xfrm>
            <a:prstGeom prst="irregularSeal2">
              <a:avLst/>
            </a:prstGeom>
            <a:solidFill>
              <a:srgbClr val="00B050">
                <a:alpha val="20000"/>
              </a:srgbClr>
            </a:solidFill>
            <a:ln w="28575" algn="ctr">
              <a:solidFill>
                <a:srgbClr val="FFFF00"/>
              </a:solidFill>
              <a:round/>
              <a:headEnd/>
              <a:tailEnd/>
            </a:ln>
          </p:spPr>
          <p:txBody>
            <a:bodyPr/>
            <a:lstStyle/>
            <a:p>
              <a:endParaRPr lang="ja-JP" altLang="en-US"/>
            </a:p>
          </p:txBody>
        </p:sp>
        <p:sp>
          <p:nvSpPr>
            <p:cNvPr id="45084" name="角丸四角形 27"/>
            <p:cNvSpPr>
              <a:spLocks noChangeArrowheads="1"/>
            </p:cNvSpPr>
            <p:nvPr/>
          </p:nvSpPr>
          <p:spPr bwMode="auto">
            <a:xfrm rot="1344748">
              <a:off x="1384036" y="5127044"/>
              <a:ext cx="531729" cy="302924"/>
            </a:xfrm>
            <a:prstGeom prst="roundRect">
              <a:avLst>
                <a:gd name="adj" fmla="val 16667"/>
              </a:avLst>
            </a:prstGeom>
            <a:solidFill>
              <a:schemeClr val="accent1"/>
            </a:solidFill>
            <a:ln w="28575" algn="ctr">
              <a:solidFill>
                <a:srgbClr val="00B0F0"/>
              </a:solidFill>
              <a:round/>
              <a:headEnd/>
              <a:tailEnd/>
            </a:ln>
          </p:spPr>
          <p:txBody>
            <a:bodyPr/>
            <a:lstStyle/>
            <a:p>
              <a:endParaRPr lang="ja-JP" altLang="en-US"/>
            </a:p>
          </p:txBody>
        </p:sp>
      </p:grpSp>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6833" y="1967642"/>
            <a:ext cx="2279915" cy="1709936"/>
          </a:xfrm>
          <a:prstGeom prst="rect">
            <a:avLst/>
          </a:prstGeom>
        </p:spPr>
      </p:pic>
      <p:sp>
        <p:nvSpPr>
          <p:cNvPr id="11" name="テキスト ボックス 10"/>
          <p:cNvSpPr txBox="1"/>
          <p:nvPr/>
        </p:nvSpPr>
        <p:spPr>
          <a:xfrm>
            <a:off x="4273091" y="1272594"/>
            <a:ext cx="3982180" cy="461665"/>
          </a:xfrm>
          <a:prstGeom prst="rect">
            <a:avLst/>
          </a:prstGeom>
          <a:solidFill>
            <a:schemeClr val="bg1"/>
          </a:solidFill>
        </p:spPr>
        <p:txBody>
          <a:bodyPr wrap="none" rtlCol="0">
            <a:spAutoFit/>
          </a:bodyPr>
          <a:lstStyle/>
          <a:p>
            <a:r>
              <a:rPr lang="ja-JP" altLang="en-US" sz="2400" dirty="0"/>
              <a:t>スイッチング電源　特有ノイズ</a:t>
            </a:r>
          </a:p>
        </p:txBody>
      </p:sp>
      <p:pic>
        <p:nvPicPr>
          <p:cNvPr id="12" name="図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0296" y="5020561"/>
            <a:ext cx="1693778" cy="1236263"/>
          </a:xfrm>
          <a:prstGeom prst="rect">
            <a:avLst/>
          </a:prstGeom>
        </p:spPr>
      </p:pic>
      <p:pic>
        <p:nvPicPr>
          <p:cNvPr id="13" name="図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1250" y="4428406"/>
            <a:ext cx="648072" cy="716977"/>
          </a:xfrm>
          <a:prstGeom prst="rect">
            <a:avLst/>
          </a:prstGeom>
        </p:spPr>
      </p:pic>
      <p:pic>
        <p:nvPicPr>
          <p:cNvPr id="14" name="図 13"/>
          <p:cNvPicPr>
            <a:picLocks noChangeAspect="1"/>
          </p:cNvPicPr>
          <p:nvPr/>
        </p:nvPicPr>
        <p:blipFill>
          <a:blip r:embed="rId7"/>
          <a:stretch>
            <a:fillRect/>
          </a:stretch>
        </p:blipFill>
        <p:spPr>
          <a:xfrm>
            <a:off x="7191273" y="4174699"/>
            <a:ext cx="1378276" cy="1345197"/>
          </a:xfrm>
          <a:prstGeom prst="rect">
            <a:avLst/>
          </a:prstGeom>
        </p:spPr>
      </p:pic>
    </p:spTree>
    <p:extLst>
      <p:ext uri="{BB962C8B-B14F-4D97-AF65-F5344CB8AC3E}">
        <p14:creationId xmlns:p14="http://schemas.microsoft.com/office/powerpoint/2010/main" val="190911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33</a:t>
            </a:fld>
            <a:endParaRPr kumimoji="1" lang="ja-JP" altLang="en-US"/>
          </a:p>
        </p:txBody>
      </p:sp>
      <p:sp>
        <p:nvSpPr>
          <p:cNvPr id="4" name="テキスト ボックス 3"/>
          <p:cNvSpPr txBox="1"/>
          <p:nvPr/>
        </p:nvSpPr>
        <p:spPr>
          <a:xfrm>
            <a:off x="3143672" y="2492896"/>
            <a:ext cx="4466287" cy="707886"/>
          </a:xfrm>
          <a:prstGeom prst="rect">
            <a:avLst/>
          </a:prstGeom>
          <a:noFill/>
        </p:spPr>
        <p:txBody>
          <a:bodyPr wrap="none" rtlCol="0">
            <a:spAutoFit/>
          </a:bodyPr>
          <a:lstStyle/>
          <a:p>
            <a:r>
              <a:rPr lang="ja-JP" altLang="en-US" sz="4000" dirty="0"/>
              <a:t>⑥　心理を活用する</a:t>
            </a:r>
          </a:p>
        </p:txBody>
      </p:sp>
    </p:spTree>
    <p:extLst>
      <p:ext uri="{BB962C8B-B14F-4D97-AF65-F5344CB8AC3E}">
        <p14:creationId xmlns:p14="http://schemas.microsoft.com/office/powerpoint/2010/main" val="4860661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495603" y="1494280"/>
            <a:ext cx="7516801" cy="461665"/>
          </a:xfrm>
          <a:prstGeom prst="rect">
            <a:avLst/>
          </a:prstGeom>
          <a:noFill/>
        </p:spPr>
        <p:txBody>
          <a:bodyPr wrap="none" rtlCol="0">
            <a:spAutoFit/>
          </a:bodyPr>
          <a:lstStyle/>
          <a:p>
            <a:r>
              <a:rPr lang="en-US" altLang="ja-JP" sz="2400" dirty="0"/>
              <a:t>『</a:t>
            </a:r>
            <a:r>
              <a:rPr lang="ja-JP" altLang="en-US" sz="2400" dirty="0"/>
              <a:t>光</a:t>
            </a:r>
            <a:r>
              <a:rPr lang="en-US" altLang="ja-JP" sz="2400" dirty="0"/>
              <a:t>』</a:t>
            </a:r>
            <a:r>
              <a:rPr lang="ja-JP" altLang="en-US" sz="2400" dirty="0"/>
              <a:t>　の役割を十分に認識し快適な住環境を創りましょう</a:t>
            </a:r>
          </a:p>
        </p:txBody>
      </p:sp>
      <p:sp>
        <p:nvSpPr>
          <p:cNvPr id="4" name="テキスト ボックス 3"/>
          <p:cNvSpPr txBox="1"/>
          <p:nvPr/>
        </p:nvSpPr>
        <p:spPr>
          <a:xfrm>
            <a:off x="4117812" y="2880811"/>
            <a:ext cx="6550191" cy="461665"/>
          </a:xfrm>
          <a:prstGeom prst="rect">
            <a:avLst/>
          </a:prstGeom>
          <a:noFill/>
        </p:spPr>
        <p:txBody>
          <a:bodyPr wrap="none" rtlCol="0">
            <a:spAutoFit/>
          </a:bodyPr>
          <a:lstStyle/>
          <a:p>
            <a:r>
              <a:rPr lang="ja-JP" altLang="en-US" sz="2400" dirty="0"/>
              <a:t>生活は光の変化に反応し、それに習い順応する</a:t>
            </a:r>
            <a:endParaRPr lang="en-US" altLang="ja-JP" sz="2400" dirty="0"/>
          </a:p>
        </p:txBody>
      </p:sp>
      <p:sp>
        <p:nvSpPr>
          <p:cNvPr id="5" name="テキスト ボックス 4"/>
          <p:cNvSpPr txBox="1"/>
          <p:nvPr/>
        </p:nvSpPr>
        <p:spPr>
          <a:xfrm>
            <a:off x="4117812" y="3988803"/>
            <a:ext cx="5080237" cy="461665"/>
          </a:xfrm>
          <a:prstGeom prst="rect">
            <a:avLst/>
          </a:prstGeom>
          <a:noFill/>
        </p:spPr>
        <p:txBody>
          <a:bodyPr wrap="none" rtlCol="0">
            <a:spAutoFit/>
          </a:bodyPr>
          <a:lstStyle/>
          <a:p>
            <a:r>
              <a:rPr lang="ja-JP" altLang="en-US" sz="2400" dirty="0"/>
              <a:t>人間も動植物も光を求めて生きている</a:t>
            </a:r>
          </a:p>
        </p:txBody>
      </p:sp>
      <p:sp>
        <p:nvSpPr>
          <p:cNvPr id="6" name="テキスト ボックス 5"/>
          <p:cNvSpPr txBox="1"/>
          <p:nvPr/>
        </p:nvSpPr>
        <p:spPr>
          <a:xfrm>
            <a:off x="3431704" y="4850571"/>
            <a:ext cx="7108036" cy="707886"/>
          </a:xfrm>
          <a:prstGeom prst="rect">
            <a:avLst/>
          </a:prstGeom>
          <a:noFill/>
        </p:spPr>
        <p:txBody>
          <a:bodyPr wrap="none" rtlCol="0">
            <a:spAutoFit/>
          </a:bodyPr>
          <a:lstStyle/>
          <a:p>
            <a:r>
              <a:rPr lang="ja-JP" altLang="en-US" sz="2400" dirty="0"/>
              <a:t>人間は光を　</a:t>
            </a:r>
            <a:r>
              <a:rPr lang="ja-JP" altLang="en-US" sz="4000" dirty="0">
                <a:solidFill>
                  <a:srgbClr val="0070C0"/>
                </a:solidFill>
              </a:rPr>
              <a:t>「目」</a:t>
            </a:r>
            <a:r>
              <a:rPr lang="ja-JP" altLang="en-US" sz="2400" dirty="0"/>
              <a:t>　と　</a:t>
            </a:r>
            <a:r>
              <a:rPr lang="ja-JP" altLang="en-US" sz="4000" dirty="0">
                <a:solidFill>
                  <a:srgbClr val="0070C0"/>
                </a:solidFill>
              </a:rPr>
              <a:t>「脳」</a:t>
            </a:r>
            <a:r>
              <a:rPr lang="ja-JP" altLang="en-US" sz="2400" dirty="0"/>
              <a:t>　で受け止めている</a:t>
            </a:r>
          </a:p>
        </p:txBody>
      </p:sp>
      <p:sp>
        <p:nvSpPr>
          <p:cNvPr id="7" name="フッター プレースホルダ 6"/>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8" name="スライド番号プレースホルダー 7"/>
          <p:cNvSpPr>
            <a:spLocks noGrp="1"/>
          </p:cNvSpPr>
          <p:nvPr>
            <p:ph type="sldNum" sz="quarter" idx="12"/>
          </p:nvPr>
        </p:nvSpPr>
        <p:spPr/>
        <p:txBody>
          <a:bodyPr/>
          <a:lstStyle/>
          <a:p>
            <a:fld id="{2032E6E7-842D-42D6-B09B-CE736B8DC3AA}" type="slidenum">
              <a:rPr kumimoji="1" lang="ja-JP" altLang="en-US" smtClean="0"/>
              <a:t>34</a:t>
            </a:fld>
            <a:endParaRPr kumimoji="1" lang="ja-JP" altLang="en-US"/>
          </a:p>
        </p:txBody>
      </p:sp>
      <p:sp>
        <p:nvSpPr>
          <p:cNvPr id="10" name="正方形/長方形 9"/>
          <p:cNvSpPr/>
          <p:nvPr/>
        </p:nvSpPr>
        <p:spPr>
          <a:xfrm>
            <a:off x="1812714" y="337798"/>
            <a:ext cx="8568952"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t>光とともにある人間の心理と生理</a:t>
            </a:r>
          </a:p>
        </p:txBody>
      </p:sp>
      <p:sp>
        <p:nvSpPr>
          <p:cNvPr id="2" name="テキスト ボックス 1"/>
          <p:cNvSpPr txBox="1"/>
          <p:nvPr/>
        </p:nvSpPr>
        <p:spPr>
          <a:xfrm>
            <a:off x="1985433" y="2880811"/>
            <a:ext cx="1308371"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ja-JP" altLang="en-US" sz="2400" dirty="0"/>
              <a:t>光に習う</a:t>
            </a:r>
          </a:p>
        </p:txBody>
      </p:sp>
      <p:sp>
        <p:nvSpPr>
          <p:cNvPr id="11" name="テキスト ボックス 10"/>
          <p:cNvSpPr txBox="1"/>
          <p:nvPr/>
        </p:nvSpPr>
        <p:spPr>
          <a:xfrm>
            <a:off x="1985433" y="3988803"/>
            <a:ext cx="1308371"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ja-JP" altLang="en-US" sz="2400" dirty="0"/>
              <a:t>光に集う</a:t>
            </a:r>
          </a:p>
        </p:txBody>
      </p:sp>
      <p:sp>
        <p:nvSpPr>
          <p:cNvPr id="12" name="テキスト ボックス 11"/>
          <p:cNvSpPr txBox="1"/>
          <p:nvPr/>
        </p:nvSpPr>
        <p:spPr>
          <a:xfrm>
            <a:off x="1985433" y="5096795"/>
            <a:ext cx="1308371"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ja-JP" altLang="en-US" sz="2400" dirty="0"/>
              <a:t>光に憩う</a:t>
            </a:r>
          </a:p>
        </p:txBody>
      </p:sp>
    </p:spTree>
    <p:extLst>
      <p:ext uri="{BB962C8B-B14F-4D97-AF65-F5344CB8AC3E}">
        <p14:creationId xmlns:p14="http://schemas.microsoft.com/office/powerpoint/2010/main" val="593003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35</a:t>
            </a:fld>
            <a:endParaRPr kumimoji="1" lang="ja-JP" altLang="en-US"/>
          </a:p>
        </p:txBody>
      </p:sp>
      <p:sp>
        <p:nvSpPr>
          <p:cNvPr id="6" name="正方形/長方形 5"/>
          <p:cNvSpPr/>
          <p:nvPr/>
        </p:nvSpPr>
        <p:spPr>
          <a:xfrm>
            <a:off x="1847528" y="260648"/>
            <a:ext cx="8568952"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t>色情報の心理的効果の伝達過程</a:t>
            </a:r>
          </a:p>
        </p:txBody>
      </p:sp>
      <p:sp>
        <p:nvSpPr>
          <p:cNvPr id="7" name="角丸四角形 6"/>
          <p:cNvSpPr/>
          <p:nvPr/>
        </p:nvSpPr>
        <p:spPr>
          <a:xfrm>
            <a:off x="1847528" y="1916832"/>
            <a:ext cx="936104" cy="1800200"/>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p>
        </p:txBody>
      </p:sp>
      <p:sp>
        <p:nvSpPr>
          <p:cNvPr id="8" name="角丸四角形 7"/>
          <p:cNvSpPr/>
          <p:nvPr/>
        </p:nvSpPr>
        <p:spPr>
          <a:xfrm>
            <a:off x="3218828" y="1916832"/>
            <a:ext cx="936104" cy="1800200"/>
          </a:xfrm>
          <a:prstGeom prst="round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sp>
        <p:nvSpPr>
          <p:cNvPr id="9" name="角丸四角形 8"/>
          <p:cNvSpPr/>
          <p:nvPr/>
        </p:nvSpPr>
        <p:spPr>
          <a:xfrm>
            <a:off x="4590128" y="1916832"/>
            <a:ext cx="936104" cy="1800200"/>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sp>
        <p:nvSpPr>
          <p:cNvPr id="10" name="角丸四角形 9"/>
          <p:cNvSpPr/>
          <p:nvPr/>
        </p:nvSpPr>
        <p:spPr>
          <a:xfrm>
            <a:off x="5961428" y="1916832"/>
            <a:ext cx="936104" cy="1800200"/>
          </a:xfrm>
          <a:prstGeom prst="roundRect">
            <a:avLst/>
          </a:prstGeom>
          <a:solidFill>
            <a:schemeClr val="bg2">
              <a:lumMod val="9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sp>
        <p:nvSpPr>
          <p:cNvPr id="11" name="テキスト ボックス 10"/>
          <p:cNvSpPr txBox="1"/>
          <p:nvPr/>
        </p:nvSpPr>
        <p:spPr>
          <a:xfrm>
            <a:off x="2046293" y="2424517"/>
            <a:ext cx="492443" cy="861774"/>
          </a:xfrm>
          <a:prstGeom prst="rect">
            <a:avLst/>
          </a:prstGeom>
          <a:noFill/>
        </p:spPr>
        <p:txBody>
          <a:bodyPr vert="eaVert" wrap="none" rtlCol="0">
            <a:spAutoFit/>
          </a:bodyPr>
          <a:lstStyle/>
          <a:p>
            <a:r>
              <a:rPr lang="ja-JP" altLang="en-US" sz="2000" dirty="0"/>
              <a:t>色刺激</a:t>
            </a:r>
          </a:p>
        </p:txBody>
      </p:sp>
      <p:sp>
        <p:nvSpPr>
          <p:cNvPr id="12" name="テキスト ボックス 11"/>
          <p:cNvSpPr txBox="1"/>
          <p:nvPr/>
        </p:nvSpPr>
        <p:spPr>
          <a:xfrm>
            <a:off x="3407172" y="2207248"/>
            <a:ext cx="492443" cy="1374735"/>
          </a:xfrm>
          <a:prstGeom prst="rect">
            <a:avLst/>
          </a:prstGeom>
          <a:noFill/>
        </p:spPr>
        <p:txBody>
          <a:bodyPr vert="eaVert" wrap="none" rtlCol="0">
            <a:spAutoFit/>
          </a:bodyPr>
          <a:lstStyle/>
          <a:p>
            <a:r>
              <a:rPr lang="ja-JP" altLang="en-US" sz="2000" dirty="0"/>
              <a:t>色感覚効果</a:t>
            </a:r>
          </a:p>
        </p:txBody>
      </p:sp>
      <p:sp>
        <p:nvSpPr>
          <p:cNvPr id="13" name="テキスト ボックス 12"/>
          <p:cNvSpPr txBox="1"/>
          <p:nvPr/>
        </p:nvSpPr>
        <p:spPr>
          <a:xfrm>
            <a:off x="4803755" y="2207248"/>
            <a:ext cx="492443" cy="1374735"/>
          </a:xfrm>
          <a:prstGeom prst="rect">
            <a:avLst/>
          </a:prstGeom>
          <a:noFill/>
        </p:spPr>
        <p:txBody>
          <a:bodyPr vert="eaVert" wrap="none" rtlCol="0">
            <a:spAutoFit/>
          </a:bodyPr>
          <a:lstStyle/>
          <a:p>
            <a:r>
              <a:rPr lang="ja-JP" altLang="en-US" sz="2000" dirty="0"/>
              <a:t>色知覚効果</a:t>
            </a:r>
          </a:p>
        </p:txBody>
      </p:sp>
      <p:sp>
        <p:nvSpPr>
          <p:cNvPr id="14" name="テキスト ボックス 13"/>
          <p:cNvSpPr txBox="1"/>
          <p:nvPr/>
        </p:nvSpPr>
        <p:spPr>
          <a:xfrm>
            <a:off x="6169320" y="2207248"/>
            <a:ext cx="492443" cy="1374735"/>
          </a:xfrm>
          <a:prstGeom prst="rect">
            <a:avLst/>
          </a:prstGeom>
          <a:noFill/>
        </p:spPr>
        <p:txBody>
          <a:bodyPr vert="eaVert" wrap="none" rtlCol="0">
            <a:spAutoFit/>
          </a:bodyPr>
          <a:lstStyle/>
          <a:p>
            <a:r>
              <a:rPr lang="ja-JP" altLang="en-US" sz="2000" dirty="0"/>
              <a:t>色感情効果</a:t>
            </a:r>
          </a:p>
        </p:txBody>
      </p:sp>
      <p:sp>
        <p:nvSpPr>
          <p:cNvPr id="15" name="角丸四角形 14"/>
          <p:cNvSpPr/>
          <p:nvPr/>
        </p:nvSpPr>
        <p:spPr>
          <a:xfrm>
            <a:off x="7464152" y="2060848"/>
            <a:ext cx="1368152" cy="504056"/>
          </a:xfrm>
          <a:prstGeom prst="roundRect">
            <a:avLst/>
          </a:prstGeom>
          <a:solidFill>
            <a:srgbClr val="0070C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t>知覚感情</a:t>
            </a:r>
          </a:p>
        </p:txBody>
      </p:sp>
      <p:sp>
        <p:nvSpPr>
          <p:cNvPr id="16" name="角丸四角形 15"/>
          <p:cNvSpPr/>
          <p:nvPr/>
        </p:nvSpPr>
        <p:spPr>
          <a:xfrm>
            <a:off x="7455577" y="3014067"/>
            <a:ext cx="1368152" cy="504056"/>
          </a:xfrm>
          <a:prstGeom prst="roundRect">
            <a:avLst/>
          </a:prstGeom>
          <a:solidFill>
            <a:srgbClr val="EB5D4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t>情緒感情</a:t>
            </a:r>
          </a:p>
        </p:txBody>
      </p:sp>
      <p:sp>
        <p:nvSpPr>
          <p:cNvPr id="17" name="テキスト ボックス 16"/>
          <p:cNvSpPr txBox="1"/>
          <p:nvPr/>
        </p:nvSpPr>
        <p:spPr>
          <a:xfrm>
            <a:off x="7585174" y="1306039"/>
            <a:ext cx="1107996" cy="369332"/>
          </a:xfrm>
          <a:prstGeom prst="rect">
            <a:avLst/>
          </a:prstGeom>
          <a:noFill/>
        </p:spPr>
        <p:txBody>
          <a:bodyPr wrap="none" rtlCol="0">
            <a:spAutoFit/>
          </a:bodyPr>
          <a:lstStyle/>
          <a:p>
            <a:r>
              <a:rPr lang="ja-JP" altLang="en-US" dirty="0"/>
              <a:t>万人共通</a:t>
            </a:r>
          </a:p>
        </p:txBody>
      </p:sp>
      <p:sp>
        <p:nvSpPr>
          <p:cNvPr id="18" name="テキスト ボックス 17"/>
          <p:cNvSpPr txBox="1"/>
          <p:nvPr/>
        </p:nvSpPr>
        <p:spPr>
          <a:xfrm>
            <a:off x="7262972" y="3971903"/>
            <a:ext cx="1752403" cy="369332"/>
          </a:xfrm>
          <a:prstGeom prst="rect">
            <a:avLst/>
          </a:prstGeom>
          <a:noFill/>
        </p:spPr>
        <p:txBody>
          <a:bodyPr wrap="none" rtlCol="0">
            <a:spAutoFit/>
          </a:bodyPr>
          <a:lstStyle/>
          <a:p>
            <a:r>
              <a:rPr lang="ja-JP" altLang="en-US" dirty="0"/>
              <a:t>個性差が大きい</a:t>
            </a:r>
            <a:endParaRPr lang="en-US" altLang="ja-JP" dirty="0"/>
          </a:p>
        </p:txBody>
      </p:sp>
      <p:sp>
        <p:nvSpPr>
          <p:cNvPr id="19" name="テキスト ボックス 18"/>
          <p:cNvSpPr txBox="1"/>
          <p:nvPr/>
        </p:nvSpPr>
        <p:spPr>
          <a:xfrm>
            <a:off x="9128356" y="1819513"/>
            <a:ext cx="1338828" cy="707886"/>
          </a:xfrm>
          <a:prstGeom prst="rect">
            <a:avLst/>
          </a:prstGeom>
          <a:noFill/>
        </p:spPr>
        <p:txBody>
          <a:bodyPr wrap="none" rtlCol="0">
            <a:spAutoFit/>
          </a:bodyPr>
          <a:lstStyle/>
          <a:p>
            <a:pPr algn="ctr"/>
            <a:r>
              <a:rPr lang="ja-JP" altLang="en-US" sz="2000" dirty="0"/>
              <a:t>寒・暖</a:t>
            </a:r>
            <a:endParaRPr lang="en-US" altLang="ja-JP" sz="2000" dirty="0"/>
          </a:p>
          <a:p>
            <a:pPr algn="ctr"/>
            <a:r>
              <a:rPr lang="ja-JP" altLang="en-US" sz="2000" dirty="0"/>
              <a:t>膨張・収縮</a:t>
            </a:r>
            <a:endParaRPr lang="en-US" altLang="ja-JP" sz="2000" dirty="0"/>
          </a:p>
        </p:txBody>
      </p:sp>
      <p:sp>
        <p:nvSpPr>
          <p:cNvPr id="20" name="テキスト ボックス 19"/>
          <p:cNvSpPr txBox="1"/>
          <p:nvPr/>
        </p:nvSpPr>
        <p:spPr>
          <a:xfrm>
            <a:off x="9213056" y="2972912"/>
            <a:ext cx="1210588" cy="1323439"/>
          </a:xfrm>
          <a:prstGeom prst="rect">
            <a:avLst/>
          </a:prstGeom>
          <a:noFill/>
        </p:spPr>
        <p:txBody>
          <a:bodyPr wrap="none" rtlCol="0">
            <a:spAutoFit/>
          </a:bodyPr>
          <a:lstStyle/>
          <a:p>
            <a:r>
              <a:rPr lang="ja-JP" altLang="en-US" sz="2000" dirty="0"/>
              <a:t>単色感情</a:t>
            </a:r>
            <a:endParaRPr lang="en-US" altLang="ja-JP" sz="2000" dirty="0"/>
          </a:p>
          <a:p>
            <a:r>
              <a:rPr lang="ja-JP" altLang="en-US" sz="2000" dirty="0"/>
              <a:t>配色感情</a:t>
            </a:r>
            <a:endParaRPr lang="en-US" altLang="ja-JP" sz="2000" dirty="0"/>
          </a:p>
          <a:p>
            <a:r>
              <a:rPr lang="ja-JP" altLang="en-US" sz="2000" dirty="0"/>
              <a:t>色の連想</a:t>
            </a:r>
            <a:endParaRPr lang="en-US" altLang="ja-JP" sz="2000" dirty="0"/>
          </a:p>
          <a:p>
            <a:r>
              <a:rPr lang="ja-JP" altLang="en-US" sz="2000" dirty="0"/>
              <a:t>色の嗜好</a:t>
            </a:r>
          </a:p>
        </p:txBody>
      </p:sp>
      <p:cxnSp>
        <p:nvCxnSpPr>
          <p:cNvPr id="23" name="直線コネクタ 22"/>
          <p:cNvCxnSpPr/>
          <p:nvPr/>
        </p:nvCxnSpPr>
        <p:spPr>
          <a:xfrm flipV="1">
            <a:off x="7032104" y="2312879"/>
            <a:ext cx="288032" cy="111641"/>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7043915" y="3040499"/>
            <a:ext cx="264620" cy="140387"/>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9" name="右矢印 28"/>
          <p:cNvSpPr/>
          <p:nvPr/>
        </p:nvSpPr>
        <p:spPr>
          <a:xfrm>
            <a:off x="4255398" y="2670593"/>
            <a:ext cx="312573" cy="292678"/>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 name="右矢印 29"/>
          <p:cNvSpPr/>
          <p:nvPr/>
        </p:nvSpPr>
        <p:spPr>
          <a:xfrm>
            <a:off x="2840966" y="2670593"/>
            <a:ext cx="312573" cy="292678"/>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 name="右矢印 30"/>
          <p:cNvSpPr/>
          <p:nvPr/>
        </p:nvSpPr>
        <p:spPr>
          <a:xfrm>
            <a:off x="5604713" y="2670593"/>
            <a:ext cx="312573" cy="292678"/>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右矢印 31"/>
          <p:cNvSpPr/>
          <p:nvPr/>
        </p:nvSpPr>
        <p:spPr>
          <a:xfrm rot="16200000">
            <a:off x="7982890" y="1704512"/>
            <a:ext cx="312573" cy="29267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3" name="右矢印 32"/>
          <p:cNvSpPr/>
          <p:nvPr/>
        </p:nvSpPr>
        <p:spPr>
          <a:xfrm rot="5400000">
            <a:off x="7982888" y="3633954"/>
            <a:ext cx="312573" cy="29267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36" name="図 35"/>
          <p:cNvPicPr>
            <a:picLocks noChangeAspect="1"/>
          </p:cNvPicPr>
          <p:nvPr/>
        </p:nvPicPr>
        <p:blipFill>
          <a:blip r:embed="rId3"/>
          <a:stretch>
            <a:fillRect/>
          </a:stretch>
        </p:blipFill>
        <p:spPr>
          <a:xfrm>
            <a:off x="3714577" y="3836603"/>
            <a:ext cx="1590675" cy="2333625"/>
          </a:xfrm>
          <a:prstGeom prst="rect">
            <a:avLst/>
          </a:prstGeom>
        </p:spPr>
      </p:pic>
      <p:sp>
        <p:nvSpPr>
          <p:cNvPr id="37" name="テキスト ボックス 36"/>
          <p:cNvSpPr txBox="1"/>
          <p:nvPr/>
        </p:nvSpPr>
        <p:spPr>
          <a:xfrm>
            <a:off x="2223180" y="4893549"/>
            <a:ext cx="1085554" cy="369332"/>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wrap="none" rtlCol="0">
            <a:spAutoFit/>
          </a:bodyPr>
          <a:lstStyle/>
          <a:p>
            <a:r>
              <a:rPr lang="ja-JP" altLang="en-US" dirty="0"/>
              <a:t>光の色で</a:t>
            </a:r>
          </a:p>
        </p:txBody>
      </p:sp>
      <p:sp>
        <p:nvSpPr>
          <p:cNvPr id="38" name="テキスト ボックス 37"/>
          <p:cNvSpPr txBox="1"/>
          <p:nvPr/>
        </p:nvSpPr>
        <p:spPr>
          <a:xfrm>
            <a:off x="1895366" y="5463093"/>
            <a:ext cx="1741182" cy="369332"/>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wrap="none" rtlCol="0">
            <a:spAutoFit/>
          </a:bodyPr>
          <a:lstStyle/>
          <a:p>
            <a:r>
              <a:rPr lang="ja-JP" altLang="en-US" dirty="0"/>
              <a:t>物の色が変わり</a:t>
            </a:r>
          </a:p>
        </p:txBody>
      </p:sp>
      <p:sp>
        <p:nvSpPr>
          <p:cNvPr id="39" name="テキスト ボックス 38"/>
          <p:cNvSpPr txBox="1"/>
          <p:nvPr/>
        </p:nvSpPr>
        <p:spPr>
          <a:xfrm>
            <a:off x="5626974" y="4892158"/>
            <a:ext cx="1657826" cy="369332"/>
          </a:xfrm>
          <a:prstGeom prst="rect">
            <a:avLst/>
          </a:prstGeom>
        </p:spPr>
        <p:style>
          <a:lnRef idx="1">
            <a:schemeClr val="accent4"/>
          </a:lnRef>
          <a:fillRef idx="3">
            <a:schemeClr val="accent4"/>
          </a:fillRef>
          <a:effectRef idx="2">
            <a:schemeClr val="accent4"/>
          </a:effectRef>
          <a:fontRef idx="minor">
            <a:schemeClr val="lt1"/>
          </a:fontRef>
        </p:style>
        <p:txBody>
          <a:bodyPr wrap="none" rtlCol="0">
            <a:spAutoFit/>
          </a:bodyPr>
          <a:lstStyle/>
          <a:p>
            <a:r>
              <a:rPr lang="ja-JP" altLang="en-US" dirty="0"/>
              <a:t>光の強さを感じ</a:t>
            </a:r>
          </a:p>
        </p:txBody>
      </p:sp>
      <p:sp>
        <p:nvSpPr>
          <p:cNvPr id="40" name="テキスト ボックス 39"/>
          <p:cNvSpPr txBox="1"/>
          <p:nvPr/>
        </p:nvSpPr>
        <p:spPr>
          <a:xfrm>
            <a:off x="7778810" y="4892158"/>
            <a:ext cx="1053494" cy="369332"/>
          </a:xfrm>
          <a:prstGeom prst="rect">
            <a:avLst/>
          </a:prstGeom>
          <a:solidFill>
            <a:srgbClr val="00B050"/>
          </a:solidFill>
          <a:ln>
            <a:solidFill>
              <a:srgbClr val="007A37"/>
            </a:solidFill>
          </a:ln>
        </p:spPr>
        <p:style>
          <a:lnRef idx="1">
            <a:schemeClr val="accent4"/>
          </a:lnRef>
          <a:fillRef idx="3">
            <a:schemeClr val="accent4"/>
          </a:fillRef>
          <a:effectRef idx="2">
            <a:schemeClr val="accent4"/>
          </a:effectRef>
          <a:fontRef idx="minor">
            <a:schemeClr val="lt1"/>
          </a:fontRef>
        </p:style>
        <p:txBody>
          <a:bodyPr wrap="none" rtlCol="0">
            <a:spAutoFit/>
          </a:bodyPr>
          <a:lstStyle/>
          <a:p>
            <a:r>
              <a:rPr lang="ja-JP" altLang="en-US" dirty="0"/>
              <a:t>心地良さ</a:t>
            </a:r>
          </a:p>
        </p:txBody>
      </p:sp>
      <p:sp>
        <p:nvSpPr>
          <p:cNvPr id="41" name="テキスト ボックス 40"/>
          <p:cNvSpPr txBox="1"/>
          <p:nvPr/>
        </p:nvSpPr>
        <p:spPr>
          <a:xfrm>
            <a:off x="7982395" y="5511682"/>
            <a:ext cx="646331" cy="369332"/>
          </a:xfrm>
          <a:prstGeom prst="rect">
            <a:avLst/>
          </a:prstGeom>
          <a:solidFill>
            <a:srgbClr val="00B050"/>
          </a:solidFill>
          <a:ln>
            <a:solidFill>
              <a:srgbClr val="007A37"/>
            </a:solidFill>
          </a:ln>
        </p:spPr>
        <p:style>
          <a:lnRef idx="1">
            <a:schemeClr val="accent4"/>
          </a:lnRef>
          <a:fillRef idx="3">
            <a:schemeClr val="accent4"/>
          </a:fillRef>
          <a:effectRef idx="2">
            <a:schemeClr val="accent4"/>
          </a:effectRef>
          <a:fontRef idx="minor">
            <a:schemeClr val="lt1"/>
          </a:fontRef>
        </p:style>
        <p:txBody>
          <a:bodyPr wrap="none" rtlCol="0">
            <a:spAutoFit/>
          </a:bodyPr>
          <a:lstStyle/>
          <a:p>
            <a:r>
              <a:rPr lang="ja-JP" altLang="en-US" dirty="0"/>
              <a:t>刺激</a:t>
            </a:r>
          </a:p>
        </p:txBody>
      </p:sp>
      <p:sp>
        <p:nvSpPr>
          <p:cNvPr id="42" name="テキスト ボックス 41"/>
          <p:cNvSpPr txBox="1"/>
          <p:nvPr/>
        </p:nvSpPr>
        <p:spPr>
          <a:xfrm>
            <a:off x="9340653" y="4892158"/>
            <a:ext cx="1066318" cy="369332"/>
          </a:xfrm>
          <a:prstGeom prst="rect">
            <a:avLst/>
          </a:prstGeom>
        </p:spPr>
        <p:style>
          <a:lnRef idx="1">
            <a:schemeClr val="accent4"/>
          </a:lnRef>
          <a:fillRef idx="3">
            <a:schemeClr val="accent4"/>
          </a:fillRef>
          <a:effectRef idx="2">
            <a:schemeClr val="accent4"/>
          </a:effectRef>
          <a:fontRef idx="minor">
            <a:schemeClr val="lt1"/>
          </a:fontRef>
        </p:style>
        <p:txBody>
          <a:bodyPr wrap="none" rtlCol="0">
            <a:spAutoFit/>
          </a:bodyPr>
          <a:lstStyle/>
          <a:p>
            <a:r>
              <a:rPr lang="ja-JP" altLang="en-US" dirty="0"/>
              <a:t>記憶する</a:t>
            </a:r>
          </a:p>
        </p:txBody>
      </p:sp>
      <p:sp>
        <p:nvSpPr>
          <p:cNvPr id="43" name="角丸四角形吹き出し 42"/>
          <p:cNvSpPr/>
          <p:nvPr/>
        </p:nvSpPr>
        <p:spPr>
          <a:xfrm>
            <a:off x="3082126" y="4275289"/>
            <a:ext cx="724967" cy="360040"/>
          </a:xfrm>
          <a:prstGeom prst="wedgeRoundRectCallout">
            <a:avLst>
              <a:gd name="adj1" fmla="val -69536"/>
              <a:gd name="adj2" fmla="val 62501"/>
              <a:gd name="adj3" fmla="val 16667"/>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眼</a:t>
            </a:r>
          </a:p>
        </p:txBody>
      </p:sp>
      <p:sp>
        <p:nvSpPr>
          <p:cNvPr id="44" name="角丸四角形吹き出し 43"/>
          <p:cNvSpPr/>
          <p:nvPr/>
        </p:nvSpPr>
        <p:spPr>
          <a:xfrm>
            <a:off x="5212736" y="4259235"/>
            <a:ext cx="724967" cy="360040"/>
          </a:xfrm>
          <a:prstGeom prst="wedgeRoundRectCallout">
            <a:avLst>
              <a:gd name="adj1" fmla="val 70331"/>
              <a:gd name="adj2" fmla="val 54958"/>
              <a:gd name="adj3" fmla="val 16667"/>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ja-JP" altLang="en-US" dirty="0"/>
              <a:t>大脳</a:t>
            </a:r>
          </a:p>
        </p:txBody>
      </p:sp>
      <p:sp>
        <p:nvSpPr>
          <p:cNvPr id="45" name="右矢印 44"/>
          <p:cNvSpPr/>
          <p:nvPr/>
        </p:nvSpPr>
        <p:spPr>
          <a:xfrm>
            <a:off x="7428890" y="4930485"/>
            <a:ext cx="312573" cy="2926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6" name="右矢印 45"/>
          <p:cNvSpPr/>
          <p:nvPr/>
        </p:nvSpPr>
        <p:spPr>
          <a:xfrm>
            <a:off x="8930195" y="4943130"/>
            <a:ext cx="312573" cy="2926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8" name="直線コネクタ 47"/>
          <p:cNvCxnSpPr/>
          <p:nvPr/>
        </p:nvCxnSpPr>
        <p:spPr>
          <a:xfrm>
            <a:off x="7536579" y="2789773"/>
            <a:ext cx="2942819" cy="0"/>
          </a:xfrm>
          <a:prstGeom prst="line">
            <a:avLst/>
          </a:prstGeom>
          <a:ln w="19050">
            <a:solidFill>
              <a:srgbClr val="0066FF"/>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54593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lang="ja-JP" altLang="en-US">
                <a:latin typeface="Calibri" panose="020F0502020204030204"/>
                <a:ea typeface="ＭＳ Ｐゴシック" panose="020B0600070205080204" pitchFamily="50" charset="-128"/>
              </a:rPr>
              <a:t>灯り計画　</a:t>
            </a:r>
            <a:r>
              <a:rPr lang="en-US" altLang="ja-JP">
                <a:latin typeface="Calibri" panose="020F0502020204030204"/>
                <a:ea typeface="ＭＳ Ｐゴシック" panose="020B0600070205080204" pitchFamily="50" charset="-128"/>
              </a:rPr>
              <a:t>Lighting</a:t>
            </a:r>
            <a:r>
              <a:rPr lang="ja-JP" altLang="en-US">
                <a:latin typeface="Calibri" panose="020F0502020204030204"/>
                <a:ea typeface="ＭＳ Ｐゴシック" panose="020B0600070205080204" pitchFamily="50" charset="-128"/>
              </a:rPr>
              <a:t>　</a:t>
            </a:r>
            <a:r>
              <a:rPr lang="en-US" altLang="ja-JP">
                <a:latin typeface="Calibri" panose="020F0502020204030204"/>
                <a:ea typeface="ＭＳ Ｐゴシック" panose="020B0600070205080204" pitchFamily="50" charset="-128"/>
              </a:rPr>
              <a:t>Planning</a:t>
            </a:r>
            <a:endParaRPr lang="ja-JP" altLang="en-US">
              <a:latin typeface="Calibri" panose="020F0502020204030204"/>
              <a:ea typeface="ＭＳ Ｐゴシック" panose="020B0600070205080204" pitchFamily="50" charset="-128"/>
            </a:endParaRPr>
          </a:p>
        </p:txBody>
      </p:sp>
      <p:sp>
        <p:nvSpPr>
          <p:cNvPr id="3" name="スライド番号プレースホルダー 2"/>
          <p:cNvSpPr>
            <a:spLocks noGrp="1"/>
          </p:cNvSpPr>
          <p:nvPr>
            <p:ph type="sldNum" sz="quarter" idx="12"/>
          </p:nvPr>
        </p:nvSpPr>
        <p:spPr/>
        <p:txBody>
          <a:bodyPr/>
          <a:lstStyle/>
          <a:p>
            <a:fld id="{2032E6E7-842D-42D6-B09B-CE736B8DC3AA}" type="slidenum">
              <a:rPr lang="ja-JP" altLang="en-US">
                <a:latin typeface="Calibri" panose="020F0502020204030204"/>
                <a:ea typeface="ＭＳ Ｐゴシック" panose="020B0600070205080204" pitchFamily="50" charset="-128"/>
              </a:rPr>
              <a:pPr/>
              <a:t>36</a:t>
            </a:fld>
            <a:endParaRPr lang="ja-JP" altLang="en-US">
              <a:latin typeface="Calibri" panose="020F0502020204030204"/>
              <a:ea typeface="ＭＳ Ｐゴシック" panose="020B0600070205080204" pitchFamily="50" charset="-128"/>
            </a:endParaRPr>
          </a:p>
        </p:txBody>
      </p:sp>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l="19906" t="7623" r="13494" b="10251"/>
          <a:stretch/>
        </p:blipFill>
        <p:spPr>
          <a:xfrm>
            <a:off x="7521805" y="141046"/>
            <a:ext cx="2931533" cy="3089994"/>
          </a:xfrm>
          <a:prstGeom prst="rect">
            <a:avLst/>
          </a:prstGeom>
        </p:spPr>
      </p:pic>
      <p:pic>
        <p:nvPicPr>
          <p:cNvPr id="5" name="図 4"/>
          <p:cNvPicPr>
            <a:picLocks noChangeAspect="1"/>
          </p:cNvPicPr>
          <p:nvPr/>
        </p:nvPicPr>
        <p:blipFill rotWithShape="1">
          <a:blip r:embed="rId4" cstate="print">
            <a:extLst>
              <a:ext uri="{28A0092B-C50C-407E-A947-70E740481C1C}">
                <a14:useLocalDpi xmlns:a14="http://schemas.microsoft.com/office/drawing/2010/main" val="0"/>
              </a:ext>
            </a:extLst>
          </a:blip>
          <a:srcRect l="24013" r="23225" b="3800"/>
          <a:stretch/>
        </p:blipFill>
        <p:spPr>
          <a:xfrm>
            <a:off x="7694162" y="3231039"/>
            <a:ext cx="2948864" cy="3024336"/>
          </a:xfrm>
          <a:prstGeom prst="rect">
            <a:avLst/>
          </a:prstGeom>
        </p:spPr>
      </p:pic>
      <p:pic>
        <p:nvPicPr>
          <p:cNvPr id="8" name="図 7"/>
          <p:cNvPicPr>
            <a:picLocks noChangeAspect="1"/>
          </p:cNvPicPr>
          <p:nvPr/>
        </p:nvPicPr>
        <p:blipFill rotWithShape="1">
          <a:blip r:embed="rId5" cstate="print">
            <a:extLst>
              <a:ext uri="{28A0092B-C50C-407E-A947-70E740481C1C}">
                <a14:useLocalDpi xmlns:a14="http://schemas.microsoft.com/office/drawing/2010/main" val="0"/>
              </a:ext>
            </a:extLst>
          </a:blip>
          <a:srcRect l="4200" t="9051" r="5502" b="12201"/>
          <a:stretch/>
        </p:blipFill>
        <p:spPr>
          <a:xfrm>
            <a:off x="4527911" y="3516535"/>
            <a:ext cx="3026068" cy="2639012"/>
          </a:xfrm>
          <a:prstGeom prst="rect">
            <a:avLst/>
          </a:prstGeom>
        </p:spPr>
      </p:pic>
      <p:sp>
        <p:nvSpPr>
          <p:cNvPr id="9" name="円/楕円 8"/>
          <p:cNvSpPr/>
          <p:nvPr/>
        </p:nvSpPr>
        <p:spPr>
          <a:xfrm>
            <a:off x="1745778" y="494567"/>
            <a:ext cx="2633862" cy="2633862"/>
          </a:xfrm>
          <a:prstGeom prst="ellipse">
            <a:avLst/>
          </a:prstGeom>
          <a:solidFill>
            <a:srgbClr val="E53C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panose="020F0502020204030204"/>
              <a:ea typeface="ＭＳ Ｐゴシック" panose="020B0600070205080204" pitchFamily="50" charset="-128"/>
            </a:endParaRPr>
          </a:p>
        </p:txBody>
      </p:sp>
      <p:sp>
        <p:nvSpPr>
          <p:cNvPr id="10" name="円/楕円 9"/>
          <p:cNvSpPr/>
          <p:nvPr/>
        </p:nvSpPr>
        <p:spPr>
          <a:xfrm>
            <a:off x="1753867" y="3426276"/>
            <a:ext cx="2633862" cy="2633862"/>
          </a:xfrm>
          <a:prstGeom prst="ellipse">
            <a:avLst/>
          </a:prstGeom>
          <a:solidFill>
            <a:srgbClr val="CB20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panose="020F0502020204030204"/>
              <a:ea typeface="ＭＳ Ｐゴシック" panose="020B0600070205080204" pitchFamily="50" charset="-128"/>
            </a:endParaRPr>
          </a:p>
        </p:txBody>
      </p:sp>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4876" y="347957"/>
            <a:ext cx="3272962" cy="2454722"/>
          </a:xfrm>
          <a:prstGeom prst="rect">
            <a:avLst/>
          </a:prstGeom>
        </p:spPr>
      </p:pic>
      <p:pic>
        <p:nvPicPr>
          <p:cNvPr id="12" name="図 11"/>
          <p:cNvPicPr>
            <a:picLocks noChangeAspect="1"/>
          </p:cNvPicPr>
          <p:nvPr/>
        </p:nvPicPr>
        <p:blipFill rotWithShape="1">
          <a:blip r:embed="rId7">
            <a:extLst>
              <a:ext uri="{28A0092B-C50C-407E-A947-70E740481C1C}">
                <a14:useLocalDpi xmlns:a14="http://schemas.microsoft.com/office/drawing/2010/main" val="0"/>
              </a:ext>
            </a:extLst>
          </a:blip>
          <a:srcRect l="6048" t="236" r="4071" b="-236"/>
          <a:stretch/>
        </p:blipFill>
        <p:spPr>
          <a:xfrm>
            <a:off x="6341667" y="1952958"/>
            <a:ext cx="1980896" cy="2203908"/>
          </a:xfrm>
          <a:prstGeom prst="rect">
            <a:avLst/>
          </a:prstGeom>
        </p:spPr>
      </p:pic>
    </p:spTree>
    <p:extLst>
      <p:ext uri="{BB962C8B-B14F-4D97-AF65-F5344CB8AC3E}">
        <p14:creationId xmlns:p14="http://schemas.microsoft.com/office/powerpoint/2010/main" val="282598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2000"/>
                                        <p:tgtEl>
                                          <p:spTgt spid="11"/>
                                        </p:tgtEl>
                                      </p:cBhvr>
                                    </p:animEffect>
                                  </p:childTnLst>
                                </p:cTn>
                              </p:par>
                              <p:par>
                                <p:cTn id="8" presetID="6" presetClass="entr" presetSubtype="3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out)">
                                      <p:cBhvr>
                                        <p:cTn id="10" dur="2000"/>
                                        <p:tgtEl>
                                          <p:spTgt spid="4"/>
                                        </p:tgtEl>
                                      </p:cBhvr>
                                    </p:animEffect>
                                  </p:childTnLst>
                                </p:cTn>
                              </p:par>
                              <p:par>
                                <p:cTn id="11" presetID="6" presetClass="entr" presetSubtype="3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out)">
                                      <p:cBhvr>
                                        <p:cTn id="13" dur="2000"/>
                                        <p:tgtEl>
                                          <p:spTgt spid="5"/>
                                        </p:tgtEl>
                                      </p:cBhvr>
                                    </p:animEffect>
                                  </p:childTnLst>
                                </p:cTn>
                              </p:par>
                              <p:par>
                                <p:cTn id="14" presetID="6" presetClass="entr" presetSubtype="32"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out)">
                                      <p:cBhvr>
                                        <p:cTn id="16" dur="2000"/>
                                        <p:tgtEl>
                                          <p:spTgt spid="8"/>
                                        </p:tgtEl>
                                      </p:cBhvr>
                                    </p:animEffect>
                                  </p:childTnLst>
                                </p:cTn>
                              </p:par>
                              <p:par>
                                <p:cTn id="17" presetID="6" presetClass="entr" presetSubtype="32"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out)">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37</a:t>
            </a:fld>
            <a:endParaRPr kumimoji="1" lang="ja-JP" altLang="en-US"/>
          </a:p>
        </p:txBody>
      </p:sp>
      <p:sp>
        <p:nvSpPr>
          <p:cNvPr id="4" name="正方形/長方形 3"/>
          <p:cNvSpPr/>
          <p:nvPr/>
        </p:nvSpPr>
        <p:spPr>
          <a:xfrm>
            <a:off x="1847528" y="260648"/>
            <a:ext cx="8568952"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t>情報の　　</a:t>
            </a:r>
            <a:r>
              <a:rPr lang="en-US" altLang="ja-JP" sz="6000" dirty="0"/>
              <a:t>87</a:t>
            </a:r>
            <a:r>
              <a:rPr lang="ja-JP" altLang="en-US" sz="2800" dirty="0"/>
              <a:t>％</a:t>
            </a:r>
            <a:r>
              <a:rPr lang="ja-JP" altLang="en-US" sz="6000" dirty="0"/>
              <a:t>　</a:t>
            </a:r>
            <a:r>
              <a:rPr lang="ja-JP" altLang="en-US" sz="3200" dirty="0"/>
              <a:t>は視覚から</a:t>
            </a:r>
          </a:p>
        </p:txBody>
      </p:sp>
      <p:sp>
        <p:nvSpPr>
          <p:cNvPr id="6" name="円/楕円 5"/>
          <p:cNvSpPr/>
          <p:nvPr/>
        </p:nvSpPr>
        <p:spPr>
          <a:xfrm>
            <a:off x="2063552" y="2819529"/>
            <a:ext cx="936104"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600" dirty="0"/>
              <a:t>83</a:t>
            </a:r>
            <a:endParaRPr lang="ja-JP" altLang="en-US" sz="3600" dirty="0"/>
          </a:p>
        </p:txBody>
      </p:sp>
      <p:sp>
        <p:nvSpPr>
          <p:cNvPr id="7" name="円/楕円 6"/>
          <p:cNvSpPr/>
          <p:nvPr/>
        </p:nvSpPr>
        <p:spPr>
          <a:xfrm>
            <a:off x="3870682" y="2819529"/>
            <a:ext cx="936104"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600" dirty="0"/>
              <a:t>11</a:t>
            </a:r>
            <a:endParaRPr lang="ja-JP" altLang="en-US" sz="3600" dirty="0"/>
          </a:p>
        </p:txBody>
      </p:sp>
      <p:sp>
        <p:nvSpPr>
          <p:cNvPr id="8" name="円/楕円 7"/>
          <p:cNvSpPr/>
          <p:nvPr/>
        </p:nvSpPr>
        <p:spPr>
          <a:xfrm>
            <a:off x="5677812" y="2819529"/>
            <a:ext cx="936104"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600" dirty="0"/>
              <a:t>3</a:t>
            </a:r>
            <a:endParaRPr lang="ja-JP" altLang="en-US" sz="3600" dirty="0"/>
          </a:p>
        </p:txBody>
      </p:sp>
      <p:sp>
        <p:nvSpPr>
          <p:cNvPr id="9" name="円/楕円 8"/>
          <p:cNvSpPr/>
          <p:nvPr/>
        </p:nvSpPr>
        <p:spPr>
          <a:xfrm>
            <a:off x="7484942" y="2819529"/>
            <a:ext cx="936104"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600" dirty="0"/>
              <a:t>2</a:t>
            </a:r>
            <a:endParaRPr lang="ja-JP" altLang="en-US" sz="3600" dirty="0"/>
          </a:p>
        </p:txBody>
      </p:sp>
      <p:sp>
        <p:nvSpPr>
          <p:cNvPr id="10" name="円/楕円 9"/>
          <p:cNvSpPr/>
          <p:nvPr/>
        </p:nvSpPr>
        <p:spPr>
          <a:xfrm>
            <a:off x="9292072" y="2819529"/>
            <a:ext cx="936104"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600" dirty="0"/>
              <a:t>1</a:t>
            </a:r>
            <a:endParaRPr lang="ja-JP" altLang="en-US" sz="3600" dirty="0"/>
          </a:p>
        </p:txBody>
      </p:sp>
      <p:sp>
        <p:nvSpPr>
          <p:cNvPr id="12" name="テキスト ボックス 11"/>
          <p:cNvSpPr txBox="1"/>
          <p:nvPr/>
        </p:nvSpPr>
        <p:spPr>
          <a:xfrm>
            <a:off x="1994256" y="1853756"/>
            <a:ext cx="1005403" cy="584775"/>
          </a:xfrm>
          <a:prstGeom prst="rect">
            <a:avLst/>
          </a:prstGeom>
          <a:noFill/>
        </p:spPr>
        <p:txBody>
          <a:bodyPr wrap="none" rtlCol="0">
            <a:spAutoFit/>
          </a:bodyPr>
          <a:lstStyle/>
          <a:p>
            <a:r>
              <a:rPr lang="ja-JP" altLang="en-US" sz="3200" dirty="0"/>
              <a:t>視覚</a:t>
            </a:r>
          </a:p>
        </p:txBody>
      </p:sp>
      <p:sp>
        <p:nvSpPr>
          <p:cNvPr id="13" name="テキスト ボックス 12"/>
          <p:cNvSpPr txBox="1"/>
          <p:nvPr/>
        </p:nvSpPr>
        <p:spPr>
          <a:xfrm>
            <a:off x="3836035" y="1853756"/>
            <a:ext cx="1005403" cy="584775"/>
          </a:xfrm>
          <a:prstGeom prst="rect">
            <a:avLst/>
          </a:prstGeom>
          <a:noFill/>
        </p:spPr>
        <p:txBody>
          <a:bodyPr wrap="none" rtlCol="0">
            <a:spAutoFit/>
          </a:bodyPr>
          <a:lstStyle/>
          <a:p>
            <a:r>
              <a:rPr lang="ja-JP" altLang="en-US" sz="3200" dirty="0"/>
              <a:t>聴覚</a:t>
            </a:r>
          </a:p>
        </p:txBody>
      </p:sp>
      <p:sp>
        <p:nvSpPr>
          <p:cNvPr id="14" name="テキスト ボックス 13"/>
          <p:cNvSpPr txBox="1"/>
          <p:nvPr/>
        </p:nvSpPr>
        <p:spPr>
          <a:xfrm>
            <a:off x="5660490" y="1853756"/>
            <a:ext cx="1005403" cy="584775"/>
          </a:xfrm>
          <a:prstGeom prst="rect">
            <a:avLst/>
          </a:prstGeom>
          <a:noFill/>
        </p:spPr>
        <p:txBody>
          <a:bodyPr wrap="none" rtlCol="0">
            <a:spAutoFit/>
          </a:bodyPr>
          <a:lstStyle/>
          <a:p>
            <a:r>
              <a:rPr lang="ja-JP" altLang="en-US" sz="3200" dirty="0"/>
              <a:t>臭覚</a:t>
            </a:r>
          </a:p>
        </p:txBody>
      </p:sp>
      <p:sp>
        <p:nvSpPr>
          <p:cNvPr id="15" name="テキスト ボックス 14"/>
          <p:cNvSpPr txBox="1"/>
          <p:nvPr/>
        </p:nvSpPr>
        <p:spPr>
          <a:xfrm>
            <a:off x="7467435" y="1853756"/>
            <a:ext cx="1005403" cy="584775"/>
          </a:xfrm>
          <a:prstGeom prst="rect">
            <a:avLst/>
          </a:prstGeom>
          <a:noFill/>
        </p:spPr>
        <p:txBody>
          <a:bodyPr wrap="none" rtlCol="0">
            <a:spAutoFit/>
          </a:bodyPr>
          <a:lstStyle/>
          <a:p>
            <a:r>
              <a:rPr lang="ja-JP" altLang="en-US" sz="3200" dirty="0"/>
              <a:t>味覚</a:t>
            </a:r>
          </a:p>
        </p:txBody>
      </p:sp>
      <p:sp>
        <p:nvSpPr>
          <p:cNvPr id="16" name="テキスト ボックス 15"/>
          <p:cNvSpPr txBox="1"/>
          <p:nvPr/>
        </p:nvSpPr>
        <p:spPr>
          <a:xfrm>
            <a:off x="9274380" y="1853756"/>
            <a:ext cx="1005403" cy="584775"/>
          </a:xfrm>
          <a:prstGeom prst="rect">
            <a:avLst/>
          </a:prstGeom>
          <a:noFill/>
        </p:spPr>
        <p:txBody>
          <a:bodyPr wrap="none" rtlCol="0">
            <a:spAutoFit/>
          </a:bodyPr>
          <a:lstStyle/>
          <a:p>
            <a:r>
              <a:rPr lang="ja-JP" altLang="en-US" sz="3200" dirty="0"/>
              <a:t>触覚</a:t>
            </a:r>
          </a:p>
        </p:txBody>
      </p:sp>
      <p:sp>
        <p:nvSpPr>
          <p:cNvPr id="18" name="テキスト ボックス 17"/>
          <p:cNvSpPr txBox="1"/>
          <p:nvPr/>
        </p:nvSpPr>
        <p:spPr>
          <a:xfrm>
            <a:off x="2314747" y="4337625"/>
            <a:ext cx="7564891" cy="1477328"/>
          </a:xfrm>
          <a:prstGeom prst="rect">
            <a:avLst/>
          </a:prstGeom>
          <a:noFill/>
        </p:spPr>
        <p:txBody>
          <a:bodyPr wrap="none" rtlCol="0">
            <a:spAutoFit/>
          </a:bodyPr>
          <a:lstStyle/>
          <a:p>
            <a:pPr algn="ctr"/>
            <a:r>
              <a:rPr lang="ja-JP" altLang="en-US" sz="2400" dirty="0"/>
              <a:t>言葉で伝える、ホラー映画、食事、水お湯、など　</a:t>
            </a:r>
            <a:endParaRPr lang="en-US" altLang="ja-JP" sz="2400" dirty="0"/>
          </a:p>
          <a:p>
            <a:pPr algn="ctr"/>
            <a:endParaRPr lang="en-US" altLang="ja-JP" dirty="0"/>
          </a:p>
          <a:p>
            <a:pPr algn="ctr"/>
            <a:r>
              <a:rPr lang="ja-JP" altLang="en-US" sz="4800" dirty="0">
                <a:solidFill>
                  <a:srgbClr val="FF0000"/>
                </a:solidFill>
              </a:rPr>
              <a:t>シチュエーションで変化する</a:t>
            </a:r>
          </a:p>
        </p:txBody>
      </p:sp>
    </p:spTree>
    <p:extLst>
      <p:ext uri="{BB962C8B-B14F-4D97-AF65-F5344CB8AC3E}">
        <p14:creationId xmlns:p14="http://schemas.microsoft.com/office/powerpoint/2010/main" val="8436304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263352" y="0"/>
            <a:ext cx="11737304" cy="6290534"/>
          </a:xfrm>
          <a:prstGeom prst="rect">
            <a:avLst/>
          </a:prstGeom>
          <a:noFill/>
          <a:ln w="9525">
            <a:noFill/>
            <a:miter lim="800000"/>
            <a:headEnd/>
            <a:tailEnd/>
          </a:ln>
          <a:effectLst/>
        </p:spPr>
      </p:pic>
      <p:sp>
        <p:nvSpPr>
          <p:cNvPr id="4" name="フッター プレースホルダ 3"/>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2" name="スライド番号プレースホルダー 1"/>
          <p:cNvSpPr>
            <a:spLocks noGrp="1"/>
          </p:cNvSpPr>
          <p:nvPr>
            <p:ph type="sldNum" sz="quarter" idx="12"/>
          </p:nvPr>
        </p:nvSpPr>
        <p:spPr/>
        <p:txBody>
          <a:bodyPr/>
          <a:lstStyle/>
          <a:p>
            <a:fld id="{2032E6E7-842D-42D6-B09B-CE736B8DC3AA}" type="slidenum">
              <a:rPr kumimoji="1" lang="ja-JP" altLang="en-US" smtClean="0"/>
              <a:t>38</a:t>
            </a:fld>
            <a:endParaRPr kumimoji="1" lang="ja-JP" altLang="en-US"/>
          </a:p>
        </p:txBody>
      </p:sp>
      <p:sp>
        <p:nvSpPr>
          <p:cNvPr id="5" name="円/楕円 4"/>
          <p:cNvSpPr/>
          <p:nvPr/>
        </p:nvSpPr>
        <p:spPr>
          <a:xfrm rot="19598785">
            <a:off x="3526607" y="3612213"/>
            <a:ext cx="2114470" cy="461665"/>
          </a:xfrm>
          <a:prstGeom prst="ellipse">
            <a:avLst/>
          </a:prstGeom>
          <a:gradFill>
            <a:gsLst>
              <a:gs pos="53000">
                <a:schemeClr val="bg1">
                  <a:alpha val="13000"/>
                </a:schemeClr>
              </a:gs>
              <a:gs pos="4000">
                <a:srgbClr val="F8BC73"/>
              </a:gs>
              <a:gs pos="87000">
                <a:srgbClr val="91CBFD"/>
              </a:gs>
            </a:gsLst>
            <a:lin ang="0" scaled="0"/>
          </a:grad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円/楕円 5"/>
          <p:cNvSpPr/>
          <p:nvPr/>
        </p:nvSpPr>
        <p:spPr>
          <a:xfrm rot="1533354">
            <a:off x="8145782" y="4149080"/>
            <a:ext cx="966658" cy="648072"/>
          </a:xfrm>
          <a:prstGeom prst="ellipse">
            <a:avLst/>
          </a:prstGeom>
          <a:solidFill>
            <a:srgbClr val="FFC000">
              <a:alpha val="37000"/>
            </a:srgbClr>
          </a:solid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テキスト ボックス 19"/>
          <p:cNvSpPr txBox="1"/>
          <p:nvPr/>
        </p:nvSpPr>
        <p:spPr>
          <a:xfrm>
            <a:off x="2423592" y="5674346"/>
            <a:ext cx="3228769" cy="461665"/>
          </a:xfrm>
          <a:prstGeom prst="rect">
            <a:avLst/>
          </a:prstGeom>
          <a:solidFill>
            <a:srgbClr val="69D8FF"/>
          </a:solidFill>
        </p:spPr>
        <p:txBody>
          <a:bodyPr wrap="none" rtlCol="0">
            <a:spAutoFit/>
          </a:bodyPr>
          <a:lstStyle/>
          <a:p>
            <a:r>
              <a:rPr lang="ja-JP" altLang="en-US" sz="2400" dirty="0"/>
              <a:t>出社</a:t>
            </a:r>
            <a:r>
              <a:rPr lang="en-US" altLang="ja-JP" sz="2400" dirty="0"/>
              <a:t>8</a:t>
            </a:r>
            <a:r>
              <a:rPr lang="ja-JP" altLang="en-US" sz="2400" dirty="0"/>
              <a:t>：</a:t>
            </a:r>
            <a:r>
              <a:rPr lang="en-US" altLang="ja-JP" sz="2400" dirty="0"/>
              <a:t>30</a:t>
            </a:r>
            <a:r>
              <a:rPr lang="ja-JP" altLang="en-US" sz="2400" dirty="0"/>
              <a:t>　躍動　</a:t>
            </a:r>
            <a:r>
              <a:rPr lang="en-US" altLang="ja-JP" sz="2400" dirty="0"/>
              <a:t>5000K</a:t>
            </a:r>
            <a:endParaRPr lang="ja-JP" altLang="en-US" sz="2400" dirty="0"/>
          </a:p>
        </p:txBody>
      </p:sp>
      <p:sp>
        <p:nvSpPr>
          <p:cNvPr id="21" name="テキスト ボックス 20"/>
          <p:cNvSpPr txBox="1"/>
          <p:nvPr/>
        </p:nvSpPr>
        <p:spPr>
          <a:xfrm>
            <a:off x="6776268" y="5682662"/>
            <a:ext cx="3780202" cy="461665"/>
          </a:xfrm>
          <a:prstGeom prst="rect">
            <a:avLst/>
          </a:prstGeom>
          <a:solidFill>
            <a:srgbClr val="FFD347"/>
          </a:solidFill>
        </p:spPr>
        <p:txBody>
          <a:bodyPr wrap="none" rtlCol="0">
            <a:spAutoFit/>
          </a:bodyPr>
          <a:lstStyle/>
          <a:p>
            <a:r>
              <a:rPr lang="ja-JP" altLang="en-US" sz="2400" dirty="0"/>
              <a:t>退社</a:t>
            </a:r>
            <a:r>
              <a:rPr lang="en-US" altLang="ja-JP" sz="2400" dirty="0"/>
              <a:t>19</a:t>
            </a:r>
            <a:r>
              <a:rPr lang="ja-JP" altLang="en-US" sz="2400" dirty="0"/>
              <a:t>：</a:t>
            </a:r>
            <a:r>
              <a:rPr lang="en-US" altLang="ja-JP" sz="2400" dirty="0"/>
              <a:t>00</a:t>
            </a:r>
            <a:r>
              <a:rPr lang="ja-JP" altLang="en-US" sz="2400" dirty="0"/>
              <a:t>　くつろぎ　</a:t>
            </a:r>
            <a:r>
              <a:rPr lang="en-US" altLang="ja-JP" sz="2400" dirty="0"/>
              <a:t>2700K</a:t>
            </a:r>
            <a:endParaRPr lang="ja-JP" altLang="en-US" sz="2400" dirty="0"/>
          </a:p>
        </p:txBody>
      </p:sp>
      <p:sp>
        <p:nvSpPr>
          <p:cNvPr id="15" name="角丸四角形 14"/>
          <p:cNvSpPr/>
          <p:nvPr/>
        </p:nvSpPr>
        <p:spPr>
          <a:xfrm>
            <a:off x="1023601" y="4896032"/>
            <a:ext cx="1647854" cy="440975"/>
          </a:xfrm>
          <a:prstGeom prst="roundRect">
            <a:avLst/>
          </a:prstGeom>
          <a:pattFill prst="wdUpDiag">
            <a:fgClr>
              <a:srgbClr val="FF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角丸四角形 21"/>
          <p:cNvSpPr/>
          <p:nvPr/>
        </p:nvSpPr>
        <p:spPr>
          <a:xfrm>
            <a:off x="9639706" y="4896032"/>
            <a:ext cx="1584176" cy="432048"/>
          </a:xfrm>
          <a:prstGeom prst="roundRect">
            <a:avLst/>
          </a:prstGeom>
          <a:pattFill prst="wdUpDiag">
            <a:fgClr>
              <a:srgbClr val="FF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正方形/長方形 22"/>
          <p:cNvSpPr/>
          <p:nvPr/>
        </p:nvSpPr>
        <p:spPr>
          <a:xfrm>
            <a:off x="1847528" y="260648"/>
            <a:ext cx="8568952"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dirty="0"/>
              <a:t>サーカディアンリズム（生体リズム）　と　色温度</a:t>
            </a:r>
          </a:p>
        </p:txBody>
      </p:sp>
      <p:cxnSp>
        <p:nvCxnSpPr>
          <p:cNvPr id="11" name="直線矢印コネクタ 10"/>
          <p:cNvCxnSpPr>
            <a:cxnSpLocks/>
          </p:cNvCxnSpPr>
          <p:nvPr/>
        </p:nvCxnSpPr>
        <p:spPr>
          <a:xfrm>
            <a:off x="5153606" y="3573016"/>
            <a:ext cx="0" cy="2101330"/>
          </a:xfrm>
          <a:prstGeom prst="straightConnector1">
            <a:avLst/>
          </a:prstGeom>
          <a:ln w="19050">
            <a:solidFill>
              <a:srgbClr val="69D8FF"/>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a:cxnSpLocks/>
          </p:cNvCxnSpPr>
          <p:nvPr/>
        </p:nvCxnSpPr>
        <p:spPr>
          <a:xfrm flipH="1">
            <a:off x="8360096" y="4904959"/>
            <a:ext cx="3948" cy="777685"/>
          </a:xfrm>
          <a:prstGeom prst="straightConnector1">
            <a:avLst/>
          </a:prstGeom>
          <a:ln w="19050">
            <a:solidFill>
              <a:srgbClr val="FFD347"/>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350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7" presetClass="entr" presetSubtype="0"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47"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par>
                          <p:cTn id="46" fill="hold">
                            <p:stCondLst>
                              <p:cond delay="3000"/>
                            </p:stCondLst>
                            <p:childTnLst>
                              <p:par>
                                <p:cTn id="47" presetID="6" presetClass="entr" presetSubtype="32"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circle(out)">
                                      <p:cBhvr>
                                        <p:cTn id="49" dur="2000"/>
                                        <p:tgtEl>
                                          <p:spTgt spid="22"/>
                                        </p:tgtEl>
                                      </p:cBhvr>
                                    </p:animEffect>
                                  </p:childTnLst>
                                </p:cTn>
                              </p:par>
                            </p:childTnLst>
                          </p:cTn>
                        </p:par>
                        <p:par>
                          <p:cTn id="50" fill="hold">
                            <p:stCondLst>
                              <p:cond delay="5000"/>
                            </p:stCondLst>
                            <p:childTnLst>
                              <p:par>
                                <p:cTn id="51" presetID="6" presetClass="entr" presetSubtype="32"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circle(out)">
                                      <p:cBhvr>
                                        <p:cTn id="5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0" grpId="0" animBg="1"/>
      <p:bldP spid="21" grpId="0" animBg="1"/>
      <p:bldP spid="15" grpId="0" animBg="1"/>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39</a:t>
            </a:fld>
            <a:endParaRPr kumimoji="1" lang="ja-JP" altLang="en-US"/>
          </a:p>
        </p:txBody>
      </p:sp>
      <p:sp>
        <p:nvSpPr>
          <p:cNvPr id="4" name="正方形/長方形 3"/>
          <p:cNvSpPr/>
          <p:nvPr/>
        </p:nvSpPr>
        <p:spPr>
          <a:xfrm>
            <a:off x="1847528" y="260648"/>
            <a:ext cx="8568952"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5400" dirty="0"/>
              <a:t>40</a:t>
            </a:r>
            <a:r>
              <a:rPr lang="ja-JP" altLang="en-US" sz="2400" dirty="0"/>
              <a:t>歳</a:t>
            </a:r>
            <a:r>
              <a:rPr lang="ja-JP" altLang="en-US" sz="3200" dirty="0"/>
              <a:t>　を超えたら　</a:t>
            </a:r>
            <a:r>
              <a:rPr lang="ja-JP" altLang="en-US" sz="4400" dirty="0"/>
              <a:t>要注意</a:t>
            </a:r>
          </a:p>
        </p:txBody>
      </p:sp>
      <p:sp>
        <p:nvSpPr>
          <p:cNvPr id="6" name="正方形/長方形 5"/>
          <p:cNvSpPr/>
          <p:nvPr/>
        </p:nvSpPr>
        <p:spPr>
          <a:xfrm>
            <a:off x="1987749" y="1306860"/>
            <a:ext cx="1656184" cy="792088"/>
          </a:xfrm>
          <a:prstGeom prst="rect">
            <a:avLst/>
          </a:prstGeom>
          <a:gradFill flip="none" rotWithShape="1">
            <a:gsLst>
              <a:gs pos="0">
                <a:schemeClr val="accent1">
                  <a:lumMod val="5000"/>
                  <a:lumOff val="95000"/>
                </a:schemeClr>
              </a:gs>
              <a:gs pos="73000">
                <a:srgbClr val="B7B9D9"/>
              </a:gs>
            </a:gsLst>
            <a:lin ang="16200000" scaled="1"/>
            <a:tileRect/>
          </a:gradFill>
          <a:ln>
            <a:noFill/>
          </a:ln>
          <a:effectLst>
            <a:outerShdw blurRad="50800" dist="50800" dir="6000000" sx="104000" sy="104000" algn="ctr" rotWithShape="0">
              <a:schemeClr val="tx2">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視力の低下</a:t>
            </a:r>
          </a:p>
        </p:txBody>
      </p:sp>
      <p:sp>
        <p:nvSpPr>
          <p:cNvPr id="9" name="正方形/長方形 8"/>
          <p:cNvSpPr/>
          <p:nvPr/>
        </p:nvSpPr>
        <p:spPr>
          <a:xfrm>
            <a:off x="3786835" y="1306860"/>
            <a:ext cx="3461295" cy="792088"/>
          </a:xfrm>
          <a:prstGeom prst="rect">
            <a:avLst/>
          </a:prstGeom>
          <a:gradFill flip="none" rotWithShape="1">
            <a:gsLst>
              <a:gs pos="0">
                <a:schemeClr val="accent1">
                  <a:lumMod val="5000"/>
                  <a:lumOff val="95000"/>
                </a:schemeClr>
              </a:gs>
              <a:gs pos="73000">
                <a:srgbClr val="D0E077"/>
              </a:gs>
            </a:gsLst>
            <a:lin ang="16200000" scaled="1"/>
            <a:tileRect/>
          </a:gradFill>
          <a:ln>
            <a:noFill/>
          </a:ln>
          <a:effectLst>
            <a:outerShdw blurRad="50800" dist="50800" dir="6000000" sx="104000" sy="104000" algn="ctr" rotWithShape="0">
              <a:schemeClr val="tx2">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老眼</a:t>
            </a:r>
          </a:p>
        </p:txBody>
      </p:sp>
      <p:sp>
        <p:nvSpPr>
          <p:cNvPr id="10" name="正方形/長方形 9"/>
          <p:cNvSpPr/>
          <p:nvPr/>
        </p:nvSpPr>
        <p:spPr>
          <a:xfrm>
            <a:off x="7392144" y="1306860"/>
            <a:ext cx="3024336" cy="792088"/>
          </a:xfrm>
          <a:prstGeom prst="rect">
            <a:avLst/>
          </a:prstGeom>
          <a:gradFill flip="none" rotWithShape="1">
            <a:gsLst>
              <a:gs pos="0">
                <a:schemeClr val="accent1">
                  <a:lumMod val="5000"/>
                  <a:lumOff val="95000"/>
                </a:schemeClr>
              </a:gs>
              <a:gs pos="73000">
                <a:srgbClr val="F8DC70"/>
              </a:gs>
            </a:gsLst>
            <a:lin ang="16200000" scaled="1"/>
            <a:tileRect/>
          </a:gradFill>
          <a:ln>
            <a:noFill/>
          </a:ln>
          <a:effectLst>
            <a:outerShdw blurRad="50800" dist="50800" dir="6000000" sx="104000" sy="104000" algn="ctr" rotWithShape="0">
              <a:schemeClr val="tx2">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一般規定の</a:t>
            </a:r>
            <a:r>
              <a:rPr lang="en-US" altLang="ja-JP" dirty="0">
                <a:solidFill>
                  <a:schemeClr val="tx1"/>
                </a:solidFill>
              </a:rPr>
              <a:t>2</a:t>
            </a:r>
            <a:r>
              <a:rPr lang="ja-JP" altLang="en-US" dirty="0">
                <a:solidFill>
                  <a:schemeClr val="tx1"/>
                </a:solidFill>
              </a:rPr>
              <a:t>倍</a:t>
            </a:r>
            <a:r>
              <a:rPr lang="en-US" altLang="ja-JP" dirty="0">
                <a:solidFill>
                  <a:schemeClr val="tx1"/>
                </a:solidFill>
              </a:rPr>
              <a:t>〜3</a:t>
            </a:r>
            <a:r>
              <a:rPr lang="ja-JP" altLang="en-US" dirty="0">
                <a:solidFill>
                  <a:schemeClr val="tx1"/>
                </a:solidFill>
              </a:rPr>
              <a:t>倍</a:t>
            </a:r>
          </a:p>
        </p:txBody>
      </p:sp>
      <p:sp>
        <p:nvSpPr>
          <p:cNvPr id="12" name="正方形/長方形 11"/>
          <p:cNvSpPr/>
          <p:nvPr/>
        </p:nvSpPr>
        <p:spPr>
          <a:xfrm>
            <a:off x="1987749" y="2321989"/>
            <a:ext cx="1656184" cy="792088"/>
          </a:xfrm>
          <a:prstGeom prst="rect">
            <a:avLst/>
          </a:prstGeom>
          <a:gradFill flip="none" rotWithShape="1">
            <a:gsLst>
              <a:gs pos="0">
                <a:schemeClr val="accent1">
                  <a:lumMod val="5000"/>
                  <a:lumOff val="95000"/>
                </a:schemeClr>
              </a:gs>
              <a:gs pos="73000">
                <a:srgbClr val="B7B9D9"/>
              </a:gs>
            </a:gsLst>
            <a:lin ang="16200000" scaled="1"/>
            <a:tileRect/>
          </a:gradFill>
          <a:ln>
            <a:noFill/>
          </a:ln>
          <a:effectLst>
            <a:outerShdw blurRad="50800" dist="50800" dir="6000000" sx="104000" sy="104000" algn="ctr" rotWithShape="0">
              <a:schemeClr val="tx2">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視野が狭くなる</a:t>
            </a:r>
          </a:p>
        </p:txBody>
      </p:sp>
      <p:sp>
        <p:nvSpPr>
          <p:cNvPr id="13" name="正方形/長方形 12"/>
          <p:cNvSpPr/>
          <p:nvPr/>
        </p:nvSpPr>
        <p:spPr>
          <a:xfrm>
            <a:off x="3783809" y="2321989"/>
            <a:ext cx="3461295" cy="792088"/>
          </a:xfrm>
          <a:prstGeom prst="rect">
            <a:avLst/>
          </a:prstGeom>
          <a:gradFill flip="none" rotWithShape="1">
            <a:gsLst>
              <a:gs pos="0">
                <a:schemeClr val="accent1">
                  <a:lumMod val="5000"/>
                  <a:lumOff val="95000"/>
                </a:schemeClr>
              </a:gs>
              <a:gs pos="73000">
                <a:srgbClr val="D0E077"/>
              </a:gs>
            </a:gsLst>
            <a:lin ang="16200000" scaled="1"/>
            <a:tileRect/>
          </a:gradFill>
          <a:ln>
            <a:noFill/>
          </a:ln>
          <a:effectLst>
            <a:outerShdw blurRad="50800" dist="50800" dir="6000000" sx="104000" sy="104000" algn="ctr" rotWithShape="0">
              <a:schemeClr val="tx2">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特に上下が見えにくくなる</a:t>
            </a:r>
          </a:p>
        </p:txBody>
      </p:sp>
      <p:sp>
        <p:nvSpPr>
          <p:cNvPr id="14" name="正方形/長方形 13"/>
          <p:cNvSpPr/>
          <p:nvPr/>
        </p:nvSpPr>
        <p:spPr>
          <a:xfrm>
            <a:off x="7389118" y="2321989"/>
            <a:ext cx="3024336" cy="792088"/>
          </a:xfrm>
          <a:prstGeom prst="rect">
            <a:avLst/>
          </a:prstGeom>
          <a:gradFill flip="none" rotWithShape="1">
            <a:gsLst>
              <a:gs pos="0">
                <a:schemeClr val="accent1">
                  <a:lumMod val="5000"/>
                  <a:lumOff val="95000"/>
                </a:schemeClr>
              </a:gs>
              <a:gs pos="73000">
                <a:srgbClr val="F8DC70"/>
              </a:gs>
            </a:gsLst>
            <a:lin ang="16200000" scaled="1"/>
            <a:tileRect/>
          </a:gradFill>
          <a:ln>
            <a:noFill/>
          </a:ln>
          <a:effectLst>
            <a:outerShdw blurRad="50800" dist="50800" dir="6000000" sx="104000" sy="104000" algn="ctr" rotWithShape="0">
              <a:schemeClr val="tx2">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壁を明るく、段差の強調</a:t>
            </a:r>
          </a:p>
        </p:txBody>
      </p:sp>
      <p:sp>
        <p:nvSpPr>
          <p:cNvPr id="16" name="正方形/長方形 15"/>
          <p:cNvSpPr/>
          <p:nvPr/>
        </p:nvSpPr>
        <p:spPr>
          <a:xfrm>
            <a:off x="1987749" y="3337118"/>
            <a:ext cx="1656184" cy="792088"/>
          </a:xfrm>
          <a:prstGeom prst="rect">
            <a:avLst/>
          </a:prstGeom>
          <a:gradFill flip="none" rotWithShape="1">
            <a:gsLst>
              <a:gs pos="0">
                <a:schemeClr val="accent1">
                  <a:lumMod val="5000"/>
                  <a:lumOff val="95000"/>
                </a:schemeClr>
              </a:gs>
              <a:gs pos="73000">
                <a:srgbClr val="B7B9D9"/>
              </a:gs>
            </a:gsLst>
            <a:lin ang="16200000" scaled="1"/>
            <a:tileRect/>
          </a:gradFill>
          <a:ln>
            <a:noFill/>
          </a:ln>
          <a:effectLst>
            <a:outerShdw blurRad="50800" dist="50800" dir="6000000" sx="104000" sy="104000" algn="ctr" rotWithShape="0">
              <a:schemeClr val="tx2">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見え方の変化</a:t>
            </a:r>
          </a:p>
        </p:txBody>
      </p:sp>
      <p:sp>
        <p:nvSpPr>
          <p:cNvPr id="17" name="正方形/長方形 16"/>
          <p:cNvSpPr/>
          <p:nvPr/>
        </p:nvSpPr>
        <p:spPr>
          <a:xfrm>
            <a:off x="3783040" y="3337118"/>
            <a:ext cx="3461295" cy="792088"/>
          </a:xfrm>
          <a:prstGeom prst="rect">
            <a:avLst/>
          </a:prstGeom>
          <a:gradFill flip="none" rotWithShape="1">
            <a:gsLst>
              <a:gs pos="0">
                <a:schemeClr val="accent1">
                  <a:lumMod val="5000"/>
                  <a:lumOff val="95000"/>
                </a:schemeClr>
              </a:gs>
              <a:gs pos="73000">
                <a:srgbClr val="D0E077"/>
              </a:gs>
            </a:gsLst>
            <a:lin ang="16200000" scaled="1"/>
            <a:tileRect/>
          </a:gradFill>
          <a:ln>
            <a:noFill/>
          </a:ln>
          <a:effectLst>
            <a:outerShdw blurRad="50800" dist="50800" dir="6000000" sx="104000" sy="104000" algn="ctr" rotWithShape="0">
              <a:schemeClr val="tx2">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白内障。</a:t>
            </a:r>
            <a:r>
              <a:rPr lang="en-US" altLang="ja-JP" dirty="0">
                <a:solidFill>
                  <a:schemeClr val="tx1"/>
                </a:solidFill>
              </a:rPr>
              <a:t>70</a:t>
            </a:r>
            <a:r>
              <a:rPr lang="ja-JP" altLang="en-US" dirty="0">
                <a:solidFill>
                  <a:schemeClr val="tx1"/>
                </a:solidFill>
              </a:rPr>
              <a:t>歳のほとんど</a:t>
            </a:r>
          </a:p>
        </p:txBody>
      </p:sp>
      <p:sp>
        <p:nvSpPr>
          <p:cNvPr id="18" name="正方形/長方形 17"/>
          <p:cNvSpPr/>
          <p:nvPr/>
        </p:nvSpPr>
        <p:spPr>
          <a:xfrm>
            <a:off x="7388349" y="3337118"/>
            <a:ext cx="3024336" cy="792088"/>
          </a:xfrm>
          <a:prstGeom prst="rect">
            <a:avLst/>
          </a:prstGeom>
          <a:gradFill flip="none" rotWithShape="1">
            <a:gsLst>
              <a:gs pos="0">
                <a:schemeClr val="accent1">
                  <a:lumMod val="5000"/>
                  <a:lumOff val="95000"/>
                </a:schemeClr>
              </a:gs>
              <a:gs pos="73000">
                <a:srgbClr val="F8DC70"/>
              </a:gs>
            </a:gsLst>
            <a:lin ang="16200000" scaled="1"/>
            <a:tileRect/>
          </a:gradFill>
          <a:ln>
            <a:noFill/>
          </a:ln>
          <a:effectLst>
            <a:outerShdw blurRad="50800" dist="50800" dir="6000000" sx="104000" sy="104000" algn="ctr" rotWithShape="0">
              <a:schemeClr val="tx2">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色温度、サイン表示の色使い</a:t>
            </a:r>
          </a:p>
        </p:txBody>
      </p:sp>
      <p:sp>
        <p:nvSpPr>
          <p:cNvPr id="19" name="正方形/長方形 18"/>
          <p:cNvSpPr/>
          <p:nvPr/>
        </p:nvSpPr>
        <p:spPr>
          <a:xfrm>
            <a:off x="1987749" y="4352247"/>
            <a:ext cx="1656184" cy="792088"/>
          </a:xfrm>
          <a:prstGeom prst="rect">
            <a:avLst/>
          </a:prstGeom>
          <a:gradFill flip="none" rotWithShape="1">
            <a:gsLst>
              <a:gs pos="0">
                <a:schemeClr val="accent1">
                  <a:lumMod val="5000"/>
                  <a:lumOff val="95000"/>
                </a:schemeClr>
              </a:gs>
              <a:gs pos="73000">
                <a:srgbClr val="B7B9D9"/>
              </a:gs>
            </a:gsLst>
            <a:lin ang="16200000" scaled="1"/>
            <a:tileRect/>
          </a:gradFill>
          <a:ln>
            <a:noFill/>
          </a:ln>
          <a:effectLst>
            <a:outerShdw blurRad="50800" dist="50800" dir="6000000" sx="104000" sy="104000" algn="ctr" rotWithShape="0">
              <a:schemeClr val="tx2">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明暗順応</a:t>
            </a:r>
          </a:p>
        </p:txBody>
      </p:sp>
      <p:sp>
        <p:nvSpPr>
          <p:cNvPr id="20" name="正方形/長方形 19"/>
          <p:cNvSpPr/>
          <p:nvPr/>
        </p:nvSpPr>
        <p:spPr>
          <a:xfrm>
            <a:off x="3783040" y="4352247"/>
            <a:ext cx="3461295" cy="792088"/>
          </a:xfrm>
          <a:prstGeom prst="rect">
            <a:avLst/>
          </a:prstGeom>
          <a:gradFill flip="none" rotWithShape="1">
            <a:gsLst>
              <a:gs pos="0">
                <a:schemeClr val="accent1">
                  <a:lumMod val="5000"/>
                  <a:lumOff val="95000"/>
                </a:schemeClr>
              </a:gs>
              <a:gs pos="73000">
                <a:srgbClr val="D0E077"/>
              </a:gs>
            </a:gsLst>
            <a:lin ang="16200000" scaled="1"/>
            <a:tileRect/>
          </a:gradFill>
          <a:ln>
            <a:noFill/>
          </a:ln>
          <a:effectLst>
            <a:outerShdw blurRad="50800" dist="50800" dir="6000000" sx="104000" sy="104000" algn="ctr" rotWithShape="0">
              <a:schemeClr val="tx2">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疲労、不快感</a:t>
            </a:r>
          </a:p>
        </p:txBody>
      </p:sp>
      <p:sp>
        <p:nvSpPr>
          <p:cNvPr id="21" name="正方形/長方形 20"/>
          <p:cNvSpPr/>
          <p:nvPr/>
        </p:nvSpPr>
        <p:spPr>
          <a:xfrm>
            <a:off x="7388349" y="4352247"/>
            <a:ext cx="3024336" cy="792088"/>
          </a:xfrm>
          <a:prstGeom prst="rect">
            <a:avLst/>
          </a:prstGeom>
          <a:gradFill flip="none" rotWithShape="1">
            <a:gsLst>
              <a:gs pos="0">
                <a:schemeClr val="accent1">
                  <a:lumMod val="5000"/>
                  <a:lumOff val="95000"/>
                </a:schemeClr>
              </a:gs>
              <a:gs pos="73000">
                <a:srgbClr val="F8DC70"/>
              </a:gs>
            </a:gsLst>
            <a:lin ang="16200000" scaled="1"/>
            <a:tileRect/>
          </a:gradFill>
          <a:ln>
            <a:noFill/>
          </a:ln>
          <a:effectLst>
            <a:outerShdw blurRad="50800" dist="50800" dir="6000000" sx="104000" sy="104000" algn="ctr" rotWithShape="0">
              <a:schemeClr val="tx2">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明暗の急激な変化を無くす</a:t>
            </a:r>
          </a:p>
        </p:txBody>
      </p:sp>
      <p:sp>
        <p:nvSpPr>
          <p:cNvPr id="22" name="正方形/長方形 21"/>
          <p:cNvSpPr/>
          <p:nvPr/>
        </p:nvSpPr>
        <p:spPr>
          <a:xfrm>
            <a:off x="1987749" y="5367375"/>
            <a:ext cx="1656184" cy="792088"/>
          </a:xfrm>
          <a:prstGeom prst="rect">
            <a:avLst/>
          </a:prstGeom>
          <a:gradFill flip="none" rotWithShape="1">
            <a:gsLst>
              <a:gs pos="0">
                <a:schemeClr val="accent1">
                  <a:lumMod val="5000"/>
                  <a:lumOff val="95000"/>
                </a:schemeClr>
              </a:gs>
              <a:gs pos="73000">
                <a:srgbClr val="B7B9D9"/>
              </a:gs>
            </a:gsLst>
            <a:lin ang="16200000" scaled="1"/>
            <a:tileRect/>
          </a:gradFill>
          <a:ln>
            <a:noFill/>
          </a:ln>
          <a:effectLst>
            <a:outerShdw blurRad="50800" dist="50800" dir="6000000" sx="104000" sy="104000" algn="ctr" rotWithShape="0">
              <a:schemeClr val="tx2">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グレア拡大</a:t>
            </a:r>
          </a:p>
        </p:txBody>
      </p:sp>
      <p:sp>
        <p:nvSpPr>
          <p:cNvPr id="23" name="正方形/長方形 22"/>
          <p:cNvSpPr/>
          <p:nvPr/>
        </p:nvSpPr>
        <p:spPr>
          <a:xfrm>
            <a:off x="3783040" y="5367375"/>
            <a:ext cx="3461295" cy="792088"/>
          </a:xfrm>
          <a:prstGeom prst="rect">
            <a:avLst/>
          </a:prstGeom>
          <a:gradFill flip="none" rotWithShape="1">
            <a:gsLst>
              <a:gs pos="0">
                <a:schemeClr val="accent1">
                  <a:lumMod val="5000"/>
                  <a:lumOff val="95000"/>
                </a:schemeClr>
              </a:gs>
              <a:gs pos="73000">
                <a:srgbClr val="D0E077"/>
              </a:gs>
            </a:gsLst>
            <a:lin ang="16200000" scaled="1"/>
            <a:tileRect/>
          </a:gradFill>
          <a:ln>
            <a:noFill/>
          </a:ln>
          <a:effectLst>
            <a:outerShdw blurRad="50800" dist="50800" dir="6000000" sx="104000" sy="104000" algn="ctr" rotWithShape="0">
              <a:schemeClr val="tx2">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700" dirty="0">
                <a:solidFill>
                  <a:schemeClr val="tx1"/>
                </a:solidFill>
              </a:rPr>
              <a:t>臨海輝度（眩しさ限界点）が下がる</a:t>
            </a:r>
          </a:p>
        </p:txBody>
      </p:sp>
      <p:sp>
        <p:nvSpPr>
          <p:cNvPr id="24" name="正方形/長方形 23"/>
          <p:cNvSpPr/>
          <p:nvPr/>
        </p:nvSpPr>
        <p:spPr>
          <a:xfrm>
            <a:off x="7388349" y="5367375"/>
            <a:ext cx="3024336" cy="792088"/>
          </a:xfrm>
          <a:prstGeom prst="rect">
            <a:avLst/>
          </a:prstGeom>
          <a:gradFill flip="none" rotWithShape="1">
            <a:gsLst>
              <a:gs pos="0">
                <a:schemeClr val="accent1">
                  <a:lumMod val="5000"/>
                  <a:lumOff val="95000"/>
                </a:schemeClr>
              </a:gs>
              <a:gs pos="73000">
                <a:srgbClr val="F8DC70"/>
              </a:gs>
            </a:gsLst>
            <a:lin ang="16200000" scaled="1"/>
            <a:tileRect/>
          </a:gradFill>
          <a:ln>
            <a:noFill/>
          </a:ln>
          <a:effectLst>
            <a:outerShdw blurRad="50800" dist="50800" dir="6000000" sx="104000" sy="104000" algn="ctr" rotWithShape="0">
              <a:schemeClr val="tx2">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光源を隠す。取付位置</a:t>
            </a:r>
          </a:p>
        </p:txBody>
      </p:sp>
    </p:spTree>
    <p:extLst>
      <p:ext uri="{BB962C8B-B14F-4D97-AF65-F5344CB8AC3E}">
        <p14:creationId xmlns:p14="http://schemas.microsoft.com/office/powerpoint/2010/main" val="1765697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4</a:t>
            </a:fld>
            <a:endParaRPr kumimoji="1" lang="ja-JP" altLang="en-US"/>
          </a:p>
        </p:txBody>
      </p:sp>
      <p:pic>
        <p:nvPicPr>
          <p:cNvPr id="4" name="図 3"/>
          <p:cNvPicPr>
            <a:picLocks noChangeAspect="1"/>
          </p:cNvPicPr>
          <p:nvPr/>
        </p:nvPicPr>
        <p:blipFill>
          <a:blip r:embed="rId3"/>
          <a:stretch>
            <a:fillRect/>
          </a:stretch>
        </p:blipFill>
        <p:spPr>
          <a:xfrm>
            <a:off x="1669962" y="188640"/>
            <a:ext cx="4032446" cy="5088833"/>
          </a:xfrm>
          <a:prstGeom prst="rect">
            <a:avLst/>
          </a:prstGeom>
        </p:spPr>
      </p:pic>
      <p:sp>
        <p:nvSpPr>
          <p:cNvPr id="5" name="テキスト ボックス 4"/>
          <p:cNvSpPr txBox="1"/>
          <p:nvPr/>
        </p:nvSpPr>
        <p:spPr>
          <a:xfrm>
            <a:off x="7676949" y="2572389"/>
            <a:ext cx="1877437" cy="523220"/>
          </a:xfrm>
          <a:prstGeom prst="rect">
            <a:avLst/>
          </a:prstGeom>
          <a:noFill/>
        </p:spPr>
        <p:txBody>
          <a:bodyPr wrap="none" rtlCol="0">
            <a:spAutoFit/>
          </a:bodyPr>
          <a:lstStyle/>
          <a:p>
            <a:r>
              <a:rPr lang="ja-JP" altLang="en-US" sz="2800" dirty="0"/>
              <a:t>眩しい街灯</a:t>
            </a:r>
          </a:p>
        </p:txBody>
      </p:sp>
      <p:sp>
        <p:nvSpPr>
          <p:cNvPr id="6" name="テキスト ボックス 5"/>
          <p:cNvSpPr txBox="1"/>
          <p:nvPr/>
        </p:nvSpPr>
        <p:spPr>
          <a:xfrm>
            <a:off x="3442263" y="5567983"/>
            <a:ext cx="5036956" cy="523220"/>
          </a:xfrm>
          <a:prstGeom prst="rect">
            <a:avLst/>
          </a:prstGeom>
          <a:noFill/>
        </p:spPr>
        <p:txBody>
          <a:bodyPr wrap="none" rtlCol="0">
            <a:spAutoFit/>
          </a:bodyPr>
          <a:lstStyle/>
          <a:p>
            <a:r>
              <a:rPr lang="en-US" altLang="ja-JP" sz="2800" dirty="0"/>
              <a:t>LED</a:t>
            </a:r>
            <a:r>
              <a:rPr lang="ja-JP" altLang="en-US" sz="2800" dirty="0"/>
              <a:t>の街灯は、ほとんどが眩しい</a:t>
            </a:r>
          </a:p>
        </p:txBody>
      </p:sp>
      <p:pic>
        <p:nvPicPr>
          <p:cNvPr id="7" name="図 6"/>
          <p:cNvPicPr>
            <a:picLocks noChangeAspect="1"/>
          </p:cNvPicPr>
          <p:nvPr/>
        </p:nvPicPr>
        <p:blipFill>
          <a:blip r:embed="rId4"/>
          <a:stretch>
            <a:fillRect/>
          </a:stretch>
        </p:blipFill>
        <p:spPr>
          <a:xfrm>
            <a:off x="7185110" y="203085"/>
            <a:ext cx="2695016" cy="2198063"/>
          </a:xfrm>
          <a:prstGeom prst="rect">
            <a:avLst/>
          </a:prstGeom>
        </p:spPr>
      </p:pic>
      <p:pic>
        <p:nvPicPr>
          <p:cNvPr id="8" name="図 7"/>
          <p:cNvPicPr>
            <a:picLocks noChangeAspect="1"/>
          </p:cNvPicPr>
          <p:nvPr/>
        </p:nvPicPr>
        <p:blipFill>
          <a:blip r:embed="rId5"/>
          <a:stretch>
            <a:fillRect/>
          </a:stretch>
        </p:blipFill>
        <p:spPr>
          <a:xfrm>
            <a:off x="7325114" y="3360074"/>
            <a:ext cx="2731326" cy="1939508"/>
          </a:xfrm>
          <a:prstGeom prst="rect">
            <a:avLst/>
          </a:prstGeom>
        </p:spPr>
      </p:pic>
    </p:spTree>
    <p:extLst>
      <p:ext uri="{BB962C8B-B14F-4D97-AF65-F5344CB8AC3E}">
        <p14:creationId xmlns:p14="http://schemas.microsoft.com/office/powerpoint/2010/main" val="17017401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40</a:t>
            </a:fld>
            <a:endParaRPr kumimoji="1" lang="ja-JP" altLang="en-US"/>
          </a:p>
        </p:txBody>
      </p:sp>
      <p:sp>
        <p:nvSpPr>
          <p:cNvPr id="4" name="テキスト ボックス 3"/>
          <p:cNvSpPr txBox="1"/>
          <p:nvPr/>
        </p:nvSpPr>
        <p:spPr>
          <a:xfrm>
            <a:off x="3808743" y="283849"/>
            <a:ext cx="4576894" cy="1938992"/>
          </a:xfrm>
          <a:prstGeom prst="rect">
            <a:avLst/>
          </a:prstGeom>
          <a:noFill/>
        </p:spPr>
        <p:txBody>
          <a:bodyPr wrap="none" rtlCol="0">
            <a:spAutoFit/>
          </a:bodyPr>
          <a:lstStyle/>
          <a:p>
            <a:r>
              <a:rPr lang="en-US" altLang="ja-JP" sz="12000" b="1" dirty="0">
                <a:solidFill>
                  <a:srgbClr val="FF0000"/>
                </a:solidFill>
              </a:rPr>
              <a:t>L</a:t>
            </a:r>
            <a:r>
              <a:rPr lang="ja-JP" altLang="en-US" sz="12000" b="1" dirty="0"/>
              <a:t>　</a:t>
            </a:r>
            <a:r>
              <a:rPr lang="en-US" altLang="ja-JP" sz="12000" b="1" dirty="0">
                <a:solidFill>
                  <a:srgbClr val="00B050"/>
                </a:solidFill>
              </a:rPr>
              <a:t>E</a:t>
            </a:r>
            <a:r>
              <a:rPr lang="ja-JP" altLang="en-US" sz="12000" b="1" dirty="0"/>
              <a:t>　</a:t>
            </a:r>
            <a:r>
              <a:rPr lang="en-US" altLang="ja-JP" sz="12000" b="1" dirty="0">
                <a:solidFill>
                  <a:srgbClr val="0070C0"/>
                </a:solidFill>
              </a:rPr>
              <a:t>D</a:t>
            </a:r>
            <a:endParaRPr lang="ja-JP" altLang="en-US" sz="12000" b="1" dirty="0">
              <a:solidFill>
                <a:srgbClr val="0070C0"/>
              </a:solidFill>
            </a:endParaRPr>
          </a:p>
        </p:txBody>
      </p:sp>
      <p:sp>
        <p:nvSpPr>
          <p:cNvPr id="5" name="テキスト ボックス 4"/>
          <p:cNvSpPr txBox="1"/>
          <p:nvPr/>
        </p:nvSpPr>
        <p:spPr>
          <a:xfrm>
            <a:off x="1904099" y="1845351"/>
            <a:ext cx="2154757" cy="646331"/>
          </a:xfrm>
          <a:prstGeom prst="rect">
            <a:avLst/>
          </a:prstGeom>
          <a:noFill/>
        </p:spPr>
        <p:txBody>
          <a:bodyPr wrap="none" rtlCol="0">
            <a:spAutoFit/>
          </a:bodyPr>
          <a:lstStyle/>
          <a:p>
            <a:r>
              <a:rPr lang="en-US" altLang="ja-JP" sz="3600" dirty="0">
                <a:solidFill>
                  <a:srgbClr val="FF0000"/>
                </a:solidFill>
                <a:latin typeface="+mj-ea"/>
                <a:ea typeface="+mj-ea"/>
              </a:rPr>
              <a:t>LIGHTING</a:t>
            </a:r>
            <a:endParaRPr lang="ja-JP" altLang="en-US" sz="3600" dirty="0">
              <a:solidFill>
                <a:srgbClr val="FF0000"/>
              </a:solidFill>
              <a:latin typeface="+mj-ea"/>
              <a:ea typeface="+mj-ea"/>
            </a:endParaRPr>
          </a:p>
        </p:txBody>
      </p:sp>
      <p:sp>
        <p:nvSpPr>
          <p:cNvPr id="6" name="テキスト ボックス 5"/>
          <p:cNvSpPr txBox="1"/>
          <p:nvPr/>
        </p:nvSpPr>
        <p:spPr>
          <a:xfrm>
            <a:off x="4951628" y="1899678"/>
            <a:ext cx="2268570" cy="646331"/>
          </a:xfrm>
          <a:prstGeom prst="rect">
            <a:avLst/>
          </a:prstGeom>
          <a:noFill/>
        </p:spPr>
        <p:txBody>
          <a:bodyPr wrap="none" rtlCol="0">
            <a:spAutoFit/>
          </a:bodyPr>
          <a:lstStyle/>
          <a:p>
            <a:r>
              <a:rPr lang="ja-JP" altLang="en-US" sz="3600" dirty="0">
                <a:solidFill>
                  <a:srgbClr val="00B050"/>
                </a:solidFill>
              </a:rPr>
              <a:t>Ｅｍｉｓｓｉｏｎ</a:t>
            </a:r>
          </a:p>
        </p:txBody>
      </p:sp>
      <p:sp>
        <p:nvSpPr>
          <p:cNvPr id="7" name="テキスト ボックス 6"/>
          <p:cNvSpPr txBox="1"/>
          <p:nvPr/>
        </p:nvSpPr>
        <p:spPr>
          <a:xfrm>
            <a:off x="8216611" y="1913883"/>
            <a:ext cx="1465466" cy="646331"/>
          </a:xfrm>
          <a:prstGeom prst="rect">
            <a:avLst/>
          </a:prstGeom>
          <a:noFill/>
        </p:spPr>
        <p:txBody>
          <a:bodyPr wrap="none" rtlCol="0">
            <a:spAutoFit/>
          </a:bodyPr>
          <a:lstStyle/>
          <a:p>
            <a:r>
              <a:rPr lang="ja-JP" altLang="en-US" sz="3600" dirty="0">
                <a:solidFill>
                  <a:srgbClr val="0070C0"/>
                </a:solidFill>
              </a:rPr>
              <a:t>Ｄｉｏｄｅ</a:t>
            </a:r>
          </a:p>
        </p:txBody>
      </p:sp>
      <p:sp>
        <p:nvSpPr>
          <p:cNvPr id="8" name="正方形/長方形 7"/>
          <p:cNvSpPr/>
          <p:nvPr/>
        </p:nvSpPr>
        <p:spPr>
          <a:xfrm>
            <a:off x="2559723" y="2576715"/>
            <a:ext cx="1063112" cy="461665"/>
          </a:xfrm>
          <a:prstGeom prst="rect">
            <a:avLst/>
          </a:prstGeom>
        </p:spPr>
        <p:txBody>
          <a:bodyPr wrap="none">
            <a:spAutoFit/>
          </a:bodyPr>
          <a:lstStyle/>
          <a:p>
            <a:r>
              <a:rPr lang="ja-JP" altLang="en-US" sz="2400" dirty="0"/>
              <a:t>（光を）</a:t>
            </a:r>
          </a:p>
        </p:txBody>
      </p:sp>
      <p:sp>
        <p:nvSpPr>
          <p:cNvPr id="9" name="正方形/長方形 8"/>
          <p:cNvSpPr/>
          <p:nvPr/>
        </p:nvSpPr>
        <p:spPr>
          <a:xfrm>
            <a:off x="5437338" y="2576715"/>
            <a:ext cx="1670650" cy="461665"/>
          </a:xfrm>
          <a:prstGeom prst="rect">
            <a:avLst/>
          </a:prstGeom>
        </p:spPr>
        <p:txBody>
          <a:bodyPr wrap="none">
            <a:spAutoFit/>
          </a:bodyPr>
          <a:lstStyle/>
          <a:p>
            <a:r>
              <a:rPr lang="ja-JP" altLang="en-US" sz="2400" dirty="0"/>
              <a:t>（放射する）</a:t>
            </a:r>
          </a:p>
        </p:txBody>
      </p:sp>
      <p:sp>
        <p:nvSpPr>
          <p:cNvPr id="11" name="正方形/長方形 10"/>
          <p:cNvSpPr/>
          <p:nvPr/>
        </p:nvSpPr>
        <p:spPr>
          <a:xfrm>
            <a:off x="8262096" y="2576715"/>
            <a:ext cx="1830950" cy="461665"/>
          </a:xfrm>
          <a:prstGeom prst="rect">
            <a:avLst/>
          </a:prstGeom>
        </p:spPr>
        <p:txBody>
          <a:bodyPr wrap="none">
            <a:spAutoFit/>
          </a:bodyPr>
          <a:lstStyle/>
          <a:p>
            <a:r>
              <a:rPr lang="ja-JP" altLang="en-US" sz="2400" dirty="0"/>
              <a:t>（ダイオード）</a:t>
            </a:r>
          </a:p>
        </p:txBody>
      </p:sp>
      <p:sp>
        <p:nvSpPr>
          <p:cNvPr id="12" name="正方形/長方形 11"/>
          <p:cNvSpPr/>
          <p:nvPr/>
        </p:nvSpPr>
        <p:spPr>
          <a:xfrm>
            <a:off x="1740706" y="5097958"/>
            <a:ext cx="8712968" cy="923330"/>
          </a:xfrm>
          <a:prstGeom prst="rect">
            <a:avLst/>
          </a:prstGeom>
        </p:spPr>
        <p:txBody>
          <a:bodyPr wrap="square">
            <a:spAutoFit/>
          </a:bodyPr>
          <a:lstStyle/>
          <a:p>
            <a:pPr algn="ctr"/>
            <a:r>
              <a:rPr lang="ja-JP" altLang="en-US" dirty="0"/>
              <a:t>正孔と電子が接合面で出会うことで正負の電荷を打ち消しあい、その際余ったエネルギーを光エネルギーに変換して発光する。この発光原理をエレクトロルミネセンス（</a:t>
            </a:r>
            <a:r>
              <a:rPr lang="en-US" altLang="ja-JP" dirty="0"/>
              <a:t>Electroluminescence</a:t>
            </a:r>
            <a:r>
              <a:rPr lang="ja-JP" altLang="en-US" dirty="0"/>
              <a:t>：</a:t>
            </a:r>
            <a:r>
              <a:rPr lang="en-US" altLang="ja-JP" dirty="0"/>
              <a:t>EL</a:t>
            </a:r>
            <a:r>
              <a:rPr lang="ja-JP" altLang="en-US" dirty="0"/>
              <a:t>）効果と呼び、有機</a:t>
            </a:r>
            <a:r>
              <a:rPr lang="en-US" altLang="ja-JP" dirty="0"/>
              <a:t>EL</a:t>
            </a:r>
            <a:r>
              <a:rPr lang="ja-JP" altLang="en-US" dirty="0"/>
              <a:t>も</a:t>
            </a:r>
            <a:r>
              <a:rPr lang="en-US" altLang="ja-JP" dirty="0"/>
              <a:t>LED</a:t>
            </a:r>
            <a:r>
              <a:rPr lang="ja-JP" altLang="en-US" dirty="0"/>
              <a:t>の一種である。</a:t>
            </a:r>
          </a:p>
        </p:txBody>
      </p:sp>
      <p:sp>
        <p:nvSpPr>
          <p:cNvPr id="13" name="正方形/長方形 12"/>
          <p:cNvSpPr/>
          <p:nvPr/>
        </p:nvSpPr>
        <p:spPr>
          <a:xfrm>
            <a:off x="4238963" y="3977075"/>
            <a:ext cx="5825762" cy="646331"/>
          </a:xfrm>
          <a:prstGeom prst="rect">
            <a:avLst/>
          </a:prstGeom>
        </p:spPr>
        <p:txBody>
          <a:bodyPr wrap="none">
            <a:spAutoFit/>
          </a:bodyPr>
          <a:lstStyle/>
          <a:p>
            <a:r>
              <a:rPr lang="en-US" altLang="ja-JP" sz="3600" dirty="0"/>
              <a:t>Organic Electro-Luminescence</a:t>
            </a:r>
            <a:endParaRPr lang="ja-JP" altLang="en-US" sz="3600" dirty="0"/>
          </a:p>
        </p:txBody>
      </p:sp>
      <p:sp>
        <p:nvSpPr>
          <p:cNvPr id="14" name="テキスト ボックス 13"/>
          <p:cNvSpPr txBox="1"/>
          <p:nvPr/>
        </p:nvSpPr>
        <p:spPr>
          <a:xfrm>
            <a:off x="2075931" y="3700073"/>
            <a:ext cx="1699504" cy="923330"/>
          </a:xfrm>
          <a:prstGeom prst="rect">
            <a:avLst/>
          </a:prstGeom>
          <a:noFill/>
        </p:spPr>
        <p:txBody>
          <a:bodyPr wrap="none" rtlCol="0">
            <a:spAutoFit/>
          </a:bodyPr>
          <a:lstStyle/>
          <a:p>
            <a:r>
              <a:rPr lang="en-US" altLang="ja-JP" sz="5400" dirty="0"/>
              <a:t>OELD</a:t>
            </a:r>
            <a:endParaRPr lang="ja-JP" altLang="en-US" sz="5400" dirty="0"/>
          </a:p>
        </p:txBody>
      </p:sp>
      <p:sp>
        <p:nvSpPr>
          <p:cNvPr id="15" name="正方形/長方形 14"/>
          <p:cNvSpPr/>
          <p:nvPr/>
        </p:nvSpPr>
        <p:spPr>
          <a:xfrm>
            <a:off x="2255296" y="4500360"/>
            <a:ext cx="1388522" cy="461665"/>
          </a:xfrm>
          <a:prstGeom prst="rect">
            <a:avLst/>
          </a:prstGeom>
        </p:spPr>
        <p:txBody>
          <a:bodyPr wrap="none">
            <a:spAutoFit/>
          </a:bodyPr>
          <a:lstStyle/>
          <a:p>
            <a:r>
              <a:rPr lang="ja-JP" altLang="en-US" sz="2400" dirty="0"/>
              <a:t>（有機</a:t>
            </a:r>
            <a:r>
              <a:rPr lang="en-US" altLang="ja-JP" sz="2400" dirty="0"/>
              <a:t>EL</a:t>
            </a:r>
            <a:r>
              <a:rPr lang="ja-JP" altLang="en-US" sz="2400" dirty="0"/>
              <a:t>）</a:t>
            </a:r>
          </a:p>
        </p:txBody>
      </p:sp>
    </p:spTree>
    <p:extLst>
      <p:ext uri="{BB962C8B-B14F-4D97-AF65-F5344CB8AC3E}">
        <p14:creationId xmlns:p14="http://schemas.microsoft.com/office/powerpoint/2010/main" val="136944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41</a:t>
            </a:fld>
            <a:endParaRPr kumimoji="1" lang="ja-JP" altLang="en-US"/>
          </a:p>
        </p:txBody>
      </p:sp>
      <p:sp>
        <p:nvSpPr>
          <p:cNvPr id="4" name="フッター プレースホルダー 1"/>
          <p:cNvSpPr txBox="1">
            <a:spLocks/>
          </p:cNvSpPr>
          <p:nvPr/>
        </p:nvSpPr>
        <p:spPr>
          <a:xfrm>
            <a:off x="4572000" y="6356350"/>
            <a:ext cx="3352800" cy="274320"/>
          </a:xfrm>
          <a:prstGeom prst="rect">
            <a:avLst/>
          </a:prstGeom>
        </p:spPr>
        <p:txBody>
          <a:bodyPr vert="horz" lIns="91440" tIns="45720" rIns="91440" bIns="45720" rtlCol="0" anchor="ctr"/>
          <a:lstStyle>
            <a:defPPr>
              <a:defRPr lang="ja-JP"/>
            </a:defPPr>
            <a:lvl1pPr marL="0" algn="ctr" defTabSz="914400" rtl="0" eaLnBrk="1" latinLnBrk="0" hangingPunct="1">
              <a:defRPr kumimoji="1" sz="900" kern="1200" cap="all" baseline="0">
                <a:solidFill>
                  <a:srgbClr val="FFFFFF"/>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a:t>灯り計画　</a:t>
            </a:r>
            <a:r>
              <a:rPr lang="en-US" altLang="ja-JP"/>
              <a:t>Lighting</a:t>
            </a:r>
            <a:r>
              <a:rPr lang="ja-JP" altLang="en-US"/>
              <a:t>　</a:t>
            </a:r>
            <a:r>
              <a:rPr lang="en-US" altLang="ja-JP"/>
              <a:t>Planning</a:t>
            </a:r>
            <a:r>
              <a:rPr lang="ja-JP" altLang="en-US"/>
              <a:t>　</a:t>
            </a:r>
            <a:r>
              <a:rPr lang="en-US" altLang="ja-JP"/>
              <a:t>Service</a:t>
            </a:r>
            <a:endParaRPr lang="ja-JP" altLang="en-US"/>
          </a:p>
        </p:txBody>
      </p:sp>
      <p:sp>
        <p:nvSpPr>
          <p:cNvPr id="6" name="タイトル 3"/>
          <p:cNvSpPr txBox="1">
            <a:spLocks/>
          </p:cNvSpPr>
          <p:nvPr/>
        </p:nvSpPr>
        <p:spPr>
          <a:xfrm>
            <a:off x="1905000" y="355847"/>
            <a:ext cx="8381260" cy="1054394"/>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4000">
                <a:latin typeface="HG丸ｺﾞｼｯｸM-PRO" panose="020F0600000000000000" pitchFamily="50" charset="-128"/>
                <a:ea typeface="HG丸ｺﾞｼｯｸM-PRO" panose="020F0600000000000000" pitchFamily="50" charset="-128"/>
              </a:rPr>
              <a:t>次回は</a:t>
            </a:r>
            <a:endParaRPr lang="ja-JP" altLang="en-US" sz="4000" dirty="0">
              <a:latin typeface="HG丸ｺﾞｼｯｸM-PRO" panose="020F0600000000000000" pitchFamily="50" charset="-128"/>
              <a:ea typeface="HG丸ｺﾞｼｯｸM-PRO" panose="020F0600000000000000" pitchFamily="50" charset="-128"/>
            </a:endParaRPr>
          </a:p>
        </p:txBody>
      </p:sp>
      <p:sp>
        <p:nvSpPr>
          <p:cNvPr id="7" name="テキスト ボックス 6"/>
          <p:cNvSpPr txBox="1"/>
          <p:nvPr/>
        </p:nvSpPr>
        <p:spPr>
          <a:xfrm>
            <a:off x="4439819" y="1916832"/>
            <a:ext cx="3312125" cy="707886"/>
          </a:xfrm>
          <a:prstGeom prst="rect">
            <a:avLst/>
          </a:prstGeom>
          <a:noFill/>
        </p:spPr>
        <p:txBody>
          <a:bodyPr wrap="none" rtlCol="0">
            <a:spAutoFit/>
          </a:bodyPr>
          <a:lstStyle/>
          <a:p>
            <a:r>
              <a:rPr lang="ja-JP" altLang="en-US" sz="4000" dirty="0">
                <a:latin typeface="ＭＳ Ｐゴシック" panose="020B0600070205080204" pitchFamily="50" charset="-128"/>
                <a:ea typeface="ＭＳ Ｐゴシック" panose="020B0600070205080204" pitchFamily="50" charset="-128"/>
              </a:rPr>
              <a:t>建築　と　照明</a:t>
            </a:r>
          </a:p>
        </p:txBody>
      </p:sp>
      <p:sp>
        <p:nvSpPr>
          <p:cNvPr id="8" name="テキスト ボックス 7"/>
          <p:cNvSpPr txBox="1"/>
          <p:nvPr/>
        </p:nvSpPr>
        <p:spPr>
          <a:xfrm>
            <a:off x="3508521" y="4851158"/>
            <a:ext cx="1840568"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光を見せる・隠す</a:t>
            </a:r>
          </a:p>
        </p:txBody>
      </p:sp>
      <p:sp>
        <p:nvSpPr>
          <p:cNvPr id="9" name="テキスト ボックス 8"/>
          <p:cNvSpPr txBox="1"/>
          <p:nvPr/>
        </p:nvSpPr>
        <p:spPr>
          <a:xfrm>
            <a:off x="3503715" y="3284984"/>
            <a:ext cx="1250663"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光を変える</a:t>
            </a:r>
          </a:p>
        </p:txBody>
      </p:sp>
      <p:sp>
        <p:nvSpPr>
          <p:cNvPr id="10" name="テキスト ボックス 9"/>
          <p:cNvSpPr txBox="1"/>
          <p:nvPr/>
        </p:nvSpPr>
        <p:spPr>
          <a:xfrm>
            <a:off x="3503715" y="3807042"/>
            <a:ext cx="1042273"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光を創る</a:t>
            </a:r>
          </a:p>
        </p:txBody>
      </p:sp>
      <p:sp>
        <p:nvSpPr>
          <p:cNvPr id="11" name="テキスト ボックス 10"/>
          <p:cNvSpPr txBox="1"/>
          <p:nvPr/>
        </p:nvSpPr>
        <p:spPr>
          <a:xfrm>
            <a:off x="3503715" y="4329100"/>
            <a:ext cx="1042273"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光を操る</a:t>
            </a:r>
          </a:p>
        </p:txBody>
      </p:sp>
      <p:sp>
        <p:nvSpPr>
          <p:cNvPr id="13" name="テキスト ボックス 12"/>
          <p:cNvSpPr txBox="1"/>
          <p:nvPr/>
        </p:nvSpPr>
        <p:spPr>
          <a:xfrm>
            <a:off x="8695092" y="5229200"/>
            <a:ext cx="497252" cy="369332"/>
          </a:xfrm>
          <a:prstGeom prst="rect">
            <a:avLst/>
          </a:prstGeom>
          <a:noFill/>
        </p:spPr>
        <p:txBody>
          <a:bodyPr wrap="none" rtlCol="0">
            <a:spAutoFit/>
          </a:bodyPr>
          <a:lstStyle/>
          <a:p>
            <a:r>
              <a:rPr lang="en-US" altLang="ja-JP" dirty="0" err="1">
                <a:latin typeface="ＭＳ Ｐゴシック" panose="020B0600070205080204" pitchFamily="50" charset="-128"/>
                <a:ea typeface="ＭＳ Ｐゴシック" panose="020B0600070205080204" pitchFamily="50" charset="-128"/>
              </a:rPr>
              <a:t>etc</a:t>
            </a:r>
            <a:endParaRPr lang="en-US" altLang="ja-JP" dirty="0">
              <a:latin typeface="ＭＳ Ｐゴシック" panose="020B0600070205080204" pitchFamily="50" charset="-128"/>
              <a:ea typeface="ＭＳ Ｐゴシック" panose="020B0600070205080204" pitchFamily="50" charset="-128"/>
            </a:endParaRPr>
          </a:p>
        </p:txBody>
      </p:sp>
      <p:sp>
        <p:nvSpPr>
          <p:cNvPr id="14" name="テキスト ボックス 13"/>
          <p:cNvSpPr txBox="1"/>
          <p:nvPr/>
        </p:nvSpPr>
        <p:spPr>
          <a:xfrm>
            <a:off x="6144892" y="4846175"/>
            <a:ext cx="1338828"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光の見せ方</a:t>
            </a:r>
          </a:p>
        </p:txBody>
      </p:sp>
      <p:sp>
        <p:nvSpPr>
          <p:cNvPr id="15" name="テキスト ボックス 14"/>
          <p:cNvSpPr txBox="1"/>
          <p:nvPr/>
        </p:nvSpPr>
        <p:spPr>
          <a:xfrm>
            <a:off x="6140083" y="3280001"/>
            <a:ext cx="1053494"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光と景観</a:t>
            </a:r>
          </a:p>
        </p:txBody>
      </p:sp>
      <p:sp>
        <p:nvSpPr>
          <p:cNvPr id="16" name="テキスト ボックス 15"/>
          <p:cNvSpPr txBox="1"/>
          <p:nvPr/>
        </p:nvSpPr>
        <p:spPr>
          <a:xfrm>
            <a:off x="6140086" y="3802059"/>
            <a:ext cx="2044149"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光のグラデーション</a:t>
            </a:r>
          </a:p>
        </p:txBody>
      </p:sp>
      <p:sp>
        <p:nvSpPr>
          <p:cNvPr id="17" name="テキスト ボックス 16"/>
          <p:cNvSpPr txBox="1"/>
          <p:nvPr/>
        </p:nvSpPr>
        <p:spPr>
          <a:xfrm>
            <a:off x="6140086" y="4324117"/>
            <a:ext cx="1912703"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光と空間バランス</a:t>
            </a:r>
          </a:p>
        </p:txBody>
      </p:sp>
    </p:spTree>
    <p:extLst>
      <p:ext uri="{BB962C8B-B14F-4D97-AF65-F5344CB8AC3E}">
        <p14:creationId xmlns:p14="http://schemas.microsoft.com/office/powerpoint/2010/main" val="1649993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5</a:t>
            </a:fld>
            <a:endParaRPr kumimoji="1" lang="ja-JP" altLang="en-US"/>
          </a:p>
        </p:txBody>
      </p:sp>
      <p:pic>
        <p:nvPicPr>
          <p:cNvPr id="4" name="図 3"/>
          <p:cNvPicPr>
            <a:picLocks noChangeAspect="1"/>
          </p:cNvPicPr>
          <p:nvPr/>
        </p:nvPicPr>
        <p:blipFill>
          <a:blip r:embed="rId3"/>
          <a:stretch>
            <a:fillRect/>
          </a:stretch>
        </p:blipFill>
        <p:spPr>
          <a:xfrm>
            <a:off x="551384" y="279381"/>
            <a:ext cx="6831225" cy="3528392"/>
          </a:xfrm>
          <a:prstGeom prst="rect">
            <a:avLst/>
          </a:prstGeom>
        </p:spPr>
      </p:pic>
      <p:sp>
        <p:nvSpPr>
          <p:cNvPr id="5" name="テキスト ボックス 4"/>
          <p:cNvSpPr txBox="1"/>
          <p:nvPr/>
        </p:nvSpPr>
        <p:spPr>
          <a:xfrm>
            <a:off x="8688288" y="511353"/>
            <a:ext cx="2223686" cy="523220"/>
          </a:xfrm>
          <a:prstGeom prst="rect">
            <a:avLst/>
          </a:prstGeom>
          <a:noFill/>
        </p:spPr>
        <p:txBody>
          <a:bodyPr wrap="none" rtlCol="0">
            <a:spAutoFit/>
          </a:bodyPr>
          <a:lstStyle/>
          <a:p>
            <a:r>
              <a:rPr lang="ja-JP" altLang="en-US" sz="2800" dirty="0"/>
              <a:t>消えるボール</a:t>
            </a:r>
          </a:p>
        </p:txBody>
      </p:sp>
      <p:sp>
        <p:nvSpPr>
          <p:cNvPr id="6" name="テキスト ボックス 5"/>
          <p:cNvSpPr txBox="1"/>
          <p:nvPr/>
        </p:nvSpPr>
        <p:spPr>
          <a:xfrm>
            <a:off x="2823412" y="4370040"/>
            <a:ext cx="3116559" cy="52322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2800" dirty="0"/>
              <a:t>横浜スタジアム</a:t>
            </a:r>
          </a:p>
        </p:txBody>
      </p:sp>
      <p:sp>
        <p:nvSpPr>
          <p:cNvPr id="7" name="テキスト ボックス 6"/>
          <p:cNvSpPr txBox="1"/>
          <p:nvPr/>
        </p:nvSpPr>
        <p:spPr>
          <a:xfrm>
            <a:off x="2823413" y="5187355"/>
            <a:ext cx="3116559" cy="523220"/>
          </a:xfrm>
          <a:prstGeom prst="rect">
            <a:avLst/>
          </a:prstGeom>
          <a:solidFill>
            <a:srgbClr val="00B0F0"/>
          </a:solidFill>
          <a:ln>
            <a:solidFill>
              <a:srgbClr val="0066FF"/>
            </a:solidFill>
          </a:ln>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pPr algn="ctr"/>
            <a:r>
              <a:rPr lang="ja-JP" altLang="en-US" sz="2800" dirty="0"/>
              <a:t>福岡ヤフオクドーム</a:t>
            </a:r>
          </a:p>
        </p:txBody>
      </p:sp>
      <p:sp>
        <p:nvSpPr>
          <p:cNvPr id="8" name="テキスト ボックス 7"/>
          <p:cNvSpPr txBox="1"/>
          <p:nvPr/>
        </p:nvSpPr>
        <p:spPr>
          <a:xfrm>
            <a:off x="7059997" y="4370040"/>
            <a:ext cx="1718740" cy="52322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altLang="ja-JP" sz="2800" dirty="0"/>
              <a:t>IWASAKI</a:t>
            </a:r>
            <a:endParaRPr lang="ja-JP" altLang="en-US" sz="2800" dirty="0"/>
          </a:p>
        </p:txBody>
      </p:sp>
      <p:sp>
        <p:nvSpPr>
          <p:cNvPr id="9" name="テキスト ボックス 8"/>
          <p:cNvSpPr txBox="1"/>
          <p:nvPr/>
        </p:nvSpPr>
        <p:spPr>
          <a:xfrm>
            <a:off x="7059997" y="5187355"/>
            <a:ext cx="1718740" cy="523220"/>
          </a:xfrm>
          <a:prstGeom prst="rect">
            <a:avLst/>
          </a:prstGeom>
          <a:solidFill>
            <a:srgbClr val="00B0F0"/>
          </a:solidFill>
          <a:ln>
            <a:solidFill>
              <a:srgbClr val="0066FF"/>
            </a:solidFill>
          </a:ln>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pPr algn="ctr"/>
            <a:r>
              <a:rPr lang="ja-JP" altLang="en-US" sz="2800" dirty="0"/>
              <a:t>コイト電工</a:t>
            </a:r>
          </a:p>
        </p:txBody>
      </p:sp>
      <p:pic>
        <p:nvPicPr>
          <p:cNvPr id="10" name="図 9"/>
          <p:cNvPicPr>
            <a:picLocks noChangeAspect="1"/>
          </p:cNvPicPr>
          <p:nvPr/>
        </p:nvPicPr>
        <p:blipFill>
          <a:blip r:embed="rId4"/>
          <a:stretch>
            <a:fillRect/>
          </a:stretch>
        </p:blipFill>
        <p:spPr>
          <a:xfrm>
            <a:off x="7869146" y="1443230"/>
            <a:ext cx="3555446" cy="2364544"/>
          </a:xfrm>
          <a:prstGeom prst="rect">
            <a:avLst/>
          </a:prstGeom>
        </p:spPr>
      </p:pic>
    </p:spTree>
    <p:extLst>
      <p:ext uri="{BB962C8B-B14F-4D97-AF65-F5344CB8AC3E}">
        <p14:creationId xmlns:p14="http://schemas.microsoft.com/office/powerpoint/2010/main" val="2810634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p:cNvSpPr>
            <a:spLocks noGrp="1"/>
          </p:cNvSpPr>
          <p:nvPr>
            <p:ph type="sldNum" sz="quarter" idx="12"/>
          </p:nvPr>
        </p:nvSpPr>
        <p:spPr/>
        <p:txBody>
          <a:bodyPr/>
          <a:lstStyle/>
          <a:p>
            <a:fld id="{2032E6E7-842D-42D6-B09B-CE736B8DC3AA}" type="slidenum">
              <a:rPr kumimoji="1" lang="ja-JP" altLang="en-US" smtClean="0"/>
              <a:t>6</a:t>
            </a:fld>
            <a:endParaRPr kumimoji="1" lang="ja-JP" altLang="en-US"/>
          </a:p>
        </p:txBody>
      </p:sp>
      <p:pic>
        <p:nvPicPr>
          <p:cNvPr id="4" name="図 3"/>
          <p:cNvPicPr>
            <a:picLocks noChangeAspect="1"/>
          </p:cNvPicPr>
          <p:nvPr/>
        </p:nvPicPr>
        <p:blipFill>
          <a:blip r:embed="rId3"/>
          <a:stretch>
            <a:fillRect/>
          </a:stretch>
        </p:blipFill>
        <p:spPr>
          <a:xfrm>
            <a:off x="2147905" y="836715"/>
            <a:ext cx="3943350" cy="2238375"/>
          </a:xfrm>
          <a:prstGeom prst="rect">
            <a:avLst/>
          </a:prstGeom>
        </p:spPr>
      </p:pic>
      <p:pic>
        <p:nvPicPr>
          <p:cNvPr id="5" name="図 4"/>
          <p:cNvPicPr>
            <a:picLocks noChangeAspect="1"/>
          </p:cNvPicPr>
          <p:nvPr/>
        </p:nvPicPr>
        <p:blipFill>
          <a:blip r:embed="rId4"/>
          <a:stretch>
            <a:fillRect/>
          </a:stretch>
        </p:blipFill>
        <p:spPr>
          <a:xfrm>
            <a:off x="4955103" y="-923406"/>
            <a:ext cx="3796327" cy="3428517"/>
          </a:xfrm>
          <a:prstGeom prst="rect">
            <a:avLst/>
          </a:prstGeom>
        </p:spPr>
      </p:pic>
      <p:cxnSp>
        <p:nvCxnSpPr>
          <p:cNvPr id="7" name="直線コネクタ 6"/>
          <p:cNvCxnSpPr>
            <a:cxnSpLocks/>
          </p:cNvCxnSpPr>
          <p:nvPr/>
        </p:nvCxnSpPr>
        <p:spPr>
          <a:xfrm flipV="1">
            <a:off x="2147905" y="1743491"/>
            <a:ext cx="1787855" cy="1613501"/>
          </a:xfrm>
          <a:prstGeom prst="line">
            <a:avLst/>
          </a:prstGeom>
          <a:ln w="38100">
            <a:solidFill>
              <a:srgbClr val="FF000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4" name="図 13"/>
          <p:cNvPicPr>
            <a:picLocks noChangeAspect="1"/>
          </p:cNvPicPr>
          <p:nvPr/>
        </p:nvPicPr>
        <p:blipFill>
          <a:blip r:embed="rId5"/>
          <a:stretch>
            <a:fillRect/>
          </a:stretch>
        </p:blipFill>
        <p:spPr>
          <a:xfrm>
            <a:off x="1127448" y="3429248"/>
            <a:ext cx="885391" cy="657638"/>
          </a:xfrm>
          <a:prstGeom prst="rect">
            <a:avLst/>
          </a:prstGeom>
        </p:spPr>
      </p:pic>
      <p:sp>
        <p:nvSpPr>
          <p:cNvPr id="16" name="テキスト ボックス 15"/>
          <p:cNvSpPr txBox="1"/>
          <p:nvPr/>
        </p:nvSpPr>
        <p:spPr>
          <a:xfrm>
            <a:off x="3550131" y="2578698"/>
            <a:ext cx="1972015" cy="461665"/>
          </a:xfrm>
          <a:prstGeom prst="rect">
            <a:avLst/>
          </a:prstGeom>
          <a:noFill/>
        </p:spPr>
        <p:txBody>
          <a:bodyPr wrap="none" rtlCol="0">
            <a:spAutoFit/>
          </a:bodyPr>
          <a:lstStyle/>
          <a:p>
            <a:r>
              <a:rPr lang="ja-JP" altLang="en-US" sz="2400" dirty="0"/>
              <a:t>直接目に入る</a:t>
            </a:r>
          </a:p>
        </p:txBody>
      </p:sp>
      <p:pic>
        <p:nvPicPr>
          <p:cNvPr id="17" name="図 16"/>
          <p:cNvPicPr>
            <a:picLocks noChangeAspect="1"/>
          </p:cNvPicPr>
          <p:nvPr/>
        </p:nvPicPr>
        <p:blipFill>
          <a:blip r:embed="rId6"/>
          <a:stretch>
            <a:fillRect/>
          </a:stretch>
        </p:blipFill>
        <p:spPr>
          <a:xfrm>
            <a:off x="7752184" y="1604617"/>
            <a:ext cx="2981325" cy="2409825"/>
          </a:xfrm>
          <a:prstGeom prst="rect">
            <a:avLst/>
          </a:prstGeom>
          <a:ln w="38100">
            <a:solidFill>
              <a:srgbClr val="FF0000"/>
            </a:solidFill>
          </a:ln>
        </p:spPr>
      </p:pic>
      <p:pic>
        <p:nvPicPr>
          <p:cNvPr id="18" name="図 17"/>
          <p:cNvPicPr>
            <a:picLocks noChangeAspect="1"/>
          </p:cNvPicPr>
          <p:nvPr/>
        </p:nvPicPr>
        <p:blipFill>
          <a:blip r:embed="rId7"/>
          <a:stretch>
            <a:fillRect/>
          </a:stretch>
        </p:blipFill>
        <p:spPr>
          <a:xfrm>
            <a:off x="3686185" y="3602045"/>
            <a:ext cx="3422342" cy="2395639"/>
          </a:xfrm>
          <a:prstGeom prst="rect">
            <a:avLst/>
          </a:prstGeom>
          <a:ln w="38100">
            <a:solidFill>
              <a:srgbClr val="FF0000"/>
            </a:solidFill>
          </a:ln>
        </p:spPr>
      </p:pic>
    </p:spTree>
    <p:extLst>
      <p:ext uri="{BB962C8B-B14F-4D97-AF65-F5344CB8AC3E}">
        <p14:creationId xmlns:p14="http://schemas.microsoft.com/office/powerpoint/2010/main" val="785604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CFBBE011-F700-45E3-BFB7-BCBDF4CF90C6}"/>
              </a:ext>
            </a:extLst>
          </p:cNvPr>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a:extLst>
              <a:ext uri="{FF2B5EF4-FFF2-40B4-BE49-F238E27FC236}">
                <a16:creationId xmlns:a16="http://schemas.microsoft.com/office/drawing/2014/main" id="{E2C845AD-F3C3-42D0-8DC0-D2397A3415DA}"/>
              </a:ext>
            </a:extLst>
          </p:cNvPr>
          <p:cNvSpPr>
            <a:spLocks noGrp="1"/>
          </p:cNvSpPr>
          <p:nvPr>
            <p:ph type="sldNum" sz="quarter" idx="12"/>
          </p:nvPr>
        </p:nvSpPr>
        <p:spPr/>
        <p:txBody>
          <a:bodyPr/>
          <a:lstStyle/>
          <a:p>
            <a:fld id="{2032E6E7-842D-42D6-B09B-CE736B8DC3AA}" type="slidenum">
              <a:rPr kumimoji="1" lang="ja-JP" altLang="en-US" smtClean="0"/>
              <a:t>7</a:t>
            </a:fld>
            <a:endParaRPr kumimoji="1" lang="ja-JP" altLang="en-US"/>
          </a:p>
        </p:txBody>
      </p:sp>
      <p:pic>
        <p:nvPicPr>
          <p:cNvPr id="4" name="図 3">
            <a:extLst>
              <a:ext uri="{FF2B5EF4-FFF2-40B4-BE49-F238E27FC236}">
                <a16:creationId xmlns:a16="http://schemas.microsoft.com/office/drawing/2014/main" id="{CE14A18B-BF6B-4EA3-B87A-25093A398B11}"/>
              </a:ext>
            </a:extLst>
          </p:cNvPr>
          <p:cNvPicPr>
            <a:picLocks noChangeAspect="1"/>
          </p:cNvPicPr>
          <p:nvPr/>
        </p:nvPicPr>
        <p:blipFill>
          <a:blip r:embed="rId3"/>
          <a:stretch>
            <a:fillRect/>
          </a:stretch>
        </p:blipFill>
        <p:spPr>
          <a:xfrm>
            <a:off x="0" y="188640"/>
            <a:ext cx="12192000" cy="6096000"/>
          </a:xfrm>
          <a:prstGeom prst="rect">
            <a:avLst/>
          </a:prstGeom>
        </p:spPr>
      </p:pic>
    </p:spTree>
    <p:extLst>
      <p:ext uri="{BB962C8B-B14F-4D97-AF65-F5344CB8AC3E}">
        <p14:creationId xmlns:p14="http://schemas.microsoft.com/office/powerpoint/2010/main" val="2551216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CFBBE011-F700-45E3-BFB7-BCBDF4CF90C6}"/>
              </a:ext>
            </a:extLst>
          </p:cNvPr>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a:extLst>
              <a:ext uri="{FF2B5EF4-FFF2-40B4-BE49-F238E27FC236}">
                <a16:creationId xmlns:a16="http://schemas.microsoft.com/office/drawing/2014/main" id="{E2C845AD-F3C3-42D0-8DC0-D2397A3415DA}"/>
              </a:ext>
            </a:extLst>
          </p:cNvPr>
          <p:cNvSpPr>
            <a:spLocks noGrp="1"/>
          </p:cNvSpPr>
          <p:nvPr>
            <p:ph type="sldNum" sz="quarter" idx="12"/>
          </p:nvPr>
        </p:nvSpPr>
        <p:spPr/>
        <p:txBody>
          <a:bodyPr/>
          <a:lstStyle/>
          <a:p>
            <a:fld id="{2032E6E7-842D-42D6-B09B-CE736B8DC3AA}" type="slidenum">
              <a:rPr kumimoji="1" lang="ja-JP" altLang="en-US" smtClean="0"/>
              <a:t>8</a:t>
            </a:fld>
            <a:endParaRPr kumimoji="1" lang="ja-JP" altLang="en-US"/>
          </a:p>
        </p:txBody>
      </p:sp>
      <p:pic>
        <p:nvPicPr>
          <p:cNvPr id="4098" name="Picture 2" descr="新宿の個室居酒屋は便利でお得！大事なデートも、子連れママ会も、ぴったり | 美味ごはん">
            <a:extLst>
              <a:ext uri="{FF2B5EF4-FFF2-40B4-BE49-F238E27FC236}">
                <a16:creationId xmlns:a16="http://schemas.microsoft.com/office/drawing/2014/main" id="{5718338F-C571-401E-ABD6-F481CFD337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78"/>
            <a:ext cx="12192000" cy="6904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76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8F62838F-053E-42B7-9E17-440B4586F1C9}"/>
              </a:ext>
            </a:extLst>
          </p:cNvPr>
          <p:cNvSpPr>
            <a:spLocks noGrp="1"/>
          </p:cNvSpPr>
          <p:nvPr>
            <p:ph type="ftr" sz="quarter" idx="11"/>
          </p:nvPr>
        </p:nvSpPr>
        <p:spPr/>
        <p:txBody>
          <a:bodyPr/>
          <a:lstStyle/>
          <a:p>
            <a:r>
              <a:rPr kumimoji="1" lang="ja-JP" altLang="en-US"/>
              <a:t>灯り計画　</a:t>
            </a:r>
            <a:r>
              <a:rPr kumimoji="1" lang="en-US" altLang="ja-JP"/>
              <a:t>Lighting</a:t>
            </a:r>
            <a:r>
              <a:rPr kumimoji="1" lang="ja-JP" altLang="en-US"/>
              <a:t>　</a:t>
            </a:r>
            <a:r>
              <a:rPr kumimoji="1" lang="en-US" altLang="ja-JP"/>
              <a:t>Planning</a:t>
            </a:r>
            <a:endParaRPr kumimoji="1" lang="ja-JP" altLang="en-US"/>
          </a:p>
        </p:txBody>
      </p:sp>
      <p:sp>
        <p:nvSpPr>
          <p:cNvPr id="3" name="スライド番号プレースホルダー 2">
            <a:extLst>
              <a:ext uri="{FF2B5EF4-FFF2-40B4-BE49-F238E27FC236}">
                <a16:creationId xmlns:a16="http://schemas.microsoft.com/office/drawing/2014/main" id="{B4870999-BBF3-4082-B26C-CEE77B50BE58}"/>
              </a:ext>
            </a:extLst>
          </p:cNvPr>
          <p:cNvSpPr>
            <a:spLocks noGrp="1"/>
          </p:cNvSpPr>
          <p:nvPr>
            <p:ph type="sldNum" sz="quarter" idx="12"/>
          </p:nvPr>
        </p:nvSpPr>
        <p:spPr/>
        <p:txBody>
          <a:bodyPr/>
          <a:lstStyle/>
          <a:p>
            <a:fld id="{2032E6E7-842D-42D6-B09B-CE736B8DC3AA}" type="slidenum">
              <a:rPr kumimoji="1" lang="ja-JP" altLang="en-US" smtClean="0"/>
              <a:t>9</a:t>
            </a:fld>
            <a:endParaRPr kumimoji="1" lang="ja-JP" altLang="en-US"/>
          </a:p>
        </p:txBody>
      </p:sp>
      <p:pic>
        <p:nvPicPr>
          <p:cNvPr id="4" name="図 3">
            <a:extLst>
              <a:ext uri="{FF2B5EF4-FFF2-40B4-BE49-F238E27FC236}">
                <a16:creationId xmlns:a16="http://schemas.microsoft.com/office/drawing/2014/main" id="{A18EB3F6-9B96-44BB-936B-522FD8AA09CA}"/>
              </a:ext>
            </a:extLst>
          </p:cNvPr>
          <p:cNvPicPr>
            <a:picLocks noChangeAspect="1"/>
          </p:cNvPicPr>
          <p:nvPr/>
        </p:nvPicPr>
        <p:blipFill>
          <a:blip r:embed="rId3"/>
          <a:stretch>
            <a:fillRect/>
          </a:stretch>
        </p:blipFill>
        <p:spPr>
          <a:xfrm>
            <a:off x="0" y="12134"/>
            <a:ext cx="12192000" cy="6833732"/>
          </a:xfrm>
          <a:prstGeom prst="rect">
            <a:avLst/>
          </a:prstGeom>
        </p:spPr>
      </p:pic>
    </p:spTree>
    <p:extLst>
      <p:ext uri="{BB962C8B-B14F-4D97-AF65-F5344CB8AC3E}">
        <p14:creationId xmlns:p14="http://schemas.microsoft.com/office/powerpoint/2010/main" val="3442803119"/>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TM02900769[[fn=レトロスペクト]]</Template>
  <TotalTime>6400</TotalTime>
  <Words>2183</Words>
  <Application>Microsoft Office PowerPoint</Application>
  <PresentationFormat>ワイド画面</PresentationFormat>
  <Paragraphs>391</Paragraphs>
  <Slides>41</Slides>
  <Notes>21</Notes>
  <HiddenSlides>0</HiddenSlides>
  <MMClips>0</MMClips>
  <ScaleCrop>false</ScaleCrop>
  <HeadingPairs>
    <vt:vector size="6" baseType="variant">
      <vt:variant>
        <vt:lpstr>使用されているフォント</vt:lpstr>
      </vt:variant>
      <vt:variant>
        <vt:i4>11</vt:i4>
      </vt:variant>
      <vt:variant>
        <vt:lpstr>テーマ</vt:lpstr>
      </vt:variant>
      <vt:variant>
        <vt:i4>2</vt:i4>
      </vt:variant>
      <vt:variant>
        <vt:lpstr>スライド タイトル</vt:lpstr>
      </vt:variant>
      <vt:variant>
        <vt:i4>41</vt:i4>
      </vt:variant>
    </vt:vector>
  </HeadingPairs>
  <TitlesOfParts>
    <vt:vector size="54" baseType="lpstr">
      <vt:lpstr>Avenir Roman</vt:lpstr>
      <vt:lpstr>Helvetica Neue</vt:lpstr>
      <vt:lpstr>HGP明朝E</vt:lpstr>
      <vt:lpstr>HG丸ｺﾞｼｯｸM-PRO</vt:lpstr>
      <vt:lpstr>inherit</vt:lpstr>
      <vt:lpstr>ＭＳ Ｐゴシック</vt:lpstr>
      <vt:lpstr>Arial</vt:lpstr>
      <vt:lpstr>Arial</vt:lpstr>
      <vt:lpstr>Calibri</vt:lpstr>
      <vt:lpstr>Calibri Light</vt:lpstr>
      <vt:lpstr>Wingdings 2</vt:lpstr>
      <vt:lpstr>HDOfficeLightV0</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白熱灯、蛍光灯、LEDの違い</vt:lpstr>
      <vt:lpstr>白熱灯、蛍光灯、LEDの違い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LED照明の特徴</dc:title>
  <dc:creator>慎一</dc:creator>
  <cp:lastModifiedBy>三原慎一</cp:lastModifiedBy>
  <cp:revision>258</cp:revision>
  <dcterms:created xsi:type="dcterms:W3CDTF">2015-11-11T12:03:34Z</dcterms:created>
  <dcterms:modified xsi:type="dcterms:W3CDTF">2021-03-24T12:43:51Z</dcterms:modified>
</cp:coreProperties>
</file>