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5"/>
  </p:notesMasterIdLst>
  <p:sldIdLst>
    <p:sldId id="293" r:id="rId3"/>
    <p:sldId id="294" r:id="rId4"/>
    <p:sldId id="295" r:id="rId5"/>
    <p:sldId id="296" r:id="rId6"/>
    <p:sldId id="297" r:id="rId7"/>
    <p:sldId id="282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291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257" r:id="rId33"/>
    <p:sldId id="321" r:id="rId34"/>
  </p:sldIdLst>
  <p:sldSz cx="6858000" cy="9144000" type="screen4x3"/>
  <p:notesSz cx="6888163" cy="100218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D4F5"/>
    <a:srgbClr val="C6EAFA"/>
    <a:srgbClr val="FFDC6D"/>
    <a:srgbClr val="FFC000"/>
    <a:srgbClr val="FEF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0CBB27-ACF2-4278-A0F9-90D39C74EEC7}" v="8" dt="2021-06-20T00:44:32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060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三原慎一" userId="5f70cbe7-f4c8-4824-9758-2abefef14823" providerId="ADAL" clId="{5416D3F0-0C7A-42B4-A720-7CE01D7D94CC}"/>
    <pc:docChg chg="custSel modSld">
      <pc:chgData name="三原慎一" userId="5f70cbe7-f4c8-4824-9758-2abefef14823" providerId="ADAL" clId="{5416D3F0-0C7A-42B4-A720-7CE01D7D94CC}" dt="2021-03-25T03:58:08.718" v="52" actId="478"/>
      <pc:docMkLst>
        <pc:docMk/>
      </pc:docMkLst>
      <pc:sldChg chg="delSp modSp mod">
        <pc:chgData name="三原慎一" userId="5f70cbe7-f4c8-4824-9758-2abefef14823" providerId="ADAL" clId="{5416D3F0-0C7A-42B4-A720-7CE01D7D94CC}" dt="2021-03-25T03:58:08.718" v="52" actId="478"/>
        <pc:sldMkLst>
          <pc:docMk/>
          <pc:sldMk cId="4093673805" sldId="256"/>
        </pc:sldMkLst>
        <pc:spChg chg="del">
          <ac:chgData name="三原慎一" userId="5f70cbe7-f4c8-4824-9758-2abefef14823" providerId="ADAL" clId="{5416D3F0-0C7A-42B4-A720-7CE01D7D94CC}" dt="2021-03-25T03:58:08.718" v="52" actId="478"/>
          <ac:spMkLst>
            <pc:docMk/>
            <pc:sldMk cId="4093673805" sldId="256"/>
            <ac:spMk id="2" creationId="{8BCE8FB1-EAA4-4BFD-AB61-A1E3BBB7455C}"/>
          </ac:spMkLst>
        </pc:spChg>
        <pc:spChg chg="mod">
          <ac:chgData name="三原慎一" userId="5f70cbe7-f4c8-4824-9758-2abefef14823" providerId="ADAL" clId="{5416D3F0-0C7A-42B4-A720-7CE01D7D94CC}" dt="2021-03-25T03:57:27.153" v="48" actId="1076"/>
          <ac:spMkLst>
            <pc:docMk/>
            <pc:sldMk cId="4093673805" sldId="256"/>
            <ac:spMk id="9" creationId="{4D8113C1-53D2-4C0E-86E5-B3CAEFAA46E8}"/>
          </ac:spMkLst>
        </pc:spChg>
        <pc:spChg chg="del">
          <ac:chgData name="三原慎一" userId="5f70cbe7-f4c8-4824-9758-2abefef14823" providerId="ADAL" clId="{5416D3F0-0C7A-42B4-A720-7CE01D7D94CC}" dt="2021-03-25T03:58:02.644" v="51" actId="478"/>
          <ac:spMkLst>
            <pc:docMk/>
            <pc:sldMk cId="4093673805" sldId="256"/>
            <ac:spMk id="10" creationId="{80675300-101E-4D95-9FEE-874F223FC78D}"/>
          </ac:spMkLst>
        </pc:spChg>
        <pc:picChg chg="mod">
          <ac:chgData name="三原慎一" userId="5f70cbe7-f4c8-4824-9758-2abefef14823" providerId="ADAL" clId="{5416D3F0-0C7A-42B4-A720-7CE01D7D94CC}" dt="2021-03-25T03:57:38.209" v="50" actId="1076"/>
          <ac:picMkLst>
            <pc:docMk/>
            <pc:sldMk cId="4093673805" sldId="256"/>
            <ac:picMk id="1026" creationId="{00000000-0000-0000-0000-000000000000}"/>
          </ac:picMkLst>
        </pc:picChg>
      </pc:sldChg>
      <pc:sldChg chg="modSp mod">
        <pc:chgData name="三原慎一" userId="5f70cbe7-f4c8-4824-9758-2abefef14823" providerId="ADAL" clId="{5416D3F0-0C7A-42B4-A720-7CE01D7D94CC}" dt="2021-03-24T04:31:28.894" v="43" actId="1035"/>
        <pc:sldMkLst>
          <pc:docMk/>
          <pc:sldMk cId="1461525263" sldId="268"/>
        </pc:sldMkLst>
        <pc:cxnChg chg="mod">
          <ac:chgData name="三原慎一" userId="5f70cbe7-f4c8-4824-9758-2abefef14823" providerId="ADAL" clId="{5416D3F0-0C7A-42B4-A720-7CE01D7D94CC}" dt="2021-03-24T04:31:28.894" v="43" actId="1035"/>
          <ac:cxnSpMkLst>
            <pc:docMk/>
            <pc:sldMk cId="1461525263" sldId="268"/>
            <ac:cxnSpMk id="3" creationId="{2F8F1849-4E9E-4803-8F07-8D18754E31CB}"/>
          </ac:cxnSpMkLst>
        </pc:cxnChg>
      </pc:sldChg>
    </pc:docChg>
  </pc:docChgLst>
  <pc:docChgLst>
    <pc:chgData name="三原慎一" userId="5f70cbe7-f4c8-4824-9758-2abefef14823" providerId="ADAL" clId="{1A474FB5-4390-49A7-849B-A1AC8CAC6E88}"/>
    <pc:docChg chg="undo custSel addSld delSld modSld sldOrd addMainMaster modMainMaster">
      <pc:chgData name="三原慎一" userId="5f70cbe7-f4c8-4824-9758-2abefef14823" providerId="ADAL" clId="{1A474FB5-4390-49A7-849B-A1AC8CAC6E88}" dt="2021-03-24T11:48:45.604" v="1355" actId="478"/>
      <pc:docMkLst>
        <pc:docMk/>
      </pc:docMkLst>
      <pc:sldChg chg="addSp delSp modSp mod">
        <pc:chgData name="三原慎一" userId="5f70cbe7-f4c8-4824-9758-2abefef14823" providerId="ADAL" clId="{1A474FB5-4390-49A7-849B-A1AC8CAC6E88}" dt="2021-03-24T02:11:42.662" v="851" actId="1037"/>
        <pc:sldMkLst>
          <pc:docMk/>
          <pc:sldMk cId="4093673805" sldId="256"/>
        </pc:sldMkLst>
        <pc:spChg chg="mod">
          <ac:chgData name="三原慎一" userId="5f70cbe7-f4c8-4824-9758-2abefef14823" providerId="ADAL" clId="{1A474FB5-4390-49A7-849B-A1AC8CAC6E88}" dt="2021-03-24T02:11:20.838" v="830" actId="1037"/>
          <ac:spMkLst>
            <pc:docMk/>
            <pc:sldMk cId="4093673805" sldId="256"/>
            <ac:spMk id="2" creationId="{8BCE8FB1-EAA4-4BFD-AB61-A1E3BBB7455C}"/>
          </ac:spMkLst>
        </pc:spChg>
        <pc:spChg chg="mod">
          <ac:chgData name="三原慎一" userId="5f70cbe7-f4c8-4824-9758-2abefef14823" providerId="ADAL" clId="{1A474FB5-4390-49A7-849B-A1AC8CAC6E88}" dt="2021-03-22T00:55:29.687" v="18" actId="1076"/>
          <ac:spMkLst>
            <pc:docMk/>
            <pc:sldMk cId="4093673805" sldId="256"/>
            <ac:spMk id="4" creationId="{4ACECA6C-729D-4A69-92C8-1B846B73B623}"/>
          </ac:spMkLst>
        </pc:spChg>
        <pc:spChg chg="mod">
          <ac:chgData name="三原慎一" userId="5f70cbe7-f4c8-4824-9758-2abefef14823" providerId="ADAL" clId="{1A474FB5-4390-49A7-849B-A1AC8CAC6E88}" dt="2021-03-24T02:08:44.296" v="819" actId="552"/>
          <ac:spMkLst>
            <pc:docMk/>
            <pc:sldMk cId="4093673805" sldId="256"/>
            <ac:spMk id="5" creationId="{B3626840-72E9-444F-B0B3-B84F201CA580}"/>
          </ac:spMkLst>
        </pc:spChg>
        <pc:spChg chg="mod">
          <ac:chgData name="三原慎一" userId="5f70cbe7-f4c8-4824-9758-2abefef14823" providerId="ADAL" clId="{1A474FB5-4390-49A7-849B-A1AC8CAC6E88}" dt="2021-03-24T02:11:20.838" v="830" actId="1037"/>
          <ac:spMkLst>
            <pc:docMk/>
            <pc:sldMk cId="4093673805" sldId="256"/>
            <ac:spMk id="9" creationId="{4D8113C1-53D2-4C0E-86E5-B3CAEFAA46E8}"/>
          </ac:spMkLst>
        </pc:spChg>
        <pc:spChg chg="mod">
          <ac:chgData name="三原慎一" userId="5f70cbe7-f4c8-4824-9758-2abefef14823" providerId="ADAL" clId="{1A474FB5-4390-49A7-849B-A1AC8CAC6E88}" dt="2021-03-24T02:11:20.838" v="830" actId="1037"/>
          <ac:spMkLst>
            <pc:docMk/>
            <pc:sldMk cId="4093673805" sldId="256"/>
            <ac:spMk id="10" creationId="{80675300-101E-4D95-9FEE-874F223FC78D}"/>
          </ac:spMkLst>
        </pc:spChg>
        <pc:spChg chg="del mod">
          <ac:chgData name="三原慎一" userId="5f70cbe7-f4c8-4824-9758-2abefef14823" providerId="ADAL" clId="{1A474FB5-4390-49A7-849B-A1AC8CAC6E88}" dt="2021-03-22T00:55:14.099" v="16" actId="478"/>
          <ac:spMkLst>
            <pc:docMk/>
            <pc:sldMk cId="4093673805" sldId="256"/>
            <ac:spMk id="11" creationId="{78BE5E4A-B644-44ED-B1E3-0CF680BAB3C0}"/>
          </ac:spMkLst>
        </pc:spChg>
        <pc:spChg chg="del mod">
          <ac:chgData name="三原慎一" userId="5f70cbe7-f4c8-4824-9758-2abefef14823" providerId="ADAL" clId="{1A474FB5-4390-49A7-849B-A1AC8CAC6E88}" dt="2021-03-22T00:55:31.252" v="19" actId="478"/>
          <ac:spMkLst>
            <pc:docMk/>
            <pc:sldMk cId="4093673805" sldId="256"/>
            <ac:spMk id="12" creationId="{E1C78A3C-7899-4A92-B01E-5A5F55BE8493}"/>
          </ac:spMkLst>
        </pc:spChg>
        <pc:spChg chg="mod">
          <ac:chgData name="三原慎一" userId="5f70cbe7-f4c8-4824-9758-2abefef14823" providerId="ADAL" clId="{1A474FB5-4390-49A7-849B-A1AC8CAC6E88}" dt="2021-03-24T02:11:42.662" v="851" actId="1037"/>
          <ac:spMkLst>
            <pc:docMk/>
            <pc:sldMk cId="4093673805" sldId="256"/>
            <ac:spMk id="15" creationId="{3B183A62-FAF0-41F5-B957-A0F137CCEFDD}"/>
          </ac:spMkLst>
        </pc:spChg>
        <pc:spChg chg="mod">
          <ac:chgData name="三原慎一" userId="5f70cbe7-f4c8-4824-9758-2abefef14823" providerId="ADAL" clId="{1A474FB5-4390-49A7-849B-A1AC8CAC6E88}" dt="2021-03-24T02:08:44.296" v="819" actId="552"/>
          <ac:spMkLst>
            <pc:docMk/>
            <pc:sldMk cId="4093673805" sldId="256"/>
            <ac:spMk id="19" creationId="{D18BB159-1854-4B8A-988C-C86D997B8739}"/>
          </ac:spMkLst>
        </pc:spChg>
        <pc:picChg chg="mod">
          <ac:chgData name="三原慎一" userId="5f70cbe7-f4c8-4824-9758-2abefef14823" providerId="ADAL" clId="{1A474FB5-4390-49A7-849B-A1AC8CAC6E88}" dt="2021-03-24T02:11:20.838" v="830" actId="1037"/>
          <ac:picMkLst>
            <pc:docMk/>
            <pc:sldMk cId="4093673805" sldId="256"/>
            <ac:picMk id="1026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1:24.773" v="837" actId="1037"/>
          <ac:picMkLst>
            <pc:docMk/>
            <pc:sldMk cId="4093673805" sldId="256"/>
            <ac:picMk id="1028" creationId="{00000000-0000-0000-0000-000000000000}"/>
          </ac:picMkLst>
        </pc:picChg>
        <pc:cxnChg chg="add mod">
          <ac:chgData name="三原慎一" userId="5f70cbe7-f4c8-4824-9758-2abefef14823" providerId="ADAL" clId="{1A474FB5-4390-49A7-849B-A1AC8CAC6E88}" dt="2021-03-22T00:56:42.924" v="27" actId="693"/>
          <ac:cxnSpMkLst>
            <pc:docMk/>
            <pc:sldMk cId="4093673805" sldId="256"/>
            <ac:cxnSpMk id="6" creationId="{2B0D3717-1032-4156-A7E0-BD94696601DA}"/>
          </ac:cxnSpMkLst>
        </pc:cxnChg>
        <pc:cxnChg chg="add mod">
          <ac:chgData name="三原慎一" userId="5f70cbe7-f4c8-4824-9758-2abefef14823" providerId="ADAL" clId="{1A474FB5-4390-49A7-849B-A1AC8CAC6E88}" dt="2021-03-22T00:56:42.924" v="27" actId="693"/>
          <ac:cxnSpMkLst>
            <pc:docMk/>
            <pc:sldMk cId="4093673805" sldId="256"/>
            <ac:cxnSpMk id="8" creationId="{F21160F1-F941-41F5-8C15-E392F0503BAF}"/>
          </ac:cxnSpMkLst>
        </pc:cxnChg>
        <pc:cxnChg chg="add mod">
          <ac:chgData name="三原慎一" userId="5f70cbe7-f4c8-4824-9758-2abefef14823" providerId="ADAL" clId="{1A474FB5-4390-49A7-849B-A1AC8CAC6E88}" dt="2021-03-24T02:11:42.662" v="851" actId="1037"/>
          <ac:cxnSpMkLst>
            <pc:docMk/>
            <pc:sldMk cId="4093673805" sldId="256"/>
            <ac:cxnSpMk id="16" creationId="{0EF427A3-1FB5-49FB-93E2-D78AC6EFA6F6}"/>
          </ac:cxnSpMkLst>
        </pc:cxnChg>
        <pc:cxnChg chg="add mod">
          <ac:chgData name="三原慎一" userId="5f70cbe7-f4c8-4824-9758-2abefef14823" providerId="ADAL" clId="{1A474FB5-4390-49A7-849B-A1AC8CAC6E88}" dt="2021-03-24T02:11:42.662" v="851" actId="1037"/>
          <ac:cxnSpMkLst>
            <pc:docMk/>
            <pc:sldMk cId="4093673805" sldId="256"/>
            <ac:cxnSpMk id="18" creationId="{FD613E80-F3DA-48AD-8FD3-BA93D7319B17}"/>
          </ac:cxnSpMkLst>
        </pc:cxnChg>
      </pc:sldChg>
      <pc:sldChg chg="delSp modSp add mod modClrScheme chgLayout">
        <pc:chgData name="三原慎一" userId="5f70cbe7-f4c8-4824-9758-2abefef14823" providerId="ADAL" clId="{1A474FB5-4390-49A7-849B-A1AC8CAC6E88}" dt="2021-03-24T09:13:14.539" v="1212" actId="208"/>
        <pc:sldMkLst>
          <pc:docMk/>
          <pc:sldMk cId="917069756" sldId="257"/>
        </pc:sldMkLst>
        <pc:spChg chg="mod">
          <ac:chgData name="三原慎一" userId="5f70cbe7-f4c8-4824-9758-2abefef14823" providerId="ADAL" clId="{1A474FB5-4390-49A7-849B-A1AC8CAC6E88}" dt="2021-03-24T09:13:07.365" v="1211" actId="207"/>
          <ac:spMkLst>
            <pc:docMk/>
            <pc:sldMk cId="917069756" sldId="257"/>
            <ac:spMk id="6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9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0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1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2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3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4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5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6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19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22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23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24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27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28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12:22.778" v="1207" actId="478"/>
          <ac:spMkLst>
            <pc:docMk/>
            <pc:sldMk cId="917069756" sldId="257"/>
            <ac:spMk id="31" creationId="{00000000-0000-0000-0000-000000000000}"/>
          </ac:spMkLst>
        </pc:spChg>
        <pc:picChg chg="del">
          <ac:chgData name="三原慎一" userId="5f70cbe7-f4c8-4824-9758-2abefef14823" providerId="ADAL" clId="{1A474FB5-4390-49A7-849B-A1AC8CAC6E88}" dt="2021-03-24T09:12:22.778" v="1207" actId="478"/>
          <ac:picMkLst>
            <pc:docMk/>
            <pc:sldMk cId="917069756" sldId="257"/>
            <ac:picMk id="20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4T09:12:22.778" v="1207" actId="478"/>
          <ac:picMkLst>
            <pc:docMk/>
            <pc:sldMk cId="917069756" sldId="257"/>
            <ac:picMk id="21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4T09:12:22.778" v="1207" actId="478"/>
          <ac:picMkLst>
            <pc:docMk/>
            <pc:sldMk cId="917069756" sldId="257"/>
            <ac:picMk id="1026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4T09:12:22.778" v="1207" actId="478"/>
          <ac:picMkLst>
            <pc:docMk/>
            <pc:sldMk cId="917069756" sldId="257"/>
            <ac:picMk id="1028" creationId="{00000000-0000-0000-0000-000000000000}"/>
          </ac:picMkLst>
        </pc:picChg>
        <pc:cxnChg chg="mod">
          <ac:chgData name="三原慎一" userId="5f70cbe7-f4c8-4824-9758-2abefef14823" providerId="ADAL" clId="{1A474FB5-4390-49A7-849B-A1AC8CAC6E88}" dt="2021-03-24T09:13:14.539" v="1212" actId="208"/>
          <ac:cxnSpMkLst>
            <pc:docMk/>
            <pc:sldMk cId="917069756" sldId="257"/>
            <ac:cxnSpMk id="5" creationId="{00000000-0000-0000-0000-000000000000}"/>
          </ac:cxnSpMkLst>
        </pc:cxnChg>
        <pc:cxnChg chg="del">
          <ac:chgData name="三原慎一" userId="5f70cbe7-f4c8-4824-9758-2abefef14823" providerId="ADAL" clId="{1A474FB5-4390-49A7-849B-A1AC8CAC6E88}" dt="2021-03-24T09:12:22.778" v="1207" actId="478"/>
          <ac:cxnSpMkLst>
            <pc:docMk/>
            <pc:sldMk cId="917069756" sldId="257"/>
            <ac:cxnSpMk id="26" creationId="{00000000-0000-0000-0000-000000000000}"/>
          </ac:cxnSpMkLst>
        </pc:cxnChg>
      </pc:sldChg>
      <pc:sldChg chg="modSp mod">
        <pc:chgData name="三原慎一" userId="5f70cbe7-f4c8-4824-9758-2abefef14823" providerId="ADAL" clId="{1A474FB5-4390-49A7-849B-A1AC8CAC6E88}" dt="2021-03-24T02:12:03.470" v="858" actId="1038"/>
        <pc:sldMkLst>
          <pc:docMk/>
          <pc:sldMk cId="3760126626" sldId="258"/>
        </pc:sldMkLst>
        <pc:spChg chg="mod">
          <ac:chgData name="三原慎一" userId="5f70cbe7-f4c8-4824-9758-2abefef14823" providerId="ADAL" clId="{1A474FB5-4390-49A7-849B-A1AC8CAC6E88}" dt="2021-03-24T02:12:03.470" v="858" actId="1038"/>
          <ac:spMkLst>
            <pc:docMk/>
            <pc:sldMk cId="3760126626" sldId="258"/>
            <ac:spMk id="4" creationId="{ABA944EE-58DE-4453-AF01-54C03149B223}"/>
          </ac:spMkLst>
        </pc:spChg>
        <pc:spChg chg="mod">
          <ac:chgData name="三原慎一" userId="5f70cbe7-f4c8-4824-9758-2abefef14823" providerId="ADAL" clId="{1A474FB5-4390-49A7-849B-A1AC8CAC6E88}" dt="2021-03-24T02:12:03.470" v="858" actId="1038"/>
          <ac:spMkLst>
            <pc:docMk/>
            <pc:sldMk cId="3760126626" sldId="258"/>
            <ac:spMk id="8" creationId="{F6FCCC44-FE8B-4EBA-8A05-E7E712F703CB}"/>
          </ac:spMkLst>
        </pc:spChg>
        <pc:picChg chg="mod">
          <ac:chgData name="三原慎一" userId="5f70cbe7-f4c8-4824-9758-2abefef14823" providerId="ADAL" clId="{1A474FB5-4390-49A7-849B-A1AC8CAC6E88}" dt="2021-03-24T02:12:03.470" v="858" actId="1038"/>
          <ac:picMkLst>
            <pc:docMk/>
            <pc:sldMk cId="3760126626" sldId="258"/>
            <ac:picMk id="3074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2:03.470" v="858" actId="1038"/>
          <ac:picMkLst>
            <pc:docMk/>
            <pc:sldMk cId="3760126626" sldId="258"/>
            <ac:picMk id="3075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2:20.357" v="865" actId="1038"/>
        <pc:sldMkLst>
          <pc:docMk/>
          <pc:sldMk cId="2166663611" sldId="259"/>
        </pc:sldMkLst>
        <pc:spChg chg="mod">
          <ac:chgData name="三原慎一" userId="5f70cbe7-f4c8-4824-9758-2abefef14823" providerId="ADAL" clId="{1A474FB5-4390-49A7-849B-A1AC8CAC6E88}" dt="2021-03-22T01:26:39.104" v="177" actId="1076"/>
          <ac:spMkLst>
            <pc:docMk/>
            <pc:sldMk cId="2166663611" sldId="259"/>
            <ac:spMk id="6" creationId="{70739F6D-9944-4411-BAC7-B7D05A6C7BC6}"/>
          </ac:spMkLst>
        </pc:spChg>
        <pc:spChg chg="mod">
          <ac:chgData name="三原慎一" userId="5f70cbe7-f4c8-4824-9758-2abefef14823" providerId="ADAL" clId="{1A474FB5-4390-49A7-849B-A1AC8CAC6E88}" dt="2021-03-22T01:26:39.104" v="177" actId="1076"/>
          <ac:spMkLst>
            <pc:docMk/>
            <pc:sldMk cId="2166663611" sldId="259"/>
            <ac:spMk id="7" creationId="{28B56528-CFA5-48D5-B79D-2CC8CF538CB1}"/>
          </ac:spMkLst>
        </pc:spChg>
        <pc:picChg chg="mod">
          <ac:chgData name="三原慎一" userId="5f70cbe7-f4c8-4824-9758-2abefef14823" providerId="ADAL" clId="{1A474FB5-4390-49A7-849B-A1AC8CAC6E88}" dt="2021-03-24T02:12:20.357" v="865" actId="1038"/>
          <ac:picMkLst>
            <pc:docMk/>
            <pc:sldMk cId="2166663611" sldId="259"/>
            <ac:picMk id="4098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2:20.357" v="865" actId="1038"/>
          <ac:picMkLst>
            <pc:docMk/>
            <pc:sldMk cId="2166663611" sldId="259"/>
            <ac:picMk id="4099" creationId="{00000000-0000-0000-0000-000000000000}"/>
          </ac:picMkLst>
        </pc:picChg>
      </pc:sldChg>
      <pc:sldChg chg="delSp modSp mod">
        <pc:chgData name="三原慎一" userId="5f70cbe7-f4c8-4824-9758-2abefef14823" providerId="ADAL" clId="{1A474FB5-4390-49A7-849B-A1AC8CAC6E88}" dt="2021-03-22T01:18:24.748" v="95" actId="14100"/>
        <pc:sldMkLst>
          <pc:docMk/>
          <pc:sldMk cId="135208354" sldId="260"/>
        </pc:sldMkLst>
        <pc:spChg chg="mod">
          <ac:chgData name="三原慎一" userId="5f70cbe7-f4c8-4824-9758-2abefef14823" providerId="ADAL" clId="{1A474FB5-4390-49A7-849B-A1AC8CAC6E88}" dt="2021-03-22T01:04:37.105" v="94" actId="1076"/>
          <ac:spMkLst>
            <pc:docMk/>
            <pc:sldMk cId="135208354" sldId="260"/>
            <ac:spMk id="10" creationId="{C7AADD27-921B-423A-8679-9A8C8F791725}"/>
          </ac:spMkLst>
        </pc:spChg>
        <pc:spChg chg="mod">
          <ac:chgData name="三原慎一" userId="5f70cbe7-f4c8-4824-9758-2abefef14823" providerId="ADAL" clId="{1A474FB5-4390-49A7-849B-A1AC8CAC6E88}" dt="2021-03-22T01:04:33.341" v="93" actId="1076"/>
          <ac:spMkLst>
            <pc:docMk/>
            <pc:sldMk cId="135208354" sldId="260"/>
            <ac:spMk id="11" creationId="{54762218-3BE3-4CB3-A3B3-3D4FF8BA22E2}"/>
          </ac:spMkLst>
        </pc:spChg>
        <pc:spChg chg="del mod">
          <ac:chgData name="三原慎一" userId="5f70cbe7-f4c8-4824-9758-2abefef14823" providerId="ADAL" clId="{1A474FB5-4390-49A7-849B-A1AC8CAC6E88}" dt="2021-03-22T01:03:26.324" v="82" actId="478"/>
          <ac:spMkLst>
            <pc:docMk/>
            <pc:sldMk cId="135208354" sldId="260"/>
            <ac:spMk id="12" creationId="{0CACBDA4-730D-4978-B665-C413688012EE}"/>
          </ac:spMkLst>
        </pc:spChg>
        <pc:spChg chg="del mod">
          <ac:chgData name="三原慎一" userId="5f70cbe7-f4c8-4824-9758-2abefef14823" providerId="ADAL" clId="{1A474FB5-4390-49A7-849B-A1AC8CAC6E88}" dt="2021-03-22T01:03:26.324" v="82" actId="478"/>
          <ac:spMkLst>
            <pc:docMk/>
            <pc:sldMk cId="135208354" sldId="260"/>
            <ac:spMk id="13" creationId="{CDA6DAA8-18FE-4A4C-8336-64A95229BD52}"/>
          </ac:spMkLst>
        </pc:spChg>
        <pc:picChg chg="mod">
          <ac:chgData name="三原慎一" userId="5f70cbe7-f4c8-4824-9758-2abefef14823" providerId="ADAL" clId="{1A474FB5-4390-49A7-849B-A1AC8CAC6E88}" dt="2021-03-22T01:04:10.473" v="90" actId="1076"/>
          <ac:picMkLst>
            <pc:docMk/>
            <pc:sldMk cId="135208354" sldId="260"/>
            <ac:picMk id="5122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2T01:18:24.748" v="95" actId="14100"/>
          <ac:picMkLst>
            <pc:docMk/>
            <pc:sldMk cId="135208354" sldId="260"/>
            <ac:picMk id="5123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03:15.763" v="81" actId="478"/>
          <ac:picMkLst>
            <pc:docMk/>
            <pc:sldMk cId="135208354" sldId="260"/>
            <ac:picMk id="5124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03:15.763" v="81" actId="478"/>
          <ac:picMkLst>
            <pc:docMk/>
            <pc:sldMk cId="135208354" sldId="260"/>
            <ac:picMk id="5125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2:55.981" v="896" actId="1038"/>
        <pc:sldMkLst>
          <pc:docMk/>
          <pc:sldMk cId="737212493" sldId="261"/>
        </pc:sldMkLst>
        <pc:spChg chg="mod">
          <ac:chgData name="三原慎一" userId="5f70cbe7-f4c8-4824-9758-2abefef14823" providerId="ADAL" clId="{1A474FB5-4390-49A7-849B-A1AC8CAC6E88}" dt="2021-03-22T01:27:56.433" v="188" actId="1076"/>
          <ac:spMkLst>
            <pc:docMk/>
            <pc:sldMk cId="737212493" sldId="261"/>
            <ac:spMk id="8" creationId="{63CA1CF8-BC0D-4412-8AEA-39EBB4568A63}"/>
          </ac:spMkLst>
        </pc:spChg>
        <pc:spChg chg="mod">
          <ac:chgData name="三原慎一" userId="5f70cbe7-f4c8-4824-9758-2abefef14823" providerId="ADAL" clId="{1A474FB5-4390-49A7-849B-A1AC8CAC6E88}" dt="2021-03-22T01:28:00.605" v="189" actId="1076"/>
          <ac:spMkLst>
            <pc:docMk/>
            <pc:sldMk cId="737212493" sldId="261"/>
            <ac:spMk id="9" creationId="{9B5131E6-8F3B-4AE6-990E-DE6B9224B858}"/>
          </ac:spMkLst>
        </pc:spChg>
        <pc:picChg chg="mod">
          <ac:chgData name="三原慎一" userId="5f70cbe7-f4c8-4824-9758-2abefef14823" providerId="ADAL" clId="{1A474FB5-4390-49A7-849B-A1AC8CAC6E88}" dt="2021-03-24T02:12:55.981" v="896" actId="1038"/>
          <ac:picMkLst>
            <pc:docMk/>
            <pc:sldMk cId="737212493" sldId="261"/>
            <ac:picMk id="6146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2:55.981" v="896" actId="1038"/>
          <ac:picMkLst>
            <pc:docMk/>
            <pc:sldMk cId="737212493" sldId="261"/>
            <ac:picMk id="6147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3:16.317" v="918" actId="1037"/>
        <pc:sldMkLst>
          <pc:docMk/>
          <pc:sldMk cId="17674062" sldId="262"/>
        </pc:sldMkLst>
        <pc:spChg chg="mod">
          <ac:chgData name="三原慎一" userId="5f70cbe7-f4c8-4824-9758-2abefef14823" providerId="ADAL" clId="{1A474FB5-4390-49A7-849B-A1AC8CAC6E88}" dt="2021-03-22T01:30:25.930" v="208" actId="1076"/>
          <ac:spMkLst>
            <pc:docMk/>
            <pc:sldMk cId="17674062" sldId="262"/>
            <ac:spMk id="4" creationId="{304DE66D-0674-4E0D-AAA9-01D23262201C}"/>
          </ac:spMkLst>
        </pc:spChg>
        <pc:spChg chg="mod">
          <ac:chgData name="三原慎一" userId="5f70cbe7-f4c8-4824-9758-2abefef14823" providerId="ADAL" clId="{1A474FB5-4390-49A7-849B-A1AC8CAC6E88}" dt="2021-03-22T01:30:31.338" v="209" actId="1076"/>
          <ac:spMkLst>
            <pc:docMk/>
            <pc:sldMk cId="17674062" sldId="262"/>
            <ac:spMk id="5" creationId="{1CC38013-79EF-415F-A91F-22DE8BA719E8}"/>
          </ac:spMkLst>
        </pc:spChg>
        <pc:picChg chg="mod">
          <ac:chgData name="三原慎一" userId="5f70cbe7-f4c8-4824-9758-2abefef14823" providerId="ADAL" clId="{1A474FB5-4390-49A7-849B-A1AC8CAC6E88}" dt="2021-03-24T02:13:16.317" v="918" actId="1037"/>
          <ac:picMkLst>
            <pc:docMk/>
            <pc:sldMk cId="17674062" sldId="262"/>
            <ac:picMk id="7170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3:16.317" v="918" actId="1037"/>
          <ac:picMkLst>
            <pc:docMk/>
            <pc:sldMk cId="17674062" sldId="262"/>
            <ac:picMk id="7173" creationId="{00000000-0000-0000-0000-000000000000}"/>
          </ac:picMkLst>
        </pc:picChg>
      </pc:sldChg>
      <pc:sldChg chg="delSp modSp mod">
        <pc:chgData name="三原慎一" userId="5f70cbe7-f4c8-4824-9758-2abefef14823" providerId="ADAL" clId="{1A474FB5-4390-49A7-849B-A1AC8CAC6E88}" dt="2021-03-24T02:13:32.733" v="934" actId="1038"/>
        <pc:sldMkLst>
          <pc:docMk/>
          <pc:sldMk cId="659078244" sldId="263"/>
        </pc:sldMkLst>
        <pc:spChg chg="mod">
          <ac:chgData name="三原慎一" userId="5f70cbe7-f4c8-4824-9758-2abefef14823" providerId="ADAL" clId="{1A474FB5-4390-49A7-849B-A1AC8CAC6E88}" dt="2021-03-22T01:33:37.796" v="249" actId="1076"/>
          <ac:spMkLst>
            <pc:docMk/>
            <pc:sldMk cId="659078244" sldId="263"/>
            <ac:spMk id="10" creationId="{6585C07D-C065-4ED0-A848-7E96D6E76EA9}"/>
          </ac:spMkLst>
        </pc:spChg>
        <pc:spChg chg="mod">
          <ac:chgData name="三原慎一" userId="5f70cbe7-f4c8-4824-9758-2abefef14823" providerId="ADAL" clId="{1A474FB5-4390-49A7-849B-A1AC8CAC6E88}" dt="2021-03-22T01:33:42.113" v="250" actId="1076"/>
          <ac:spMkLst>
            <pc:docMk/>
            <pc:sldMk cId="659078244" sldId="263"/>
            <ac:spMk id="11" creationId="{F9083E3F-0EC6-4798-98D8-5EB34E49F2E2}"/>
          </ac:spMkLst>
        </pc:spChg>
        <pc:spChg chg="del mod">
          <ac:chgData name="三原慎一" userId="5f70cbe7-f4c8-4824-9758-2abefef14823" providerId="ADAL" clId="{1A474FB5-4390-49A7-849B-A1AC8CAC6E88}" dt="2021-03-22T01:32:27.267" v="222" actId="478"/>
          <ac:spMkLst>
            <pc:docMk/>
            <pc:sldMk cId="659078244" sldId="263"/>
            <ac:spMk id="12" creationId="{D7CE43EE-8033-4349-BC3A-E8E9AC20F3A1}"/>
          </ac:spMkLst>
        </pc:spChg>
        <pc:spChg chg="del mod">
          <ac:chgData name="三原慎一" userId="5f70cbe7-f4c8-4824-9758-2abefef14823" providerId="ADAL" clId="{1A474FB5-4390-49A7-849B-A1AC8CAC6E88}" dt="2021-03-22T01:32:27.267" v="222" actId="478"/>
          <ac:spMkLst>
            <pc:docMk/>
            <pc:sldMk cId="659078244" sldId="263"/>
            <ac:spMk id="13" creationId="{9DBBBA12-531B-439D-A716-C55C64916A84}"/>
          </ac:spMkLst>
        </pc:spChg>
        <pc:picChg chg="mod">
          <ac:chgData name="三原慎一" userId="5f70cbe7-f4c8-4824-9758-2abefef14823" providerId="ADAL" clId="{1A474FB5-4390-49A7-849B-A1AC8CAC6E88}" dt="2021-03-24T02:13:30.010" v="929" actId="14100"/>
          <ac:picMkLst>
            <pc:docMk/>
            <pc:sldMk cId="659078244" sldId="263"/>
            <ac:picMk id="8194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3:32.733" v="934" actId="1038"/>
          <ac:picMkLst>
            <pc:docMk/>
            <pc:sldMk cId="659078244" sldId="263"/>
            <ac:picMk id="8195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32:27.267" v="222" actId="478"/>
          <ac:picMkLst>
            <pc:docMk/>
            <pc:sldMk cId="659078244" sldId="263"/>
            <ac:picMk id="8196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32:27.267" v="222" actId="478"/>
          <ac:picMkLst>
            <pc:docMk/>
            <pc:sldMk cId="659078244" sldId="263"/>
            <ac:picMk id="8200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2T01:37:12.947" v="352" actId="1038"/>
        <pc:sldMkLst>
          <pc:docMk/>
          <pc:sldMk cId="3287948055" sldId="264"/>
        </pc:sldMkLst>
        <pc:spChg chg="mod">
          <ac:chgData name="三原慎一" userId="5f70cbe7-f4c8-4824-9758-2abefef14823" providerId="ADAL" clId="{1A474FB5-4390-49A7-849B-A1AC8CAC6E88}" dt="2021-03-22T01:37:04.045" v="345" actId="1076"/>
          <ac:spMkLst>
            <pc:docMk/>
            <pc:sldMk cId="3287948055" sldId="264"/>
            <ac:spMk id="6" creationId="{7E14A2A2-EDAF-4EF1-8B1A-928146B51055}"/>
          </ac:spMkLst>
        </pc:spChg>
        <pc:spChg chg="mod">
          <ac:chgData name="三原慎一" userId="5f70cbe7-f4c8-4824-9758-2abefef14823" providerId="ADAL" clId="{1A474FB5-4390-49A7-849B-A1AC8CAC6E88}" dt="2021-03-22T01:37:12.947" v="352" actId="1038"/>
          <ac:spMkLst>
            <pc:docMk/>
            <pc:sldMk cId="3287948055" sldId="264"/>
            <ac:spMk id="7" creationId="{12DCDE01-295F-476D-813A-72F1E971AFDD}"/>
          </ac:spMkLst>
        </pc:spChg>
        <pc:picChg chg="mod">
          <ac:chgData name="三原慎一" userId="5f70cbe7-f4c8-4824-9758-2abefef14823" providerId="ADAL" clId="{1A474FB5-4390-49A7-849B-A1AC8CAC6E88}" dt="2021-03-22T01:36:54.005" v="343" actId="14100"/>
          <ac:picMkLst>
            <pc:docMk/>
            <pc:sldMk cId="3287948055" sldId="264"/>
            <ac:picMk id="9220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2T01:36:54.005" v="343" actId="14100"/>
          <ac:picMkLst>
            <pc:docMk/>
            <pc:sldMk cId="3287948055" sldId="264"/>
            <ac:picMk id="9221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4:40.869" v="983" actId="1037"/>
        <pc:sldMkLst>
          <pc:docMk/>
          <pc:sldMk cId="3610062008" sldId="265"/>
        </pc:sldMkLst>
        <pc:spChg chg="mod">
          <ac:chgData name="三原慎一" userId="5f70cbe7-f4c8-4824-9758-2abefef14823" providerId="ADAL" clId="{1A474FB5-4390-49A7-849B-A1AC8CAC6E88}" dt="2021-03-22T01:40:21.810" v="418" actId="1037"/>
          <ac:spMkLst>
            <pc:docMk/>
            <pc:sldMk cId="3610062008" sldId="265"/>
            <ac:spMk id="6" creationId="{1925B6F0-E2B2-43F9-998F-D9AED030A32D}"/>
          </ac:spMkLst>
        </pc:spChg>
        <pc:spChg chg="mod">
          <ac:chgData name="三原慎一" userId="5f70cbe7-f4c8-4824-9758-2abefef14823" providerId="ADAL" clId="{1A474FB5-4390-49A7-849B-A1AC8CAC6E88}" dt="2021-03-22T01:40:21.810" v="418" actId="1037"/>
          <ac:spMkLst>
            <pc:docMk/>
            <pc:sldMk cId="3610062008" sldId="265"/>
            <ac:spMk id="7" creationId="{E155862C-9C2C-4FEF-BE96-086A293E86E6}"/>
          </ac:spMkLst>
        </pc:spChg>
        <pc:picChg chg="mod">
          <ac:chgData name="三原慎一" userId="5f70cbe7-f4c8-4824-9758-2abefef14823" providerId="ADAL" clId="{1A474FB5-4390-49A7-849B-A1AC8CAC6E88}" dt="2021-03-24T02:14:40.869" v="983" actId="1037"/>
          <ac:picMkLst>
            <pc:docMk/>
            <pc:sldMk cId="3610062008" sldId="265"/>
            <ac:picMk id="10244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4:40.869" v="983" actId="1037"/>
          <ac:picMkLst>
            <pc:docMk/>
            <pc:sldMk cId="3610062008" sldId="265"/>
            <ac:picMk id="10245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4:52.047" v="989" actId="1038"/>
        <pc:sldMkLst>
          <pc:docMk/>
          <pc:sldMk cId="4249447800" sldId="266"/>
        </pc:sldMkLst>
        <pc:spChg chg="mod">
          <ac:chgData name="三原慎一" userId="5f70cbe7-f4c8-4824-9758-2abefef14823" providerId="ADAL" clId="{1A474FB5-4390-49A7-849B-A1AC8CAC6E88}" dt="2021-03-22T01:41:13.453" v="431" actId="1076"/>
          <ac:spMkLst>
            <pc:docMk/>
            <pc:sldMk cId="4249447800" sldId="266"/>
            <ac:spMk id="6" creationId="{80467133-2765-4178-AEAE-1CC706BAB7AD}"/>
          </ac:spMkLst>
        </pc:spChg>
        <pc:spChg chg="mod">
          <ac:chgData name="三原慎一" userId="5f70cbe7-f4c8-4824-9758-2abefef14823" providerId="ADAL" clId="{1A474FB5-4390-49A7-849B-A1AC8CAC6E88}" dt="2021-03-22T01:41:19.425" v="432" actId="1076"/>
          <ac:spMkLst>
            <pc:docMk/>
            <pc:sldMk cId="4249447800" sldId="266"/>
            <ac:spMk id="7" creationId="{7F1000D7-F70A-4DF5-8314-2654DBD4035A}"/>
          </ac:spMkLst>
        </pc:spChg>
        <pc:picChg chg="mod">
          <ac:chgData name="三原慎一" userId="5f70cbe7-f4c8-4824-9758-2abefef14823" providerId="ADAL" clId="{1A474FB5-4390-49A7-849B-A1AC8CAC6E88}" dt="2021-03-24T02:14:52.047" v="989" actId="1038"/>
          <ac:picMkLst>
            <pc:docMk/>
            <pc:sldMk cId="4249447800" sldId="266"/>
            <ac:picMk id="11266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4:52.047" v="989" actId="1038"/>
          <ac:picMkLst>
            <pc:docMk/>
            <pc:sldMk cId="4249447800" sldId="266"/>
            <ac:picMk id="11267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1:12.245" v="824" actId="1038"/>
        <pc:sldMkLst>
          <pc:docMk/>
          <pc:sldMk cId="4208802763" sldId="267"/>
        </pc:sldMkLst>
        <pc:spChg chg="mod">
          <ac:chgData name="三原慎一" userId="5f70cbe7-f4c8-4824-9758-2abefef14823" providerId="ADAL" clId="{1A474FB5-4390-49A7-849B-A1AC8CAC6E88}" dt="2021-03-22T01:25:27.817" v="165" actId="1076"/>
          <ac:spMkLst>
            <pc:docMk/>
            <pc:sldMk cId="4208802763" sldId="267"/>
            <ac:spMk id="6" creationId="{66ECAFF3-CBAF-4DF8-949A-6A4FD3FEA2AD}"/>
          </ac:spMkLst>
        </pc:spChg>
        <pc:spChg chg="mod">
          <ac:chgData name="三原慎一" userId="5f70cbe7-f4c8-4824-9758-2abefef14823" providerId="ADAL" clId="{1A474FB5-4390-49A7-849B-A1AC8CAC6E88}" dt="2021-03-22T01:25:31.673" v="166" actId="1076"/>
          <ac:spMkLst>
            <pc:docMk/>
            <pc:sldMk cId="4208802763" sldId="267"/>
            <ac:spMk id="7" creationId="{34BBC9A1-C223-493B-9CD2-F77176EC267F}"/>
          </ac:spMkLst>
        </pc:spChg>
        <pc:picChg chg="mod">
          <ac:chgData name="三原慎一" userId="5f70cbe7-f4c8-4824-9758-2abefef14823" providerId="ADAL" clId="{1A474FB5-4390-49A7-849B-A1AC8CAC6E88}" dt="2021-03-24T02:11:12.245" v="824" actId="1038"/>
          <ac:picMkLst>
            <pc:docMk/>
            <pc:sldMk cId="4208802763" sldId="267"/>
            <ac:picMk id="1029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1:12.245" v="824" actId="1038"/>
          <ac:picMkLst>
            <pc:docMk/>
            <pc:sldMk cId="4208802763" sldId="267"/>
            <ac:picMk id="1031" creationId="{00000000-0000-0000-0000-000000000000}"/>
          </ac:picMkLst>
        </pc:picChg>
      </pc:sldChg>
      <pc:sldChg chg="addSp modSp mod">
        <pc:chgData name="三原慎一" userId="5f70cbe7-f4c8-4824-9758-2abefef14823" providerId="ADAL" clId="{1A474FB5-4390-49A7-849B-A1AC8CAC6E88}" dt="2021-03-22T01:27:21.838" v="184" actId="1076"/>
        <pc:sldMkLst>
          <pc:docMk/>
          <pc:sldMk cId="1461525263" sldId="268"/>
        </pc:sldMkLst>
        <pc:spChg chg="mod">
          <ac:chgData name="三原慎一" userId="5f70cbe7-f4c8-4824-9758-2abefef14823" providerId="ADAL" clId="{1A474FB5-4390-49A7-849B-A1AC8CAC6E88}" dt="2021-03-22T01:27:18.625" v="183" actId="1076"/>
          <ac:spMkLst>
            <pc:docMk/>
            <pc:sldMk cId="1461525263" sldId="268"/>
            <ac:spMk id="6" creationId="{9EBB9B7A-A379-4736-8189-1976F6AAA6A1}"/>
          </ac:spMkLst>
        </pc:spChg>
        <pc:spChg chg="mod">
          <ac:chgData name="三原慎一" userId="5f70cbe7-f4c8-4824-9758-2abefef14823" providerId="ADAL" clId="{1A474FB5-4390-49A7-849B-A1AC8CAC6E88}" dt="2021-03-22T01:27:21.838" v="184" actId="1076"/>
          <ac:spMkLst>
            <pc:docMk/>
            <pc:sldMk cId="1461525263" sldId="268"/>
            <ac:spMk id="7" creationId="{848DD850-229B-47A0-8B86-6AD970CD0907}"/>
          </ac:spMkLst>
        </pc:spChg>
        <pc:picChg chg="mod">
          <ac:chgData name="三原慎一" userId="5f70cbe7-f4c8-4824-9758-2abefef14823" providerId="ADAL" clId="{1A474FB5-4390-49A7-849B-A1AC8CAC6E88}" dt="2021-03-22T01:26:53.765" v="179" actId="1076"/>
          <ac:picMkLst>
            <pc:docMk/>
            <pc:sldMk cId="1461525263" sldId="268"/>
            <ac:picMk id="4101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2T01:26:54.907" v="180" actId="1076"/>
          <ac:picMkLst>
            <pc:docMk/>
            <pc:sldMk cId="1461525263" sldId="268"/>
            <ac:picMk id="4102" creationId="{00000000-0000-0000-0000-000000000000}"/>
          </ac:picMkLst>
        </pc:picChg>
        <pc:cxnChg chg="add mod">
          <ac:chgData name="三原慎一" userId="5f70cbe7-f4c8-4824-9758-2abefef14823" providerId="ADAL" clId="{1A474FB5-4390-49A7-849B-A1AC8CAC6E88}" dt="2021-03-22T01:27:01.914" v="181" actId="1076"/>
          <ac:cxnSpMkLst>
            <pc:docMk/>
            <pc:sldMk cId="1461525263" sldId="268"/>
            <ac:cxnSpMk id="3" creationId="{2F8F1849-4E9E-4803-8F07-8D18754E31CB}"/>
          </ac:cxnSpMkLst>
        </pc:cxnChg>
      </pc:sldChg>
      <pc:sldChg chg="delSp modSp mod">
        <pc:chgData name="三原慎一" userId="5f70cbe7-f4c8-4824-9758-2abefef14823" providerId="ADAL" clId="{1A474FB5-4390-49A7-849B-A1AC8CAC6E88}" dt="2021-03-24T02:12:45.277" v="886" actId="1038"/>
        <pc:sldMkLst>
          <pc:docMk/>
          <pc:sldMk cId="1200840537" sldId="269"/>
        </pc:sldMkLst>
        <pc:spChg chg="mod">
          <ac:chgData name="三原慎一" userId="5f70cbe7-f4c8-4824-9758-2abefef14823" providerId="ADAL" clId="{1A474FB5-4390-49A7-849B-A1AC8CAC6E88}" dt="2021-03-22T01:20:09.781" v="116" actId="1076"/>
          <ac:spMkLst>
            <pc:docMk/>
            <pc:sldMk cId="1200840537" sldId="269"/>
            <ac:spMk id="10" creationId="{C75E5DEF-02B7-4B6B-8DB3-E331F04D81B9}"/>
          </ac:spMkLst>
        </pc:spChg>
        <pc:spChg chg="mod">
          <ac:chgData name="三原慎一" userId="5f70cbe7-f4c8-4824-9758-2abefef14823" providerId="ADAL" clId="{1A474FB5-4390-49A7-849B-A1AC8CAC6E88}" dt="2021-03-22T01:20:15.146" v="117" actId="1076"/>
          <ac:spMkLst>
            <pc:docMk/>
            <pc:sldMk cId="1200840537" sldId="269"/>
            <ac:spMk id="11" creationId="{4CA7A894-FC93-477F-8013-75A7CA91CDD4}"/>
          </ac:spMkLst>
        </pc:spChg>
        <pc:spChg chg="del mod">
          <ac:chgData name="三原慎一" userId="5f70cbe7-f4c8-4824-9758-2abefef14823" providerId="ADAL" clId="{1A474FB5-4390-49A7-849B-A1AC8CAC6E88}" dt="2021-03-22T01:19:35.220" v="110" actId="478"/>
          <ac:spMkLst>
            <pc:docMk/>
            <pc:sldMk cId="1200840537" sldId="269"/>
            <ac:spMk id="12" creationId="{C619854C-4239-4298-9795-6505D484F49F}"/>
          </ac:spMkLst>
        </pc:spChg>
        <pc:spChg chg="del mod">
          <ac:chgData name="三原慎一" userId="5f70cbe7-f4c8-4824-9758-2abefef14823" providerId="ADAL" clId="{1A474FB5-4390-49A7-849B-A1AC8CAC6E88}" dt="2021-03-22T01:19:35.220" v="110" actId="478"/>
          <ac:spMkLst>
            <pc:docMk/>
            <pc:sldMk cId="1200840537" sldId="269"/>
            <ac:spMk id="13" creationId="{ADF90CDB-610F-4D4C-BA58-6D555F05B106}"/>
          </ac:spMkLst>
        </pc:spChg>
        <pc:picChg chg="mod">
          <ac:chgData name="三原慎一" userId="5f70cbe7-f4c8-4824-9758-2abefef14823" providerId="ADAL" clId="{1A474FB5-4390-49A7-849B-A1AC8CAC6E88}" dt="2021-03-24T02:12:45.277" v="886" actId="1038"/>
          <ac:picMkLst>
            <pc:docMk/>
            <pc:sldMk cId="1200840537" sldId="269"/>
            <ac:picMk id="5127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2:45.277" v="886" actId="1038"/>
          <ac:picMkLst>
            <pc:docMk/>
            <pc:sldMk cId="1200840537" sldId="269"/>
            <ac:picMk id="5128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19:35.220" v="110" actId="478"/>
          <ac:picMkLst>
            <pc:docMk/>
            <pc:sldMk cId="1200840537" sldId="269"/>
            <ac:picMk id="5129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19:35.220" v="110" actId="478"/>
          <ac:picMkLst>
            <pc:docMk/>
            <pc:sldMk cId="1200840537" sldId="269"/>
            <ac:picMk id="5130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3:02.520" v="897" actId="552"/>
        <pc:sldMkLst>
          <pc:docMk/>
          <pc:sldMk cId="1690977542" sldId="270"/>
        </pc:sldMkLst>
        <pc:spChg chg="mod">
          <ac:chgData name="三原慎一" userId="5f70cbe7-f4c8-4824-9758-2abefef14823" providerId="ADAL" clId="{1A474FB5-4390-49A7-849B-A1AC8CAC6E88}" dt="2021-03-22T01:28:57.260" v="199" actId="207"/>
          <ac:spMkLst>
            <pc:docMk/>
            <pc:sldMk cId="1690977542" sldId="270"/>
            <ac:spMk id="6" creationId="{543BBF26-CCDC-4F4A-BAC3-DD6C89735899}"/>
          </ac:spMkLst>
        </pc:spChg>
        <pc:spChg chg="mod">
          <ac:chgData name="三原慎一" userId="5f70cbe7-f4c8-4824-9758-2abefef14823" providerId="ADAL" clId="{1A474FB5-4390-49A7-849B-A1AC8CAC6E88}" dt="2021-03-22T01:29:18.785" v="202" actId="1076"/>
          <ac:spMkLst>
            <pc:docMk/>
            <pc:sldMk cId="1690977542" sldId="270"/>
            <ac:spMk id="7" creationId="{5F2AB1DD-2712-4197-8878-E88A5CC4C1D4}"/>
          </ac:spMkLst>
        </pc:spChg>
        <pc:picChg chg="mod">
          <ac:chgData name="三原慎一" userId="5f70cbe7-f4c8-4824-9758-2abefef14823" providerId="ADAL" clId="{1A474FB5-4390-49A7-849B-A1AC8CAC6E88}" dt="2021-03-24T02:13:02.520" v="897" actId="552"/>
          <ac:picMkLst>
            <pc:docMk/>
            <pc:sldMk cId="1690977542" sldId="270"/>
            <ac:picMk id="6148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3:02.520" v="897" actId="552"/>
          <ac:picMkLst>
            <pc:docMk/>
            <pc:sldMk cId="1690977542" sldId="270"/>
            <ac:picMk id="6149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2T01:32:08.068" v="220" actId="1076"/>
        <pc:sldMkLst>
          <pc:docMk/>
          <pc:sldMk cId="2948917467" sldId="271"/>
        </pc:sldMkLst>
        <pc:spChg chg="mod">
          <ac:chgData name="三原慎一" userId="5f70cbe7-f4c8-4824-9758-2abefef14823" providerId="ADAL" clId="{1A474FB5-4390-49A7-849B-A1AC8CAC6E88}" dt="2021-03-22T01:32:08.068" v="220" actId="1076"/>
          <ac:spMkLst>
            <pc:docMk/>
            <pc:sldMk cId="2948917467" sldId="271"/>
            <ac:spMk id="4" creationId="{4588BB0B-DBB4-4AAD-AB03-3886F0E15A96}"/>
          </ac:spMkLst>
        </pc:spChg>
        <pc:spChg chg="mod">
          <ac:chgData name="三原慎一" userId="5f70cbe7-f4c8-4824-9758-2abefef14823" providerId="ADAL" clId="{1A474FB5-4390-49A7-849B-A1AC8CAC6E88}" dt="2021-03-22T01:32:02.257" v="219" actId="1076"/>
          <ac:spMkLst>
            <pc:docMk/>
            <pc:sldMk cId="2948917467" sldId="271"/>
            <ac:spMk id="5" creationId="{8CE5ED30-77C3-4D8C-BA8D-40E32B5FF7B0}"/>
          </ac:spMkLst>
        </pc:spChg>
        <pc:picChg chg="mod">
          <ac:chgData name="三原慎一" userId="5f70cbe7-f4c8-4824-9758-2abefef14823" providerId="ADAL" clId="{1A474FB5-4390-49A7-849B-A1AC8CAC6E88}" dt="2021-03-22T01:31:31.481" v="216" actId="14100"/>
          <ac:picMkLst>
            <pc:docMk/>
            <pc:sldMk cId="2948917467" sldId="271"/>
            <ac:picMk id="7171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2T01:31:40.093" v="217" actId="1076"/>
          <ac:picMkLst>
            <pc:docMk/>
            <pc:sldMk cId="2948917467" sldId="271"/>
            <ac:picMk id="7172" creationId="{00000000-0000-0000-0000-000000000000}"/>
          </ac:picMkLst>
        </pc:picChg>
      </pc:sldChg>
      <pc:sldChg chg="addSp delSp modSp mod">
        <pc:chgData name="三原慎一" userId="5f70cbe7-f4c8-4824-9758-2abefef14823" providerId="ADAL" clId="{1A474FB5-4390-49A7-849B-A1AC8CAC6E88}" dt="2021-03-24T02:14:14.192" v="962" actId="478"/>
        <pc:sldMkLst>
          <pc:docMk/>
          <pc:sldMk cId="1345110374" sldId="272"/>
        </pc:sldMkLst>
        <pc:spChg chg="mod">
          <ac:chgData name="三原慎一" userId="5f70cbe7-f4c8-4824-9758-2abefef14823" providerId="ADAL" clId="{1A474FB5-4390-49A7-849B-A1AC8CAC6E88}" dt="2021-03-22T01:35:38.572" v="299" actId="255"/>
          <ac:spMkLst>
            <pc:docMk/>
            <pc:sldMk cId="1345110374" sldId="272"/>
            <ac:spMk id="10" creationId="{545C274F-2ACE-46BB-83A4-AFF5E3C9FAAC}"/>
          </ac:spMkLst>
        </pc:spChg>
        <pc:spChg chg="mod">
          <ac:chgData name="三原慎一" userId="5f70cbe7-f4c8-4824-9758-2abefef14823" providerId="ADAL" clId="{1A474FB5-4390-49A7-849B-A1AC8CAC6E88}" dt="2021-03-22T01:35:41.877" v="300" actId="1076"/>
          <ac:spMkLst>
            <pc:docMk/>
            <pc:sldMk cId="1345110374" sldId="272"/>
            <ac:spMk id="11" creationId="{59BBE4C8-D54B-474C-B981-1E8298E2782C}"/>
          </ac:spMkLst>
        </pc:spChg>
        <pc:spChg chg="del mod">
          <ac:chgData name="三原慎一" userId="5f70cbe7-f4c8-4824-9758-2abefef14823" providerId="ADAL" clId="{1A474FB5-4390-49A7-849B-A1AC8CAC6E88}" dt="2021-03-22T01:34:54.915" v="284" actId="478"/>
          <ac:spMkLst>
            <pc:docMk/>
            <pc:sldMk cId="1345110374" sldId="272"/>
            <ac:spMk id="12" creationId="{88F02CDA-0491-4887-BFF3-B0E883A834F0}"/>
          </ac:spMkLst>
        </pc:spChg>
        <pc:spChg chg="del mod">
          <ac:chgData name="三原慎一" userId="5f70cbe7-f4c8-4824-9758-2abefef14823" providerId="ADAL" clId="{1A474FB5-4390-49A7-849B-A1AC8CAC6E88}" dt="2021-03-22T01:34:54.915" v="284" actId="478"/>
          <ac:spMkLst>
            <pc:docMk/>
            <pc:sldMk cId="1345110374" sldId="272"/>
            <ac:spMk id="13" creationId="{D84EF651-FFD4-4309-A65A-515460C4D3FF}"/>
          </ac:spMkLst>
        </pc:spChg>
        <pc:graphicFrameChg chg="add del modGraphic">
          <ac:chgData name="三原慎一" userId="5f70cbe7-f4c8-4824-9758-2abefef14823" providerId="ADAL" clId="{1A474FB5-4390-49A7-849B-A1AC8CAC6E88}" dt="2021-03-24T02:14:14.192" v="962" actId="478"/>
          <ac:graphicFrameMkLst>
            <pc:docMk/>
            <pc:sldMk cId="1345110374" sldId="272"/>
            <ac:graphicFrameMk id="3" creationId="{AFB4ECD5-3AA2-486B-AF48-4B97C7991061}"/>
          </ac:graphicFrameMkLst>
        </pc:graphicFrameChg>
        <pc:picChg chg="mod">
          <ac:chgData name="三原慎一" userId="5f70cbe7-f4c8-4824-9758-2abefef14823" providerId="ADAL" clId="{1A474FB5-4390-49A7-849B-A1AC8CAC6E88}" dt="2021-03-24T02:14:07.413" v="958" actId="1038"/>
          <ac:picMkLst>
            <pc:docMk/>
            <pc:sldMk cId="1345110374" sldId="272"/>
            <ac:picMk id="8197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4:09.661" v="960" actId="1038"/>
          <ac:picMkLst>
            <pc:docMk/>
            <pc:sldMk cId="1345110374" sldId="272"/>
            <ac:picMk id="8198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34:54.915" v="284" actId="478"/>
          <ac:picMkLst>
            <pc:docMk/>
            <pc:sldMk cId="1345110374" sldId="272"/>
            <ac:picMk id="8199" creationId="{00000000-0000-0000-0000-000000000000}"/>
          </ac:picMkLst>
        </pc:picChg>
        <pc:picChg chg="del mod">
          <ac:chgData name="三原慎一" userId="5f70cbe7-f4c8-4824-9758-2abefef14823" providerId="ADAL" clId="{1A474FB5-4390-49A7-849B-A1AC8CAC6E88}" dt="2021-03-22T01:34:54.915" v="284" actId="478"/>
          <ac:picMkLst>
            <pc:docMk/>
            <pc:sldMk cId="1345110374" sldId="272"/>
            <ac:picMk id="8201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4:30.445" v="969" actId="1038"/>
        <pc:sldMkLst>
          <pc:docMk/>
          <pc:sldMk cId="3100440429" sldId="273"/>
        </pc:sldMkLst>
        <pc:spChg chg="mod">
          <ac:chgData name="三原慎一" userId="5f70cbe7-f4c8-4824-9758-2abefef14823" providerId="ADAL" clId="{1A474FB5-4390-49A7-849B-A1AC8CAC6E88}" dt="2021-03-22T01:37:51.528" v="359" actId="207"/>
          <ac:spMkLst>
            <pc:docMk/>
            <pc:sldMk cId="3100440429" sldId="273"/>
            <ac:spMk id="6" creationId="{D3092885-4A3B-4104-B81B-FC707A343104}"/>
          </ac:spMkLst>
        </pc:spChg>
        <pc:spChg chg="mod">
          <ac:chgData name="三原慎一" userId="5f70cbe7-f4c8-4824-9758-2abefef14823" providerId="ADAL" clId="{1A474FB5-4390-49A7-849B-A1AC8CAC6E88}" dt="2021-03-22T01:38:08.454" v="361" actId="207"/>
          <ac:spMkLst>
            <pc:docMk/>
            <pc:sldMk cId="3100440429" sldId="273"/>
            <ac:spMk id="7" creationId="{A7710FDE-5C54-48A3-9268-0F3DE707132E}"/>
          </ac:spMkLst>
        </pc:spChg>
        <pc:picChg chg="mod">
          <ac:chgData name="三原慎一" userId="5f70cbe7-f4c8-4824-9758-2abefef14823" providerId="ADAL" clId="{1A474FB5-4390-49A7-849B-A1AC8CAC6E88}" dt="2021-03-24T02:14:30.445" v="969" actId="1038"/>
          <ac:picMkLst>
            <pc:docMk/>
            <pc:sldMk cId="3100440429" sldId="273"/>
            <ac:picMk id="9218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4:30.445" v="969" actId="1038"/>
          <ac:picMkLst>
            <pc:docMk/>
            <pc:sldMk cId="3100440429" sldId="273"/>
            <ac:picMk id="9219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4:35.862" v="975" actId="1038"/>
        <pc:sldMkLst>
          <pc:docMk/>
          <pc:sldMk cId="198433863" sldId="274"/>
        </pc:sldMkLst>
        <pc:spChg chg="mod">
          <ac:chgData name="三原慎一" userId="5f70cbe7-f4c8-4824-9758-2abefef14823" providerId="ADAL" clId="{1A474FB5-4390-49A7-849B-A1AC8CAC6E88}" dt="2021-03-22T01:38:41.961" v="373" actId="1076"/>
          <ac:spMkLst>
            <pc:docMk/>
            <pc:sldMk cId="198433863" sldId="274"/>
            <ac:spMk id="6" creationId="{C6814B63-C4D3-434D-BC5B-7E44178FB6E6}"/>
          </ac:spMkLst>
        </pc:spChg>
        <pc:spChg chg="mod">
          <ac:chgData name="三原慎一" userId="5f70cbe7-f4c8-4824-9758-2abefef14823" providerId="ADAL" clId="{1A474FB5-4390-49A7-849B-A1AC8CAC6E88}" dt="2021-03-22T01:38:47.545" v="374" actId="1076"/>
          <ac:spMkLst>
            <pc:docMk/>
            <pc:sldMk cId="198433863" sldId="274"/>
            <ac:spMk id="7" creationId="{53AA57F1-B1E9-4F9C-8529-15D81A67C375}"/>
          </ac:spMkLst>
        </pc:spChg>
        <pc:picChg chg="mod">
          <ac:chgData name="三原慎一" userId="5f70cbe7-f4c8-4824-9758-2abefef14823" providerId="ADAL" clId="{1A474FB5-4390-49A7-849B-A1AC8CAC6E88}" dt="2021-03-24T02:14:35.862" v="975" actId="1038"/>
          <ac:picMkLst>
            <pc:docMk/>
            <pc:sldMk cId="198433863" sldId="274"/>
            <ac:picMk id="10242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4:35.862" v="975" actId="1038"/>
          <ac:picMkLst>
            <pc:docMk/>
            <pc:sldMk cId="198433863" sldId="274"/>
            <ac:picMk id="10243" creationId="{00000000-0000-0000-0000-000000000000}"/>
          </ac:picMkLst>
        </pc:picChg>
      </pc:sldChg>
      <pc:sldChg chg="modSp mod">
        <pc:chgData name="三原慎一" userId="5f70cbe7-f4c8-4824-9758-2abefef14823" providerId="ADAL" clId="{1A474FB5-4390-49A7-849B-A1AC8CAC6E88}" dt="2021-03-24T02:14:59.406" v="995" actId="1038"/>
        <pc:sldMkLst>
          <pc:docMk/>
          <pc:sldMk cId="738180272" sldId="275"/>
        </pc:sldMkLst>
        <pc:spChg chg="mod">
          <ac:chgData name="三原慎一" userId="5f70cbe7-f4c8-4824-9758-2abefef14823" providerId="ADAL" clId="{1A474FB5-4390-49A7-849B-A1AC8CAC6E88}" dt="2021-03-22T01:42:05.333" v="439" actId="1076"/>
          <ac:spMkLst>
            <pc:docMk/>
            <pc:sldMk cId="738180272" sldId="275"/>
            <ac:spMk id="6" creationId="{D2AED84A-CB2D-4986-A508-7396E160661A}"/>
          </ac:spMkLst>
        </pc:spChg>
        <pc:spChg chg="mod">
          <ac:chgData name="三原慎一" userId="5f70cbe7-f4c8-4824-9758-2abefef14823" providerId="ADAL" clId="{1A474FB5-4390-49A7-849B-A1AC8CAC6E88}" dt="2021-03-22T01:42:11.288" v="440" actId="1076"/>
          <ac:spMkLst>
            <pc:docMk/>
            <pc:sldMk cId="738180272" sldId="275"/>
            <ac:spMk id="7" creationId="{F6CD84BE-A54A-45C0-93FF-7A57C8B8F670}"/>
          </ac:spMkLst>
        </pc:spChg>
        <pc:picChg chg="mod">
          <ac:chgData name="三原慎一" userId="5f70cbe7-f4c8-4824-9758-2abefef14823" providerId="ADAL" clId="{1A474FB5-4390-49A7-849B-A1AC8CAC6E88}" dt="2021-03-24T02:14:59.406" v="995" actId="1038"/>
          <ac:picMkLst>
            <pc:docMk/>
            <pc:sldMk cId="738180272" sldId="275"/>
            <ac:picMk id="11268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4:59.406" v="995" actId="1038"/>
          <ac:picMkLst>
            <pc:docMk/>
            <pc:sldMk cId="738180272" sldId="275"/>
            <ac:picMk id="11269" creationId="{00000000-0000-0000-0000-000000000000}"/>
          </ac:picMkLst>
        </pc:picChg>
      </pc:sldChg>
      <pc:sldChg chg="delSp modSp add mod">
        <pc:chgData name="三原慎一" userId="5f70cbe7-f4c8-4824-9758-2abefef14823" providerId="ADAL" clId="{1A474FB5-4390-49A7-849B-A1AC8CAC6E88}" dt="2021-03-24T02:12:38.126" v="873" actId="1038"/>
        <pc:sldMkLst>
          <pc:docMk/>
          <pc:sldMk cId="1625809782" sldId="276"/>
        </pc:sldMkLst>
        <pc:spChg chg="del">
          <ac:chgData name="三原慎一" userId="5f70cbe7-f4c8-4824-9758-2abefef14823" providerId="ADAL" clId="{1A474FB5-4390-49A7-849B-A1AC8CAC6E88}" dt="2021-03-22T01:03:47.428" v="84" actId="478"/>
          <ac:spMkLst>
            <pc:docMk/>
            <pc:sldMk cId="1625809782" sldId="276"/>
            <ac:spMk id="10" creationId="{C7AADD27-921B-423A-8679-9A8C8F791725}"/>
          </ac:spMkLst>
        </pc:spChg>
        <pc:spChg chg="del">
          <ac:chgData name="三原慎一" userId="5f70cbe7-f4c8-4824-9758-2abefef14823" providerId="ADAL" clId="{1A474FB5-4390-49A7-849B-A1AC8CAC6E88}" dt="2021-03-22T01:03:47.428" v="84" actId="478"/>
          <ac:spMkLst>
            <pc:docMk/>
            <pc:sldMk cId="1625809782" sldId="276"/>
            <ac:spMk id="11" creationId="{54762218-3BE3-4CB3-A3B3-3D4FF8BA22E2}"/>
          </ac:spMkLst>
        </pc:spChg>
        <pc:spChg chg="mod">
          <ac:chgData name="三原慎一" userId="5f70cbe7-f4c8-4824-9758-2abefef14823" providerId="ADAL" clId="{1A474FB5-4390-49A7-849B-A1AC8CAC6E88}" dt="2021-03-22T01:19:15.069" v="108" actId="1076"/>
          <ac:spMkLst>
            <pc:docMk/>
            <pc:sldMk cId="1625809782" sldId="276"/>
            <ac:spMk id="12" creationId="{0CACBDA4-730D-4978-B665-C413688012EE}"/>
          </ac:spMkLst>
        </pc:spChg>
        <pc:spChg chg="mod">
          <ac:chgData name="三原慎一" userId="5f70cbe7-f4c8-4824-9758-2abefef14823" providerId="ADAL" clId="{1A474FB5-4390-49A7-849B-A1AC8CAC6E88}" dt="2021-03-22T01:19:11.513" v="107" actId="1076"/>
          <ac:spMkLst>
            <pc:docMk/>
            <pc:sldMk cId="1625809782" sldId="276"/>
            <ac:spMk id="13" creationId="{CDA6DAA8-18FE-4A4C-8336-64A95229BD52}"/>
          </ac:spMkLst>
        </pc:spChg>
        <pc:picChg chg="del">
          <ac:chgData name="三原慎一" userId="5f70cbe7-f4c8-4824-9758-2abefef14823" providerId="ADAL" clId="{1A474FB5-4390-49A7-849B-A1AC8CAC6E88}" dt="2021-03-22T01:03:44.508" v="83" actId="478"/>
          <ac:picMkLst>
            <pc:docMk/>
            <pc:sldMk cId="1625809782" sldId="276"/>
            <ac:picMk id="5122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2T01:03:44.508" v="83" actId="478"/>
          <ac:picMkLst>
            <pc:docMk/>
            <pc:sldMk cId="1625809782" sldId="276"/>
            <ac:picMk id="5123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2:38.126" v="873" actId="1038"/>
          <ac:picMkLst>
            <pc:docMk/>
            <pc:sldMk cId="1625809782" sldId="276"/>
            <ac:picMk id="5124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2T01:18:53.843" v="104" actId="1038"/>
          <ac:picMkLst>
            <pc:docMk/>
            <pc:sldMk cId="1625809782" sldId="276"/>
            <ac:picMk id="5125" creationId="{00000000-0000-0000-0000-000000000000}"/>
          </ac:picMkLst>
        </pc:picChg>
      </pc:sldChg>
      <pc:sldChg chg="delSp modSp add mod">
        <pc:chgData name="三原慎一" userId="5f70cbe7-f4c8-4824-9758-2abefef14823" providerId="ADAL" clId="{1A474FB5-4390-49A7-849B-A1AC8CAC6E88}" dt="2021-03-24T02:12:50.589" v="889" actId="1038"/>
        <pc:sldMkLst>
          <pc:docMk/>
          <pc:sldMk cId="3625461814" sldId="277"/>
        </pc:sldMkLst>
        <pc:spChg chg="del">
          <ac:chgData name="三原慎一" userId="5f70cbe7-f4c8-4824-9758-2abefef14823" providerId="ADAL" clId="{1A474FB5-4390-49A7-849B-A1AC8CAC6E88}" dt="2021-03-22T01:19:40.153" v="111" actId="478"/>
          <ac:spMkLst>
            <pc:docMk/>
            <pc:sldMk cId="3625461814" sldId="277"/>
            <ac:spMk id="10" creationId="{C75E5DEF-02B7-4B6B-8DB3-E331F04D81B9}"/>
          </ac:spMkLst>
        </pc:spChg>
        <pc:spChg chg="del">
          <ac:chgData name="三原慎一" userId="5f70cbe7-f4c8-4824-9758-2abefef14823" providerId="ADAL" clId="{1A474FB5-4390-49A7-849B-A1AC8CAC6E88}" dt="2021-03-22T01:19:40.153" v="111" actId="478"/>
          <ac:spMkLst>
            <pc:docMk/>
            <pc:sldMk cId="3625461814" sldId="277"/>
            <ac:spMk id="11" creationId="{4CA7A894-FC93-477F-8013-75A7CA91CDD4}"/>
          </ac:spMkLst>
        </pc:spChg>
        <pc:spChg chg="mod">
          <ac:chgData name="三原慎一" userId="5f70cbe7-f4c8-4824-9758-2abefef14823" providerId="ADAL" clId="{1A474FB5-4390-49A7-849B-A1AC8CAC6E88}" dt="2021-03-22T01:20:46.274" v="125" actId="1076"/>
          <ac:spMkLst>
            <pc:docMk/>
            <pc:sldMk cId="3625461814" sldId="277"/>
            <ac:spMk id="12" creationId="{C619854C-4239-4298-9795-6505D484F49F}"/>
          </ac:spMkLst>
        </pc:spChg>
        <pc:spChg chg="mod">
          <ac:chgData name="三原慎一" userId="5f70cbe7-f4c8-4824-9758-2abefef14823" providerId="ADAL" clId="{1A474FB5-4390-49A7-849B-A1AC8CAC6E88}" dt="2021-03-22T01:20:52.565" v="126" actId="1076"/>
          <ac:spMkLst>
            <pc:docMk/>
            <pc:sldMk cId="3625461814" sldId="277"/>
            <ac:spMk id="13" creationId="{ADF90CDB-610F-4D4C-BA58-6D555F05B106}"/>
          </ac:spMkLst>
        </pc:spChg>
        <pc:picChg chg="del">
          <ac:chgData name="三原慎一" userId="5f70cbe7-f4c8-4824-9758-2abefef14823" providerId="ADAL" clId="{1A474FB5-4390-49A7-849B-A1AC8CAC6E88}" dt="2021-03-22T01:19:40.153" v="111" actId="478"/>
          <ac:picMkLst>
            <pc:docMk/>
            <pc:sldMk cId="3625461814" sldId="277"/>
            <ac:picMk id="5127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2T01:19:40.153" v="111" actId="478"/>
          <ac:picMkLst>
            <pc:docMk/>
            <pc:sldMk cId="3625461814" sldId="277"/>
            <ac:picMk id="5128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2:50.589" v="889" actId="1038"/>
          <ac:picMkLst>
            <pc:docMk/>
            <pc:sldMk cId="3625461814" sldId="277"/>
            <ac:picMk id="5129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2T01:20:37.210" v="124" actId="1038"/>
          <ac:picMkLst>
            <pc:docMk/>
            <pc:sldMk cId="3625461814" sldId="277"/>
            <ac:picMk id="5130" creationId="{00000000-0000-0000-0000-000000000000}"/>
          </ac:picMkLst>
        </pc:picChg>
      </pc:sldChg>
      <pc:sldChg chg="delSp modSp add mod">
        <pc:chgData name="三原慎一" userId="5f70cbe7-f4c8-4824-9758-2abefef14823" providerId="ADAL" clId="{1A474FB5-4390-49A7-849B-A1AC8CAC6E88}" dt="2021-03-24T02:13:57.285" v="948" actId="1038"/>
        <pc:sldMkLst>
          <pc:docMk/>
          <pc:sldMk cId="4125903222" sldId="278"/>
        </pc:sldMkLst>
        <pc:spChg chg="del">
          <ac:chgData name="三原慎一" userId="5f70cbe7-f4c8-4824-9758-2abefef14823" providerId="ADAL" clId="{1A474FB5-4390-49A7-849B-A1AC8CAC6E88}" dt="2021-03-22T01:32:31.203" v="223" actId="478"/>
          <ac:spMkLst>
            <pc:docMk/>
            <pc:sldMk cId="4125903222" sldId="278"/>
            <ac:spMk id="10" creationId="{6585C07D-C065-4ED0-A848-7E96D6E76EA9}"/>
          </ac:spMkLst>
        </pc:spChg>
        <pc:spChg chg="del">
          <ac:chgData name="三原慎一" userId="5f70cbe7-f4c8-4824-9758-2abefef14823" providerId="ADAL" clId="{1A474FB5-4390-49A7-849B-A1AC8CAC6E88}" dt="2021-03-22T01:32:31.203" v="223" actId="478"/>
          <ac:spMkLst>
            <pc:docMk/>
            <pc:sldMk cId="4125903222" sldId="278"/>
            <ac:spMk id="11" creationId="{F9083E3F-0EC6-4798-98D8-5EB34E49F2E2}"/>
          </ac:spMkLst>
        </pc:spChg>
        <pc:spChg chg="mod">
          <ac:chgData name="三原慎一" userId="5f70cbe7-f4c8-4824-9758-2abefef14823" providerId="ADAL" clId="{1A474FB5-4390-49A7-849B-A1AC8CAC6E88}" dt="2021-03-22T01:34:38.869" v="281" actId="1076"/>
          <ac:spMkLst>
            <pc:docMk/>
            <pc:sldMk cId="4125903222" sldId="278"/>
            <ac:spMk id="12" creationId="{D7CE43EE-8033-4349-BC3A-E8E9AC20F3A1}"/>
          </ac:spMkLst>
        </pc:spChg>
        <pc:spChg chg="mod">
          <ac:chgData name="三原慎一" userId="5f70cbe7-f4c8-4824-9758-2abefef14823" providerId="ADAL" clId="{1A474FB5-4390-49A7-849B-A1AC8CAC6E88}" dt="2021-03-22T01:34:44.121" v="282" actId="1076"/>
          <ac:spMkLst>
            <pc:docMk/>
            <pc:sldMk cId="4125903222" sldId="278"/>
            <ac:spMk id="13" creationId="{9DBBBA12-531B-439D-A716-C55C64916A84}"/>
          </ac:spMkLst>
        </pc:spChg>
        <pc:picChg chg="del">
          <ac:chgData name="三原慎一" userId="5f70cbe7-f4c8-4824-9758-2abefef14823" providerId="ADAL" clId="{1A474FB5-4390-49A7-849B-A1AC8CAC6E88}" dt="2021-03-22T01:32:31.203" v="223" actId="478"/>
          <ac:picMkLst>
            <pc:docMk/>
            <pc:sldMk cId="4125903222" sldId="278"/>
            <ac:picMk id="8194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2T01:32:31.203" v="223" actId="478"/>
          <ac:picMkLst>
            <pc:docMk/>
            <pc:sldMk cId="4125903222" sldId="278"/>
            <ac:picMk id="8195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3:57.285" v="948" actId="1038"/>
          <ac:picMkLst>
            <pc:docMk/>
            <pc:sldMk cId="4125903222" sldId="278"/>
            <ac:picMk id="8196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3:54.542" v="945" actId="1038"/>
          <ac:picMkLst>
            <pc:docMk/>
            <pc:sldMk cId="4125903222" sldId="278"/>
            <ac:picMk id="8200" creationId="{00000000-0000-0000-0000-000000000000}"/>
          </ac:picMkLst>
        </pc:picChg>
      </pc:sldChg>
      <pc:sldChg chg="delSp modSp add mod">
        <pc:chgData name="三原慎一" userId="5f70cbe7-f4c8-4824-9758-2abefef14823" providerId="ADAL" clId="{1A474FB5-4390-49A7-849B-A1AC8CAC6E88}" dt="2021-03-24T02:14:18.805" v="966" actId="1038"/>
        <pc:sldMkLst>
          <pc:docMk/>
          <pc:sldMk cId="963663591" sldId="279"/>
        </pc:sldMkLst>
        <pc:spChg chg="del">
          <ac:chgData name="三原慎一" userId="5f70cbe7-f4c8-4824-9758-2abefef14823" providerId="ADAL" clId="{1A474FB5-4390-49A7-849B-A1AC8CAC6E88}" dt="2021-03-22T01:34:59.475" v="285" actId="478"/>
          <ac:spMkLst>
            <pc:docMk/>
            <pc:sldMk cId="963663591" sldId="279"/>
            <ac:spMk id="10" creationId="{545C274F-2ACE-46BB-83A4-AFF5E3C9FAAC}"/>
          </ac:spMkLst>
        </pc:spChg>
        <pc:spChg chg="del">
          <ac:chgData name="三原慎一" userId="5f70cbe7-f4c8-4824-9758-2abefef14823" providerId="ADAL" clId="{1A474FB5-4390-49A7-849B-A1AC8CAC6E88}" dt="2021-03-22T01:34:59.475" v="285" actId="478"/>
          <ac:spMkLst>
            <pc:docMk/>
            <pc:sldMk cId="963663591" sldId="279"/>
            <ac:spMk id="11" creationId="{59BBE4C8-D54B-474C-B981-1E8298E2782C}"/>
          </ac:spMkLst>
        </pc:spChg>
        <pc:spChg chg="mod">
          <ac:chgData name="三原慎一" userId="5f70cbe7-f4c8-4824-9758-2abefef14823" providerId="ADAL" clId="{1A474FB5-4390-49A7-849B-A1AC8CAC6E88}" dt="2021-03-22T01:36:21.868" v="337" actId="1076"/>
          <ac:spMkLst>
            <pc:docMk/>
            <pc:sldMk cId="963663591" sldId="279"/>
            <ac:spMk id="12" creationId="{88F02CDA-0491-4887-BFF3-B0E883A834F0}"/>
          </ac:spMkLst>
        </pc:spChg>
        <pc:spChg chg="mod">
          <ac:chgData name="三原慎一" userId="5f70cbe7-f4c8-4824-9758-2abefef14823" providerId="ADAL" clId="{1A474FB5-4390-49A7-849B-A1AC8CAC6E88}" dt="2021-03-22T01:36:25.577" v="338" actId="1076"/>
          <ac:spMkLst>
            <pc:docMk/>
            <pc:sldMk cId="963663591" sldId="279"/>
            <ac:spMk id="13" creationId="{D84EF651-FFD4-4309-A65A-515460C4D3FF}"/>
          </ac:spMkLst>
        </pc:spChg>
        <pc:picChg chg="del">
          <ac:chgData name="三原慎一" userId="5f70cbe7-f4c8-4824-9758-2abefef14823" providerId="ADAL" clId="{1A474FB5-4390-49A7-849B-A1AC8CAC6E88}" dt="2021-03-22T01:34:59.475" v="285" actId="478"/>
          <ac:picMkLst>
            <pc:docMk/>
            <pc:sldMk cId="963663591" sldId="279"/>
            <ac:picMk id="8197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2T01:34:59.475" v="285" actId="478"/>
          <ac:picMkLst>
            <pc:docMk/>
            <pc:sldMk cId="963663591" sldId="279"/>
            <ac:picMk id="8198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4T02:14:18.805" v="966" actId="1038"/>
          <ac:picMkLst>
            <pc:docMk/>
            <pc:sldMk cId="963663591" sldId="279"/>
            <ac:picMk id="8199" creationId="{00000000-0000-0000-0000-000000000000}"/>
          </ac:picMkLst>
        </pc:picChg>
        <pc:picChg chg="mod">
          <ac:chgData name="三原慎一" userId="5f70cbe7-f4c8-4824-9758-2abefef14823" providerId="ADAL" clId="{1A474FB5-4390-49A7-849B-A1AC8CAC6E88}" dt="2021-03-22T01:36:10.394" v="334" actId="1036"/>
          <ac:picMkLst>
            <pc:docMk/>
            <pc:sldMk cId="963663591" sldId="279"/>
            <ac:picMk id="8201" creationId="{00000000-0000-0000-0000-000000000000}"/>
          </ac:picMkLst>
        </pc:picChg>
      </pc:sldChg>
      <pc:sldChg chg="addSp modSp new del mod">
        <pc:chgData name="三原慎一" userId="5f70cbe7-f4c8-4824-9758-2abefef14823" providerId="ADAL" clId="{1A474FB5-4390-49A7-849B-A1AC8CAC6E88}" dt="2021-03-24T02:20:50.502" v="1008" actId="47"/>
        <pc:sldMkLst>
          <pc:docMk/>
          <pc:sldMk cId="1133059866" sldId="280"/>
        </pc:sldMkLst>
        <pc:picChg chg="add mod">
          <ac:chgData name="三原慎一" userId="5f70cbe7-f4c8-4824-9758-2abefef14823" providerId="ADAL" clId="{1A474FB5-4390-49A7-849B-A1AC8CAC6E88}" dt="2021-03-22T07:53:50.626" v="443" actId="1076"/>
          <ac:picMkLst>
            <pc:docMk/>
            <pc:sldMk cId="1133059866" sldId="280"/>
            <ac:picMk id="2" creationId="{D3625408-7090-4394-ABE0-3E9BEAA19081}"/>
          </ac:picMkLst>
        </pc:picChg>
        <pc:picChg chg="add">
          <ac:chgData name="三原慎一" userId="5f70cbe7-f4c8-4824-9758-2abefef14823" providerId="ADAL" clId="{1A474FB5-4390-49A7-849B-A1AC8CAC6E88}" dt="2021-03-22T07:54:32.849" v="444"/>
          <ac:picMkLst>
            <pc:docMk/>
            <pc:sldMk cId="1133059866" sldId="280"/>
            <ac:picMk id="3" creationId="{4F3B99E8-F239-4675-AA34-3CF998BAA760}"/>
          </ac:picMkLst>
        </pc:picChg>
      </pc:sldChg>
      <pc:sldChg chg="addSp modSp new del mod">
        <pc:chgData name="三原慎一" userId="5f70cbe7-f4c8-4824-9758-2abefef14823" providerId="ADAL" clId="{1A474FB5-4390-49A7-849B-A1AC8CAC6E88}" dt="2021-03-24T02:20:50.502" v="1008" actId="47"/>
        <pc:sldMkLst>
          <pc:docMk/>
          <pc:sldMk cId="2575966828" sldId="281"/>
        </pc:sldMkLst>
        <pc:picChg chg="add mod">
          <ac:chgData name="三原慎一" userId="5f70cbe7-f4c8-4824-9758-2abefef14823" providerId="ADAL" clId="{1A474FB5-4390-49A7-849B-A1AC8CAC6E88}" dt="2021-03-22T07:56:15.066" v="447" actId="1076"/>
          <ac:picMkLst>
            <pc:docMk/>
            <pc:sldMk cId="2575966828" sldId="281"/>
            <ac:picMk id="2" creationId="{18B8B798-FEA9-4DE6-A1D3-9C6ED08071FF}"/>
          </ac:picMkLst>
        </pc:picChg>
        <pc:picChg chg="add">
          <ac:chgData name="三原慎一" userId="5f70cbe7-f4c8-4824-9758-2abefef14823" providerId="ADAL" clId="{1A474FB5-4390-49A7-849B-A1AC8CAC6E88}" dt="2021-03-22T07:57:07.239" v="448"/>
          <ac:picMkLst>
            <pc:docMk/>
            <pc:sldMk cId="2575966828" sldId="281"/>
            <ac:picMk id="3" creationId="{FBAC1A94-3AF5-4610-A91F-E1B6313858E7}"/>
          </ac:picMkLst>
        </pc:picChg>
      </pc:sldChg>
      <pc:sldChg chg="addSp modSp new del mod">
        <pc:chgData name="三原慎一" userId="5f70cbe7-f4c8-4824-9758-2abefef14823" providerId="ADAL" clId="{1A474FB5-4390-49A7-849B-A1AC8CAC6E88}" dt="2021-03-24T02:20:50.502" v="1008" actId="47"/>
        <pc:sldMkLst>
          <pc:docMk/>
          <pc:sldMk cId="491322893" sldId="282"/>
        </pc:sldMkLst>
        <pc:picChg chg="add mod">
          <ac:chgData name="三原慎一" userId="5f70cbe7-f4c8-4824-9758-2abefef14823" providerId="ADAL" clId="{1A474FB5-4390-49A7-849B-A1AC8CAC6E88}" dt="2021-03-22T07:59:12.453" v="451" actId="1076"/>
          <ac:picMkLst>
            <pc:docMk/>
            <pc:sldMk cId="491322893" sldId="282"/>
            <ac:picMk id="2" creationId="{CD21A6F6-8AA6-47CF-97E7-9B71F72C527B}"/>
          </ac:picMkLst>
        </pc:picChg>
      </pc:sldChg>
      <pc:sldChg chg="delSp modSp add mod modClrScheme chgLayout">
        <pc:chgData name="三原慎一" userId="5f70cbe7-f4c8-4824-9758-2abefef14823" providerId="ADAL" clId="{1A474FB5-4390-49A7-849B-A1AC8CAC6E88}" dt="2021-03-24T09:29:05.806" v="1254" actId="208"/>
        <pc:sldMkLst>
          <pc:docMk/>
          <pc:sldMk cId="3637921145" sldId="282"/>
        </pc:sldMkLst>
        <pc:spChg chg="mod">
          <ac:chgData name="三原慎一" userId="5f70cbe7-f4c8-4824-9758-2abefef14823" providerId="ADAL" clId="{1A474FB5-4390-49A7-849B-A1AC8CAC6E88}" dt="2021-03-24T09:28:13.317" v="1249" actId="255"/>
          <ac:spMkLst>
            <pc:docMk/>
            <pc:sldMk cId="3637921145" sldId="282"/>
            <ac:spMk id="7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8:40.054" v="1252" actId="1076"/>
          <ac:spMkLst>
            <pc:docMk/>
            <pc:sldMk cId="3637921145" sldId="282"/>
            <ac:spMk id="8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28:01.256" v="1248" actId="478"/>
          <ac:spMkLst>
            <pc:docMk/>
            <pc:sldMk cId="3637921145" sldId="282"/>
            <ac:spMk id="9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8:59.769" v="1253" actId="2711"/>
          <ac:spMkLst>
            <pc:docMk/>
            <pc:sldMk cId="3637921145" sldId="282"/>
            <ac:spMk id="12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8:59.769" v="1253" actId="2711"/>
          <ac:spMkLst>
            <pc:docMk/>
            <pc:sldMk cId="3637921145" sldId="282"/>
            <ac:spMk id="13" creationId="{00000000-0000-0000-0000-000000000000}"/>
          </ac:spMkLst>
        </pc:spChg>
        <pc:spChg chg="mod ord">
          <ac:chgData name="三原慎一" userId="5f70cbe7-f4c8-4824-9758-2abefef14823" providerId="ADAL" clId="{1A474FB5-4390-49A7-849B-A1AC8CAC6E88}" dt="2021-03-24T09:11:22.681" v="1204" actId="700"/>
          <ac:spMkLst>
            <pc:docMk/>
            <pc:sldMk cId="3637921145" sldId="282"/>
            <ac:spMk id="15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29:05.806" v="1254" actId="208"/>
          <ac:cxnSpMkLst>
            <pc:docMk/>
            <pc:sldMk cId="3637921145" sldId="282"/>
            <ac:cxnSpMk id="4" creationId="{00000000-0000-0000-0000-000000000000}"/>
          </ac:cxnSpMkLst>
        </pc:cxnChg>
      </pc:sldChg>
      <pc:sldChg chg="addSp modSp new mod ord">
        <pc:chgData name="三原慎一" userId="5f70cbe7-f4c8-4824-9758-2abefef14823" providerId="ADAL" clId="{1A474FB5-4390-49A7-849B-A1AC8CAC6E88}" dt="2021-03-22T08:21:15.149" v="509" actId="14100"/>
        <pc:sldMkLst>
          <pc:docMk/>
          <pc:sldMk cId="920128763" sldId="283"/>
        </pc:sldMkLst>
        <pc:spChg chg="add mod">
          <ac:chgData name="三原慎一" userId="5f70cbe7-f4c8-4824-9758-2abefef14823" providerId="ADAL" clId="{1A474FB5-4390-49A7-849B-A1AC8CAC6E88}" dt="2021-03-22T08:19:07.573" v="475" actId="2085"/>
          <ac:spMkLst>
            <pc:docMk/>
            <pc:sldMk cId="920128763" sldId="283"/>
            <ac:spMk id="8" creationId="{DD5D2F2D-9A2E-4519-BD6E-5511006F3035}"/>
          </ac:spMkLst>
        </pc:spChg>
        <pc:spChg chg="add mod">
          <ac:chgData name="三原慎一" userId="5f70cbe7-f4c8-4824-9758-2abefef14823" providerId="ADAL" clId="{1A474FB5-4390-49A7-849B-A1AC8CAC6E88}" dt="2021-03-22T08:20:56.176" v="504" actId="14100"/>
          <ac:spMkLst>
            <pc:docMk/>
            <pc:sldMk cId="920128763" sldId="283"/>
            <ac:spMk id="9" creationId="{A622A7FF-D4B8-4B4B-8C20-9DE9B1B94958}"/>
          </ac:spMkLst>
        </pc:spChg>
        <pc:spChg chg="add mod">
          <ac:chgData name="三原慎一" userId="5f70cbe7-f4c8-4824-9758-2abefef14823" providerId="ADAL" clId="{1A474FB5-4390-49A7-849B-A1AC8CAC6E88}" dt="2021-03-22T08:21:15.149" v="509" actId="14100"/>
          <ac:spMkLst>
            <pc:docMk/>
            <pc:sldMk cId="920128763" sldId="283"/>
            <ac:spMk id="11" creationId="{7D5E2DE2-1EBD-4D01-ACEC-B9203AACA081}"/>
          </ac:spMkLst>
        </pc:spChg>
        <pc:picChg chg="add mod">
          <ac:chgData name="三原慎一" userId="5f70cbe7-f4c8-4824-9758-2abefef14823" providerId="ADAL" clId="{1A474FB5-4390-49A7-849B-A1AC8CAC6E88}" dt="2021-03-22T08:14:57.569" v="458" actId="1076"/>
          <ac:picMkLst>
            <pc:docMk/>
            <pc:sldMk cId="920128763" sldId="283"/>
            <ac:picMk id="3" creationId="{B4EB35F5-FB90-41A4-BD9D-8A0DF5D752F2}"/>
          </ac:picMkLst>
        </pc:picChg>
        <pc:picChg chg="add mod modCrop">
          <ac:chgData name="三原慎一" userId="5f70cbe7-f4c8-4824-9758-2abefef14823" providerId="ADAL" clId="{1A474FB5-4390-49A7-849B-A1AC8CAC6E88}" dt="2021-03-22T08:20:12.610" v="499" actId="1037"/>
          <ac:picMkLst>
            <pc:docMk/>
            <pc:sldMk cId="920128763" sldId="283"/>
            <ac:picMk id="5" creationId="{9F977D44-C659-49D4-82FA-887345A5AE3D}"/>
          </ac:picMkLst>
        </pc:picChg>
        <pc:picChg chg="add mod">
          <ac:chgData name="三原慎一" userId="5f70cbe7-f4c8-4824-9758-2abefef14823" providerId="ADAL" clId="{1A474FB5-4390-49A7-849B-A1AC8CAC6E88}" dt="2021-03-22T08:20:23.109" v="500" actId="14100"/>
          <ac:picMkLst>
            <pc:docMk/>
            <pc:sldMk cId="920128763" sldId="283"/>
            <ac:picMk id="7" creationId="{55C094C1-929C-4B9D-A269-46A104F63BF7}"/>
          </ac:picMkLst>
        </pc:picChg>
        <pc:picChg chg="add mod">
          <ac:chgData name="三原慎一" userId="5f70cbe7-f4c8-4824-9758-2abefef14823" providerId="ADAL" clId="{1A474FB5-4390-49A7-849B-A1AC8CAC6E88}" dt="2021-03-22T08:20:01.113" v="494" actId="14100"/>
          <ac:picMkLst>
            <pc:docMk/>
            <pc:sldMk cId="920128763" sldId="283"/>
            <ac:picMk id="1026" creationId="{353721A0-8938-4855-9F14-8F08DB9065E8}"/>
          </ac:picMkLst>
        </pc:picChg>
      </pc:sldChg>
      <pc:sldChg chg="addSp modSp new mod">
        <pc:chgData name="三原慎一" userId="5f70cbe7-f4c8-4824-9758-2abefef14823" providerId="ADAL" clId="{1A474FB5-4390-49A7-849B-A1AC8CAC6E88}" dt="2021-03-22T11:34:35.608" v="801" actId="1076"/>
        <pc:sldMkLst>
          <pc:docMk/>
          <pc:sldMk cId="2677030487" sldId="284"/>
        </pc:sldMkLst>
        <pc:picChg chg="add mod">
          <ac:chgData name="三原慎一" userId="5f70cbe7-f4c8-4824-9758-2abefef14823" providerId="ADAL" clId="{1A474FB5-4390-49A7-849B-A1AC8CAC6E88}" dt="2021-03-22T08:27:47.547" v="514" actId="1076"/>
          <ac:picMkLst>
            <pc:docMk/>
            <pc:sldMk cId="2677030487" sldId="284"/>
            <ac:picMk id="3" creationId="{C8312222-EA1F-49C3-A605-819464BDA75B}"/>
          </ac:picMkLst>
        </pc:picChg>
        <pc:picChg chg="add mod modCrop">
          <ac:chgData name="三原慎一" userId="5f70cbe7-f4c8-4824-9758-2abefef14823" providerId="ADAL" clId="{1A474FB5-4390-49A7-849B-A1AC8CAC6E88}" dt="2021-03-22T11:34:34.327" v="800" actId="1076"/>
          <ac:picMkLst>
            <pc:docMk/>
            <pc:sldMk cId="2677030487" sldId="284"/>
            <ac:picMk id="5" creationId="{C5E026B8-F71B-4A4E-BC5C-EB181E221872}"/>
          </ac:picMkLst>
        </pc:picChg>
        <pc:picChg chg="add mod modCrop">
          <ac:chgData name="三原慎一" userId="5f70cbe7-f4c8-4824-9758-2abefef14823" providerId="ADAL" clId="{1A474FB5-4390-49A7-849B-A1AC8CAC6E88}" dt="2021-03-22T11:34:35.608" v="801" actId="1076"/>
          <ac:picMkLst>
            <pc:docMk/>
            <pc:sldMk cId="2677030487" sldId="284"/>
            <ac:picMk id="7" creationId="{42B36324-E674-49D6-A178-C137EEF60309}"/>
          </ac:picMkLst>
        </pc:picChg>
      </pc:sldChg>
      <pc:sldChg chg="addSp modSp new mod">
        <pc:chgData name="三原慎一" userId="5f70cbe7-f4c8-4824-9758-2abefef14823" providerId="ADAL" clId="{1A474FB5-4390-49A7-849B-A1AC8CAC6E88}" dt="2021-03-22T08:31:42.045" v="530" actId="1076"/>
        <pc:sldMkLst>
          <pc:docMk/>
          <pc:sldMk cId="3663311081" sldId="285"/>
        </pc:sldMkLst>
        <pc:picChg chg="add mod">
          <ac:chgData name="三原慎一" userId="5f70cbe7-f4c8-4824-9758-2abefef14823" providerId="ADAL" clId="{1A474FB5-4390-49A7-849B-A1AC8CAC6E88}" dt="2021-03-22T08:30:38.818" v="527" actId="1076"/>
          <ac:picMkLst>
            <pc:docMk/>
            <pc:sldMk cId="3663311081" sldId="285"/>
            <ac:picMk id="3" creationId="{D366E19F-790C-4844-8D95-0F067A8AA6F4}"/>
          </ac:picMkLst>
        </pc:picChg>
        <pc:picChg chg="add mod">
          <ac:chgData name="三原慎一" userId="5f70cbe7-f4c8-4824-9758-2abefef14823" providerId="ADAL" clId="{1A474FB5-4390-49A7-849B-A1AC8CAC6E88}" dt="2021-03-22T08:30:41.974" v="528" actId="1076"/>
          <ac:picMkLst>
            <pc:docMk/>
            <pc:sldMk cId="3663311081" sldId="285"/>
            <ac:picMk id="5" creationId="{9C2B1340-9A04-4F84-BF53-7AAB4DCE3FA1}"/>
          </ac:picMkLst>
        </pc:picChg>
        <pc:picChg chg="add mod">
          <ac:chgData name="三原慎一" userId="5f70cbe7-f4c8-4824-9758-2abefef14823" providerId="ADAL" clId="{1A474FB5-4390-49A7-849B-A1AC8CAC6E88}" dt="2021-03-22T08:31:42.045" v="530" actId="1076"/>
          <ac:picMkLst>
            <pc:docMk/>
            <pc:sldMk cId="3663311081" sldId="285"/>
            <ac:picMk id="7" creationId="{374A5E62-476B-48E0-97A1-36B4B30BC025}"/>
          </ac:picMkLst>
        </pc:picChg>
      </pc:sldChg>
      <pc:sldChg chg="addSp delSp modSp new mod">
        <pc:chgData name="三原慎一" userId="5f70cbe7-f4c8-4824-9758-2abefef14823" providerId="ADAL" clId="{1A474FB5-4390-49A7-849B-A1AC8CAC6E88}" dt="2021-03-24T02:19:08.945" v="1003" actId="554"/>
        <pc:sldMkLst>
          <pc:docMk/>
          <pc:sldMk cId="358460608" sldId="286"/>
        </pc:sldMkLst>
        <pc:spChg chg="add mod">
          <ac:chgData name="三原慎一" userId="5f70cbe7-f4c8-4824-9758-2abefef14823" providerId="ADAL" clId="{1A474FB5-4390-49A7-849B-A1AC8CAC6E88}" dt="2021-03-24T02:19:00.262" v="1002" actId="554"/>
          <ac:spMkLst>
            <pc:docMk/>
            <pc:sldMk cId="358460608" sldId="286"/>
            <ac:spMk id="10" creationId="{34E325EF-9457-4E78-A62F-BA1F3A6E0BAA}"/>
          </ac:spMkLst>
        </pc:spChg>
        <pc:spChg chg="add mod">
          <ac:chgData name="三原慎一" userId="5f70cbe7-f4c8-4824-9758-2abefef14823" providerId="ADAL" clId="{1A474FB5-4390-49A7-849B-A1AC8CAC6E88}" dt="2021-03-24T02:19:00.262" v="1002" actId="554"/>
          <ac:spMkLst>
            <pc:docMk/>
            <pc:sldMk cId="358460608" sldId="286"/>
            <ac:spMk id="11" creationId="{56DCDCCA-2E62-4C50-9299-ED31BF36D17C}"/>
          </ac:spMkLst>
        </pc:spChg>
        <pc:spChg chg="add mod">
          <ac:chgData name="三原慎一" userId="5f70cbe7-f4c8-4824-9758-2abefef14823" providerId="ADAL" clId="{1A474FB5-4390-49A7-849B-A1AC8CAC6E88}" dt="2021-03-24T02:19:00.262" v="1002" actId="554"/>
          <ac:spMkLst>
            <pc:docMk/>
            <pc:sldMk cId="358460608" sldId="286"/>
            <ac:spMk id="12" creationId="{E5CBA88F-A33A-4C34-83B7-37F48C3B1724}"/>
          </ac:spMkLst>
        </pc:spChg>
        <pc:spChg chg="add mod">
          <ac:chgData name="三原慎一" userId="5f70cbe7-f4c8-4824-9758-2abefef14823" providerId="ADAL" clId="{1A474FB5-4390-49A7-849B-A1AC8CAC6E88}" dt="2021-03-24T02:19:00.262" v="1002" actId="554"/>
          <ac:spMkLst>
            <pc:docMk/>
            <pc:sldMk cId="358460608" sldId="286"/>
            <ac:spMk id="13" creationId="{4B4349D1-90BA-42EC-8897-F108E93F193E}"/>
          </ac:spMkLst>
        </pc:spChg>
        <pc:spChg chg="add mod">
          <ac:chgData name="三原慎一" userId="5f70cbe7-f4c8-4824-9758-2abefef14823" providerId="ADAL" clId="{1A474FB5-4390-49A7-849B-A1AC8CAC6E88}" dt="2021-03-24T02:19:00.262" v="1002" actId="554"/>
          <ac:spMkLst>
            <pc:docMk/>
            <pc:sldMk cId="358460608" sldId="286"/>
            <ac:spMk id="14" creationId="{3FD281B5-7A1E-417E-837A-5485F537CD0E}"/>
          </ac:spMkLst>
        </pc:spChg>
        <pc:spChg chg="add del mod">
          <ac:chgData name="三原慎一" userId="5f70cbe7-f4c8-4824-9758-2abefef14823" providerId="ADAL" clId="{1A474FB5-4390-49A7-849B-A1AC8CAC6E88}" dt="2021-03-22T08:37:15.058" v="599" actId="478"/>
          <ac:spMkLst>
            <pc:docMk/>
            <pc:sldMk cId="358460608" sldId="286"/>
            <ac:spMk id="15" creationId="{D6FD64C3-F6C6-4DD4-8D5B-0FF3D9789033}"/>
          </ac:spMkLst>
        </pc:spChg>
        <pc:spChg chg="add mod">
          <ac:chgData name="三原慎一" userId="5f70cbe7-f4c8-4824-9758-2abefef14823" providerId="ADAL" clId="{1A474FB5-4390-49A7-849B-A1AC8CAC6E88}" dt="2021-03-24T02:18:48.998" v="999" actId="554"/>
          <ac:spMkLst>
            <pc:docMk/>
            <pc:sldMk cId="358460608" sldId="286"/>
            <ac:spMk id="16" creationId="{A098D484-A094-4297-9E32-43E70A9CA33A}"/>
          </ac:spMkLst>
        </pc:spChg>
        <pc:spChg chg="add mod">
          <ac:chgData name="三原慎一" userId="5f70cbe7-f4c8-4824-9758-2abefef14823" providerId="ADAL" clId="{1A474FB5-4390-49A7-849B-A1AC8CAC6E88}" dt="2021-03-24T02:18:48.998" v="999" actId="554"/>
          <ac:spMkLst>
            <pc:docMk/>
            <pc:sldMk cId="358460608" sldId="286"/>
            <ac:spMk id="17" creationId="{5B1965EF-7296-4608-83C6-8980A6A59000}"/>
          </ac:spMkLst>
        </pc:spChg>
        <pc:spChg chg="add mod">
          <ac:chgData name="三原慎一" userId="5f70cbe7-f4c8-4824-9758-2abefef14823" providerId="ADAL" clId="{1A474FB5-4390-49A7-849B-A1AC8CAC6E88}" dt="2021-03-24T02:18:48.998" v="999" actId="554"/>
          <ac:spMkLst>
            <pc:docMk/>
            <pc:sldMk cId="358460608" sldId="286"/>
            <ac:spMk id="18" creationId="{33D67D1D-E7C5-4681-B000-4AB89A1FB4A6}"/>
          </ac:spMkLst>
        </pc:spChg>
        <pc:spChg chg="add mod">
          <ac:chgData name="三原慎一" userId="5f70cbe7-f4c8-4824-9758-2abefef14823" providerId="ADAL" clId="{1A474FB5-4390-49A7-849B-A1AC8CAC6E88}" dt="2021-03-24T02:18:48.998" v="999" actId="554"/>
          <ac:spMkLst>
            <pc:docMk/>
            <pc:sldMk cId="358460608" sldId="286"/>
            <ac:spMk id="19" creationId="{FAC0B593-10D0-443F-A080-25B5E27CA705}"/>
          </ac:spMkLst>
        </pc:spChg>
        <pc:spChg chg="add mod">
          <ac:chgData name="三原慎一" userId="5f70cbe7-f4c8-4824-9758-2abefef14823" providerId="ADAL" clId="{1A474FB5-4390-49A7-849B-A1AC8CAC6E88}" dt="2021-03-24T02:18:48.998" v="999" actId="554"/>
          <ac:spMkLst>
            <pc:docMk/>
            <pc:sldMk cId="358460608" sldId="286"/>
            <ac:spMk id="20" creationId="{98A48AC8-3563-4A50-A923-0DD897E1EF15}"/>
          </ac:spMkLst>
        </pc:spChg>
        <pc:spChg chg="add mod">
          <ac:chgData name="三原慎一" userId="5f70cbe7-f4c8-4824-9758-2abefef14823" providerId="ADAL" clId="{1A474FB5-4390-49A7-849B-A1AC8CAC6E88}" dt="2021-03-24T02:19:08.945" v="1003" actId="554"/>
          <ac:spMkLst>
            <pc:docMk/>
            <pc:sldMk cId="358460608" sldId="286"/>
            <ac:spMk id="21" creationId="{1995D846-95E0-4905-9882-BB16A69BC7A8}"/>
          </ac:spMkLst>
        </pc:spChg>
        <pc:spChg chg="add mod">
          <ac:chgData name="三原慎一" userId="5f70cbe7-f4c8-4824-9758-2abefef14823" providerId="ADAL" clId="{1A474FB5-4390-49A7-849B-A1AC8CAC6E88}" dt="2021-03-24T02:19:08.945" v="1003" actId="554"/>
          <ac:spMkLst>
            <pc:docMk/>
            <pc:sldMk cId="358460608" sldId="286"/>
            <ac:spMk id="22" creationId="{94B36860-36E5-4027-BD4C-3211B24574C4}"/>
          </ac:spMkLst>
        </pc:spChg>
        <pc:spChg chg="add mod">
          <ac:chgData name="三原慎一" userId="5f70cbe7-f4c8-4824-9758-2abefef14823" providerId="ADAL" clId="{1A474FB5-4390-49A7-849B-A1AC8CAC6E88}" dt="2021-03-24T02:19:08.945" v="1003" actId="554"/>
          <ac:spMkLst>
            <pc:docMk/>
            <pc:sldMk cId="358460608" sldId="286"/>
            <ac:spMk id="23" creationId="{64743F5F-068F-466D-A103-DDD302746ADA}"/>
          </ac:spMkLst>
        </pc:spChg>
        <pc:spChg chg="add mod">
          <ac:chgData name="三原慎一" userId="5f70cbe7-f4c8-4824-9758-2abefef14823" providerId="ADAL" clId="{1A474FB5-4390-49A7-849B-A1AC8CAC6E88}" dt="2021-03-24T02:19:08.945" v="1003" actId="554"/>
          <ac:spMkLst>
            <pc:docMk/>
            <pc:sldMk cId="358460608" sldId="286"/>
            <ac:spMk id="24" creationId="{821303DB-A6EF-487A-ABAA-E8203086079F}"/>
          </ac:spMkLst>
        </pc:spChg>
        <pc:spChg chg="add mod">
          <ac:chgData name="三原慎一" userId="5f70cbe7-f4c8-4824-9758-2abefef14823" providerId="ADAL" clId="{1A474FB5-4390-49A7-849B-A1AC8CAC6E88}" dt="2021-03-24T02:18:48.998" v="999" actId="554"/>
          <ac:spMkLst>
            <pc:docMk/>
            <pc:sldMk cId="358460608" sldId="286"/>
            <ac:spMk id="25" creationId="{1526C737-1166-4D41-9A50-4796B429310D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26" creationId="{D6F00EE4-6C88-47DB-B3ED-1BCBFC859CAC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27" creationId="{92049BB5-4992-4455-ADA6-E9558892FB23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28" creationId="{61032E8B-47C7-4EB5-947D-99C73B4A3ABF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29" creationId="{A66FCBCF-E10F-4521-8C4B-A29E566D666D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30" creationId="{733AE867-BB86-4437-AEF7-109D27D68502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31" creationId="{401A3BB7-4019-4421-A2C2-D5A72607D591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32" creationId="{4ED74082-8AD1-4845-A6DC-92AEFBECF6E5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33" creationId="{0038F8E4-7FA6-4F84-A803-FB0CB18D7A50}"/>
          </ac:spMkLst>
        </pc:spChg>
        <pc:spChg chg="add mod or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34" creationId="{C2AD6BE5-0DDE-4A7B-BCD4-F9CF247135FC}"/>
          </ac:spMkLst>
        </pc:spChg>
        <pc:spChg chg="add mod">
          <ac:chgData name="三原慎一" userId="5f70cbe7-f4c8-4824-9758-2abefef14823" providerId="ADAL" clId="{1A474FB5-4390-49A7-849B-A1AC8CAC6E88}" dt="2021-03-22T08:45:30.074" v="797" actId="1036"/>
          <ac:spMkLst>
            <pc:docMk/>
            <pc:sldMk cId="358460608" sldId="286"/>
            <ac:spMk id="35" creationId="{E2842780-9F46-4C3E-A85A-453CD84B016C}"/>
          </ac:spMkLst>
        </pc:spChg>
        <pc:picChg chg="add mod">
          <ac:chgData name="三原慎一" userId="5f70cbe7-f4c8-4824-9758-2abefef14823" providerId="ADAL" clId="{1A474FB5-4390-49A7-849B-A1AC8CAC6E88}" dt="2021-03-22T08:32:58.337" v="535" actId="1076"/>
          <ac:picMkLst>
            <pc:docMk/>
            <pc:sldMk cId="358460608" sldId="286"/>
            <ac:picMk id="3" creationId="{DB23D699-428B-4C84-BEBB-2B6501490975}"/>
          </ac:picMkLst>
        </pc:picChg>
        <pc:picChg chg="add mod">
          <ac:chgData name="三原慎一" userId="5f70cbe7-f4c8-4824-9758-2abefef14823" providerId="ADAL" clId="{1A474FB5-4390-49A7-849B-A1AC8CAC6E88}" dt="2021-03-24T02:15:33.797" v="997" actId="1076"/>
          <ac:picMkLst>
            <pc:docMk/>
            <pc:sldMk cId="358460608" sldId="286"/>
            <ac:picMk id="5" creationId="{D5EB0949-5B32-4E70-839C-3B74C1383E64}"/>
          </ac:picMkLst>
        </pc:picChg>
        <pc:picChg chg="add mod">
          <ac:chgData name="三原慎一" userId="5f70cbe7-f4c8-4824-9758-2abefef14823" providerId="ADAL" clId="{1A474FB5-4390-49A7-849B-A1AC8CAC6E88}" dt="2021-03-22T08:35:24.586" v="544" actId="1076"/>
          <ac:picMkLst>
            <pc:docMk/>
            <pc:sldMk cId="358460608" sldId="286"/>
            <ac:picMk id="7" creationId="{BFAC2AD3-F30D-4189-A41F-416A015CC7A2}"/>
          </ac:picMkLst>
        </pc:picChg>
        <pc:picChg chg="add mod">
          <ac:chgData name="三原慎一" userId="5f70cbe7-f4c8-4824-9758-2abefef14823" providerId="ADAL" clId="{1A474FB5-4390-49A7-849B-A1AC8CAC6E88}" dt="2021-03-22T08:39:48.048" v="722" actId="14100"/>
          <ac:picMkLst>
            <pc:docMk/>
            <pc:sldMk cId="358460608" sldId="286"/>
            <ac:picMk id="9" creationId="{E16D9281-A6F1-476C-8ECA-F12F5AA5FE31}"/>
          </ac:picMkLst>
        </pc:picChg>
      </pc:sldChg>
      <pc:sldChg chg="addSp new mod">
        <pc:chgData name="三原慎一" userId="5f70cbe7-f4c8-4824-9758-2abefef14823" providerId="ADAL" clId="{1A474FB5-4390-49A7-849B-A1AC8CAC6E88}" dt="2021-03-22T11:41:08.141" v="802" actId="22"/>
        <pc:sldMkLst>
          <pc:docMk/>
          <pc:sldMk cId="3033087631" sldId="287"/>
        </pc:sldMkLst>
        <pc:picChg chg="add">
          <ac:chgData name="三原慎一" userId="5f70cbe7-f4c8-4824-9758-2abefef14823" providerId="ADAL" clId="{1A474FB5-4390-49A7-849B-A1AC8CAC6E88}" dt="2021-03-22T11:41:08.141" v="802" actId="22"/>
          <ac:picMkLst>
            <pc:docMk/>
            <pc:sldMk cId="3033087631" sldId="287"/>
            <ac:picMk id="3" creationId="{7ACCDC21-241C-496E-B3A1-044D96CA3109}"/>
          </ac:picMkLst>
        </pc:picChg>
      </pc:sldChg>
      <pc:sldChg chg="addSp delSp new mod ord">
        <pc:chgData name="三原慎一" userId="5f70cbe7-f4c8-4824-9758-2abefef14823" providerId="ADAL" clId="{1A474FB5-4390-49A7-849B-A1AC8CAC6E88}" dt="2021-03-22T11:42:42.156" v="810" actId="22"/>
        <pc:sldMkLst>
          <pc:docMk/>
          <pc:sldMk cId="3430217501" sldId="288"/>
        </pc:sldMkLst>
        <pc:picChg chg="add del">
          <ac:chgData name="三原慎一" userId="5f70cbe7-f4c8-4824-9758-2abefef14823" providerId="ADAL" clId="{1A474FB5-4390-49A7-849B-A1AC8CAC6E88}" dt="2021-03-22T11:42:04.616" v="809" actId="478"/>
          <ac:picMkLst>
            <pc:docMk/>
            <pc:sldMk cId="3430217501" sldId="288"/>
            <ac:picMk id="3" creationId="{6BDE415F-2433-4707-B05E-40AF6247E5F2}"/>
          </ac:picMkLst>
        </pc:picChg>
        <pc:picChg chg="add">
          <ac:chgData name="三原慎一" userId="5f70cbe7-f4c8-4824-9758-2abefef14823" providerId="ADAL" clId="{1A474FB5-4390-49A7-849B-A1AC8CAC6E88}" dt="2021-03-22T11:42:42.156" v="810" actId="22"/>
          <ac:picMkLst>
            <pc:docMk/>
            <pc:sldMk cId="3430217501" sldId="288"/>
            <ac:picMk id="5" creationId="{6D19F598-5DD2-47E0-BC99-15EAB2E659D0}"/>
          </ac:picMkLst>
        </pc:picChg>
      </pc:sldChg>
      <pc:sldChg chg="addSp new mod">
        <pc:chgData name="三原慎一" userId="5f70cbe7-f4c8-4824-9758-2abefef14823" providerId="ADAL" clId="{1A474FB5-4390-49A7-849B-A1AC8CAC6E88}" dt="2021-03-22T11:54:09.865" v="811" actId="22"/>
        <pc:sldMkLst>
          <pc:docMk/>
          <pc:sldMk cId="388407966" sldId="289"/>
        </pc:sldMkLst>
        <pc:picChg chg="add">
          <ac:chgData name="三原慎一" userId="5f70cbe7-f4c8-4824-9758-2abefef14823" providerId="ADAL" clId="{1A474FB5-4390-49A7-849B-A1AC8CAC6E88}" dt="2021-03-22T11:54:09.865" v="811" actId="22"/>
          <ac:picMkLst>
            <pc:docMk/>
            <pc:sldMk cId="388407966" sldId="289"/>
            <ac:picMk id="3" creationId="{53E5EF8D-A9C4-45DF-AE64-308DC9BF9188}"/>
          </ac:picMkLst>
        </pc:picChg>
      </pc:sldChg>
      <pc:sldChg chg="addSp modSp new mod">
        <pc:chgData name="三原慎一" userId="5f70cbe7-f4c8-4824-9758-2abefef14823" providerId="ADAL" clId="{1A474FB5-4390-49A7-849B-A1AC8CAC6E88}" dt="2021-03-24T02:20:30.261" v="1007" actId="14100"/>
        <pc:sldMkLst>
          <pc:docMk/>
          <pc:sldMk cId="3076085795" sldId="290"/>
        </pc:sldMkLst>
        <pc:picChg chg="add mod">
          <ac:chgData name="三原慎一" userId="5f70cbe7-f4c8-4824-9758-2abefef14823" providerId="ADAL" clId="{1A474FB5-4390-49A7-849B-A1AC8CAC6E88}" dt="2021-03-24T02:20:30.261" v="1007" actId="14100"/>
          <ac:picMkLst>
            <pc:docMk/>
            <pc:sldMk cId="3076085795" sldId="290"/>
            <ac:picMk id="3" creationId="{583561F5-B8CE-4428-B678-3E755E328D3C}"/>
          </ac:picMkLst>
        </pc:picChg>
        <pc:picChg chg="add mod">
          <ac:chgData name="三原慎一" userId="5f70cbe7-f4c8-4824-9758-2abefef14823" providerId="ADAL" clId="{1A474FB5-4390-49A7-849B-A1AC8CAC6E88}" dt="2021-03-24T02:20:30.261" v="1007" actId="14100"/>
          <ac:picMkLst>
            <pc:docMk/>
            <pc:sldMk cId="3076085795" sldId="290"/>
            <ac:picMk id="5" creationId="{7F276CB4-7067-46EC-A0E1-3CEC836359E3}"/>
          </ac:picMkLst>
        </pc:picChg>
      </pc:sldChg>
      <pc:sldChg chg="new del">
        <pc:chgData name="三原慎一" userId="5f70cbe7-f4c8-4824-9758-2abefef14823" providerId="ADAL" clId="{1A474FB5-4390-49A7-849B-A1AC8CAC6E88}" dt="2021-03-24T02:20:50.502" v="1008" actId="47"/>
        <pc:sldMkLst>
          <pc:docMk/>
          <pc:sldMk cId="308101081" sldId="291"/>
        </pc:sldMkLst>
      </pc:sldChg>
      <pc:sldChg chg="modSp add mod modClrScheme chgLayout">
        <pc:chgData name="三原慎一" userId="5f70cbe7-f4c8-4824-9758-2abefef14823" providerId="ADAL" clId="{1A474FB5-4390-49A7-849B-A1AC8CAC6E88}" dt="2021-03-24T09:25:26.670" v="1228" actId="208"/>
        <pc:sldMkLst>
          <pc:docMk/>
          <pc:sldMk cId="718666186" sldId="291"/>
        </pc:sldMkLst>
        <pc:cxnChg chg="mod">
          <ac:chgData name="三原慎一" userId="5f70cbe7-f4c8-4824-9758-2abefef14823" providerId="ADAL" clId="{1A474FB5-4390-49A7-849B-A1AC8CAC6E88}" dt="2021-03-24T09:25:26.670" v="1228" actId="208"/>
          <ac:cxnSpMkLst>
            <pc:docMk/>
            <pc:sldMk cId="718666186" sldId="291"/>
            <ac:cxnSpMk id="17" creationId="{00000000-0000-0000-0000-000000000000}"/>
          </ac:cxnSpMkLst>
        </pc:cxnChg>
      </pc:sldChg>
      <pc:sldChg chg="addSp delSp modSp mod">
        <pc:chgData name="三原慎一" userId="5f70cbe7-f4c8-4824-9758-2abefef14823" providerId="ADAL" clId="{1A474FB5-4390-49A7-849B-A1AC8CAC6E88}" dt="2021-03-24T09:46:39.681" v="1327" actId="1038"/>
        <pc:sldMkLst>
          <pc:docMk/>
          <pc:sldMk cId="3357091110" sldId="292"/>
        </pc:sldMkLst>
        <pc:spChg chg="mod">
          <ac:chgData name="三原慎一" userId="5f70cbe7-f4c8-4824-9758-2abefef14823" providerId="ADAL" clId="{1A474FB5-4390-49A7-849B-A1AC8CAC6E88}" dt="2021-03-24T09:44:53.129" v="1272" actId="1076"/>
          <ac:spMkLst>
            <pc:docMk/>
            <pc:sldMk cId="3357091110" sldId="292"/>
            <ac:spMk id="3" creationId="{00000000-0000-0000-0000-000000000000}"/>
          </ac:spMkLst>
        </pc:spChg>
        <pc:spChg chg="del mod">
          <ac:chgData name="三原慎一" userId="5f70cbe7-f4c8-4824-9758-2abefef14823" providerId="ADAL" clId="{1A474FB5-4390-49A7-849B-A1AC8CAC6E88}" dt="2021-03-24T09:45:08.335" v="1283" actId="478"/>
          <ac:spMkLst>
            <pc:docMk/>
            <pc:sldMk cId="3357091110" sldId="292"/>
            <ac:spMk id="4" creationId="{00000000-0000-0000-0000-000000000000}"/>
          </ac:spMkLst>
        </pc:spChg>
        <pc:spChg chg="add mod">
          <ac:chgData name="三原慎一" userId="5f70cbe7-f4c8-4824-9758-2abefef14823" providerId="ADAL" clId="{1A474FB5-4390-49A7-849B-A1AC8CAC6E88}" dt="2021-03-24T09:46:39.681" v="1327" actId="1038"/>
          <ac:spMkLst>
            <pc:docMk/>
            <pc:sldMk cId="3357091110" sldId="292"/>
            <ac:spMk id="7" creationId="{5604EFC5-327C-4433-8E40-155939146146}"/>
          </ac:spMkLst>
        </pc:spChg>
        <pc:spChg chg="add mod">
          <ac:chgData name="三原慎一" userId="5f70cbe7-f4c8-4824-9758-2abefef14823" providerId="ADAL" clId="{1A474FB5-4390-49A7-849B-A1AC8CAC6E88}" dt="2021-03-24T09:44:54.489" v="1273" actId="571"/>
          <ac:spMkLst>
            <pc:docMk/>
            <pc:sldMk cId="3357091110" sldId="292"/>
            <ac:spMk id="11" creationId="{27866976-96D3-4B76-A0A4-B4EBEEBE600B}"/>
          </ac:spMkLst>
        </pc:spChg>
        <pc:picChg chg="add mod ord">
          <ac:chgData name="三原慎一" userId="5f70cbe7-f4c8-4824-9758-2abefef14823" providerId="ADAL" clId="{1A474FB5-4390-49A7-849B-A1AC8CAC6E88}" dt="2021-03-24T02:33:34.643" v="1189" actId="692"/>
          <ac:picMkLst>
            <pc:docMk/>
            <pc:sldMk cId="3357091110" sldId="292"/>
            <ac:picMk id="5" creationId="{24AF32B5-8B5D-4FF2-9C1D-F97DA99BE67A}"/>
          </ac:picMkLst>
        </pc:picChg>
        <pc:picChg chg="add mod">
          <ac:chgData name="三原慎一" userId="5f70cbe7-f4c8-4824-9758-2abefef14823" providerId="ADAL" clId="{1A474FB5-4390-49A7-849B-A1AC8CAC6E88}" dt="2021-03-24T02:33:58.038" v="1192" actId="692"/>
          <ac:picMkLst>
            <pc:docMk/>
            <pc:sldMk cId="3357091110" sldId="292"/>
            <ac:picMk id="6" creationId="{8437B89B-C471-491C-BB73-8769F120FF92}"/>
          </ac:picMkLst>
        </pc:picChg>
        <pc:picChg chg="del">
          <ac:chgData name="三原慎一" userId="5f70cbe7-f4c8-4824-9758-2abefef14823" providerId="ADAL" clId="{1A474FB5-4390-49A7-849B-A1AC8CAC6E88}" dt="2021-03-24T02:31:25.247" v="1179" actId="478"/>
          <ac:picMkLst>
            <pc:docMk/>
            <pc:sldMk cId="3357091110" sldId="292"/>
            <ac:picMk id="1026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4T02:31:25.247" v="1179" actId="478"/>
          <ac:picMkLst>
            <pc:docMk/>
            <pc:sldMk cId="3357091110" sldId="292"/>
            <ac:picMk id="1027" creationId="{00000000-0000-0000-0000-000000000000}"/>
          </ac:picMkLst>
        </pc:picChg>
      </pc:sldChg>
      <pc:sldChg chg="delSp modSp add mod modClrScheme chgLayout">
        <pc:chgData name="三原慎一" userId="5f70cbe7-f4c8-4824-9758-2abefef14823" providerId="ADAL" clId="{1A474FB5-4390-49A7-849B-A1AC8CAC6E88}" dt="2021-03-24T11:48:45.604" v="1355" actId="478"/>
        <pc:sldMkLst>
          <pc:docMk/>
          <pc:sldMk cId="668160227" sldId="293"/>
        </pc:sldMkLst>
        <pc:spChg chg="del">
          <ac:chgData name="三原慎一" userId="5f70cbe7-f4c8-4824-9758-2abefef14823" providerId="ADAL" clId="{1A474FB5-4390-49A7-849B-A1AC8CAC6E88}" dt="2021-03-24T11:48:45.604" v="1355" actId="478"/>
          <ac:spMkLst>
            <pc:docMk/>
            <pc:sldMk cId="668160227" sldId="293"/>
            <ac:spMk id="2" creationId="{00000000-0000-0000-0000-000000000000}"/>
          </ac:spMkLst>
        </pc:spChg>
        <pc:spChg chg="del mod ord">
          <ac:chgData name="三原慎一" userId="5f70cbe7-f4c8-4824-9758-2abefef14823" providerId="ADAL" clId="{1A474FB5-4390-49A7-849B-A1AC8CAC6E88}" dt="2021-03-24T11:48:45.604" v="1355" actId="478"/>
          <ac:spMkLst>
            <pc:docMk/>
            <pc:sldMk cId="668160227" sldId="293"/>
            <ac:spMk id="3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11:48:40.297" v="1354" actId="2711"/>
          <ac:spMkLst>
            <pc:docMk/>
            <pc:sldMk cId="668160227" sldId="293"/>
            <ac:spMk id="4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47:29.725" v="1349" actId="207"/>
          <ac:spMkLst>
            <pc:docMk/>
            <pc:sldMk cId="668160227" sldId="293"/>
            <ac:spMk id="9" creationId="{0B960C65-8B41-4319-8BB7-0A06AF7F7D28}"/>
          </ac:spMkLst>
        </pc:spChg>
        <pc:spChg chg="mod">
          <ac:chgData name="三原慎一" userId="5f70cbe7-f4c8-4824-9758-2abefef14823" providerId="ADAL" clId="{1A474FB5-4390-49A7-849B-A1AC8CAC6E88}" dt="2021-03-24T09:47:23.965" v="1348" actId="207"/>
          <ac:spMkLst>
            <pc:docMk/>
            <pc:sldMk cId="668160227" sldId="293"/>
            <ac:spMk id="10" creationId="{BD1F168D-C1C5-4310-B909-47E6C00253CB}"/>
          </ac:spMkLst>
        </pc:spChg>
        <pc:cxnChg chg="mod">
          <ac:chgData name="三原慎一" userId="5f70cbe7-f4c8-4824-9758-2abefef14823" providerId="ADAL" clId="{1A474FB5-4390-49A7-849B-A1AC8CAC6E88}" dt="2021-03-24T09:43:46.007" v="1265" actId="208"/>
          <ac:cxnSpMkLst>
            <pc:docMk/>
            <pc:sldMk cId="668160227" sldId="293"/>
            <ac:cxnSpMk id="8" creationId="{1D3024AE-CB19-433C-893F-12A7E2960BE0}"/>
          </ac:cxnSpMkLst>
        </pc:cxnChg>
      </pc:sldChg>
      <pc:sldChg chg="delSp modSp add mod modClrScheme chgLayout">
        <pc:chgData name="三原慎一" userId="5f70cbe7-f4c8-4824-9758-2abefef14823" providerId="ADAL" clId="{1A474FB5-4390-49A7-849B-A1AC8CAC6E88}" dt="2021-03-24T09:48:18.580" v="1353" actId="255"/>
        <pc:sldMkLst>
          <pc:docMk/>
          <pc:sldMk cId="302899825" sldId="294"/>
        </pc:sldMkLst>
        <pc:spChg chg="mod">
          <ac:chgData name="三原慎一" userId="5f70cbe7-f4c8-4824-9758-2abefef14823" providerId="ADAL" clId="{1A474FB5-4390-49A7-849B-A1AC8CAC6E88}" dt="2021-03-24T09:42:54.511" v="1261" actId="208"/>
          <ac:spMkLst>
            <pc:docMk/>
            <pc:sldMk cId="302899825" sldId="294"/>
            <ac:spMk id="6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47:53.926" v="1351" actId="2711"/>
          <ac:spMkLst>
            <pc:docMk/>
            <pc:sldMk cId="302899825" sldId="294"/>
            <ac:spMk id="7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47:53.926" v="1351" actId="2711"/>
          <ac:spMkLst>
            <pc:docMk/>
            <pc:sldMk cId="302899825" sldId="294"/>
            <ac:spMk id="8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29:13.016" v="1255" actId="478"/>
          <ac:spMkLst>
            <pc:docMk/>
            <pc:sldMk cId="302899825" sldId="294"/>
            <ac:spMk id="9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9:21.252" v="1257" actId="208"/>
          <ac:spMkLst>
            <pc:docMk/>
            <pc:sldMk cId="302899825" sldId="294"/>
            <ac:spMk id="11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48:18.580" v="1353" actId="255"/>
          <ac:spMkLst>
            <pc:docMk/>
            <pc:sldMk cId="302899825" sldId="294"/>
            <ac:spMk id="12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48:18.580" v="1353" actId="255"/>
          <ac:spMkLst>
            <pc:docMk/>
            <pc:sldMk cId="302899825" sldId="294"/>
            <ac:spMk id="13" creationId="{00000000-0000-0000-0000-000000000000}"/>
          </ac:spMkLst>
        </pc:spChg>
        <pc:spChg chg="mod ord">
          <ac:chgData name="三原慎一" userId="5f70cbe7-f4c8-4824-9758-2abefef14823" providerId="ADAL" clId="{1A474FB5-4390-49A7-849B-A1AC8CAC6E88}" dt="2021-03-24T09:11:22.681" v="1204" actId="700"/>
          <ac:spMkLst>
            <pc:docMk/>
            <pc:sldMk cId="302899825" sldId="294"/>
            <ac:spMk id="19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48:18.580" v="1353" actId="255"/>
          <ac:spMkLst>
            <pc:docMk/>
            <pc:sldMk cId="302899825" sldId="294"/>
            <ac:spMk id="1035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29:17.010" v="1256" actId="208"/>
          <ac:cxnSpMkLst>
            <pc:docMk/>
            <pc:sldMk cId="302899825" sldId="294"/>
            <ac:cxnSpMk id="4" creationId="{00000000-0000-0000-0000-000000000000}"/>
          </ac:cxnSpMkLst>
        </pc:cxnChg>
      </pc:sldChg>
      <pc:sldChg chg="add mod modClrScheme chgLayout">
        <pc:chgData name="三原慎一" userId="5f70cbe7-f4c8-4824-9758-2abefef14823" providerId="ADAL" clId="{1A474FB5-4390-49A7-849B-A1AC8CAC6E88}" dt="2021-03-24T09:11:22.681" v="1204" actId="700"/>
        <pc:sldMkLst>
          <pc:docMk/>
          <pc:sldMk cId="1116221429" sldId="295"/>
        </pc:sldMkLst>
      </pc:sldChg>
      <pc:sldChg chg="modSp add mod modClrScheme chgLayout">
        <pc:chgData name="三原慎一" userId="5f70cbe7-f4c8-4824-9758-2abefef14823" providerId="ADAL" clId="{1A474FB5-4390-49A7-849B-A1AC8CAC6E88}" dt="2021-03-24T09:42:45.347" v="1260" actId="208"/>
        <pc:sldMkLst>
          <pc:docMk/>
          <pc:sldMk cId="1152878199" sldId="296"/>
        </pc:sldMkLst>
        <pc:spChg chg="mod ord">
          <ac:chgData name="三原慎一" userId="5f70cbe7-f4c8-4824-9758-2abefef14823" providerId="ADAL" clId="{1A474FB5-4390-49A7-849B-A1AC8CAC6E88}" dt="2021-03-24T09:11:22.681" v="1204" actId="700"/>
          <ac:spMkLst>
            <pc:docMk/>
            <pc:sldMk cId="1152878199" sldId="296"/>
            <ac:spMk id="18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42:45.347" v="1260" actId="208"/>
          <ac:cxnSpMkLst>
            <pc:docMk/>
            <pc:sldMk cId="1152878199" sldId="296"/>
            <ac:cxnSpMk id="7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9:45.237" v="1259" actId="2711"/>
        <pc:sldMkLst>
          <pc:docMk/>
          <pc:sldMk cId="112431227" sldId="297"/>
        </pc:sldMkLst>
        <pc:spChg chg="mod">
          <ac:chgData name="三原慎一" userId="5f70cbe7-f4c8-4824-9758-2abefef14823" providerId="ADAL" clId="{1A474FB5-4390-49A7-849B-A1AC8CAC6E88}" dt="2021-03-24T09:29:45.237" v="1259" actId="2711"/>
          <ac:spMkLst>
            <pc:docMk/>
            <pc:sldMk cId="112431227" sldId="297"/>
            <ac:spMk id="7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9:45.237" v="1259" actId="2711"/>
          <ac:spMkLst>
            <pc:docMk/>
            <pc:sldMk cId="112431227" sldId="297"/>
            <ac:spMk id="15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9:45.237" v="1259" actId="2711"/>
          <ac:spMkLst>
            <pc:docMk/>
            <pc:sldMk cId="112431227" sldId="297"/>
            <ac:spMk id="17" creationId="{00000000-0000-0000-0000-000000000000}"/>
          </ac:spMkLst>
        </pc:spChg>
        <pc:spChg chg="mod ord">
          <ac:chgData name="三原慎一" userId="5f70cbe7-f4c8-4824-9758-2abefef14823" providerId="ADAL" clId="{1A474FB5-4390-49A7-849B-A1AC8CAC6E88}" dt="2021-03-24T09:11:22.681" v="1204" actId="700"/>
          <ac:spMkLst>
            <pc:docMk/>
            <pc:sldMk cId="112431227" sldId="297"/>
            <ac:spMk id="29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9:45.237" v="1259" actId="2711"/>
          <ac:spMkLst>
            <pc:docMk/>
            <pc:sldMk cId="112431227" sldId="297"/>
            <ac:spMk id="31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9:45.237" v="1259" actId="2711"/>
          <ac:spMkLst>
            <pc:docMk/>
            <pc:sldMk cId="112431227" sldId="297"/>
            <ac:spMk id="41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9:45.237" v="1259" actId="2711"/>
          <ac:spMkLst>
            <pc:docMk/>
            <pc:sldMk cId="112431227" sldId="297"/>
            <ac:spMk id="70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4T09:29:45.237" v="1259" actId="2711"/>
          <ac:spMkLst>
            <pc:docMk/>
            <pc:sldMk cId="112431227" sldId="297"/>
            <ac:spMk id="71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29:27.893" v="1258" actId="208"/>
          <ac:cxnSpMkLst>
            <pc:docMk/>
            <pc:sldMk cId="112431227" sldId="297"/>
            <ac:cxnSpMk id="3" creationId="{00000000-0000-0000-0000-000000000000}"/>
          </ac:cxnSpMkLst>
        </pc:cxnChg>
      </pc:sldChg>
      <pc:sldChg chg="add mod modClrScheme chgLayout">
        <pc:chgData name="三原慎一" userId="5f70cbe7-f4c8-4824-9758-2abefef14823" providerId="ADAL" clId="{1A474FB5-4390-49A7-849B-A1AC8CAC6E88}" dt="2021-03-24T09:11:22.681" v="1204" actId="700"/>
        <pc:sldMkLst>
          <pc:docMk/>
          <pc:sldMk cId="1833941800" sldId="298"/>
        </pc:sldMkLst>
      </pc:sldChg>
      <pc:sldChg chg="add mod modClrScheme chgLayout">
        <pc:chgData name="三原慎一" userId="5f70cbe7-f4c8-4824-9758-2abefef14823" providerId="ADAL" clId="{1A474FB5-4390-49A7-849B-A1AC8CAC6E88}" dt="2021-03-24T09:11:22.681" v="1204" actId="700"/>
        <pc:sldMkLst>
          <pc:docMk/>
          <pc:sldMk cId="2243623519" sldId="299"/>
        </pc:sldMkLst>
      </pc:sldChg>
      <pc:sldChg chg="add mod modClrScheme chgLayout">
        <pc:chgData name="三原慎一" userId="5f70cbe7-f4c8-4824-9758-2abefef14823" providerId="ADAL" clId="{1A474FB5-4390-49A7-849B-A1AC8CAC6E88}" dt="2021-03-24T09:11:22.681" v="1204" actId="700"/>
        <pc:sldMkLst>
          <pc:docMk/>
          <pc:sldMk cId="2362391960" sldId="300"/>
        </pc:sldMkLst>
      </pc:sldChg>
      <pc:sldChg chg="modSp add mod modClrScheme chgLayout">
        <pc:chgData name="三原慎一" userId="5f70cbe7-f4c8-4824-9758-2abefef14823" providerId="ADAL" clId="{1A474FB5-4390-49A7-849B-A1AC8CAC6E88}" dt="2021-03-24T09:26:44.726" v="1242" actId="208"/>
        <pc:sldMkLst>
          <pc:docMk/>
          <pc:sldMk cId="3724337584" sldId="301"/>
        </pc:sldMkLst>
        <pc:spChg chg="mod ord">
          <ac:chgData name="三原慎一" userId="5f70cbe7-f4c8-4824-9758-2abefef14823" providerId="ADAL" clId="{1A474FB5-4390-49A7-849B-A1AC8CAC6E88}" dt="2021-03-24T09:11:22.681" v="1204" actId="700"/>
          <ac:spMkLst>
            <pc:docMk/>
            <pc:sldMk cId="3724337584" sldId="301"/>
            <ac:spMk id="37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26:44.726" v="1242" actId="208"/>
          <ac:cxnSpMkLst>
            <pc:docMk/>
            <pc:sldMk cId="3724337584" sldId="301"/>
            <ac:cxnSpMk id="3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6:39.557" v="1241" actId="208"/>
        <pc:sldMkLst>
          <pc:docMk/>
          <pc:sldMk cId="3318157705" sldId="302"/>
        </pc:sldMkLst>
        <pc:spChg chg="mod ord">
          <ac:chgData name="三原慎一" userId="5f70cbe7-f4c8-4824-9758-2abefef14823" providerId="ADAL" clId="{1A474FB5-4390-49A7-849B-A1AC8CAC6E88}" dt="2021-03-24T09:11:22.681" v="1204" actId="700"/>
          <ac:spMkLst>
            <pc:docMk/>
            <pc:sldMk cId="3318157705" sldId="302"/>
            <ac:spMk id="29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26:39.557" v="1241" actId="208"/>
          <ac:cxnSpMkLst>
            <pc:docMk/>
            <pc:sldMk cId="3318157705" sldId="302"/>
            <ac:cxnSpMk id="6" creationId="{00000000-0000-0000-0000-000000000000}"/>
          </ac:cxnSpMkLst>
        </pc:cxnChg>
      </pc:sldChg>
      <pc:sldChg chg="addSp delSp modSp add mod modClrScheme chgLayout">
        <pc:chgData name="三原慎一" userId="5f70cbe7-f4c8-4824-9758-2abefef14823" providerId="ADAL" clId="{1A474FB5-4390-49A7-849B-A1AC8CAC6E88}" dt="2021-03-24T09:27:33.785" v="1246" actId="478"/>
        <pc:sldMkLst>
          <pc:docMk/>
          <pc:sldMk cId="2009144561" sldId="303"/>
        </pc:sldMkLst>
        <pc:spChg chg="del">
          <ac:chgData name="三原慎一" userId="5f70cbe7-f4c8-4824-9758-2abefef14823" providerId="ADAL" clId="{1A474FB5-4390-49A7-849B-A1AC8CAC6E88}" dt="2021-03-24T09:26:16.986" v="1239" actId="478"/>
          <ac:spMkLst>
            <pc:docMk/>
            <pc:sldMk cId="2009144561" sldId="303"/>
            <ac:spMk id="9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26:33.225" v="1240" actId="478"/>
          <ac:spMkLst>
            <pc:docMk/>
            <pc:sldMk cId="2009144561" sldId="303"/>
            <ac:spMk id="15" creationId="{00000000-0000-0000-0000-000000000000}"/>
          </ac:spMkLst>
        </pc:spChg>
        <pc:spChg chg="del">
          <ac:chgData name="三原慎一" userId="5f70cbe7-f4c8-4824-9758-2abefef14823" providerId="ADAL" clId="{1A474FB5-4390-49A7-849B-A1AC8CAC6E88}" dt="2021-03-24T09:26:33.225" v="1240" actId="478"/>
          <ac:spMkLst>
            <pc:docMk/>
            <pc:sldMk cId="2009144561" sldId="303"/>
            <ac:spMk id="18" creationId="{00000000-0000-0000-0000-000000000000}"/>
          </ac:spMkLst>
        </pc:spChg>
        <pc:spChg chg="mod ord">
          <ac:chgData name="三原慎一" userId="5f70cbe7-f4c8-4824-9758-2abefef14823" providerId="ADAL" clId="{1A474FB5-4390-49A7-849B-A1AC8CAC6E88}" dt="2021-03-24T09:11:22.681" v="1204" actId="700"/>
          <ac:spMkLst>
            <pc:docMk/>
            <pc:sldMk cId="2009144561" sldId="303"/>
            <ac:spMk id="19" creationId="{00000000-0000-0000-0000-000000000000}"/>
          </ac:spMkLst>
        </pc:spChg>
        <pc:spChg chg="add del mod">
          <ac:chgData name="三原慎一" userId="5f70cbe7-f4c8-4824-9758-2abefef14823" providerId="ADAL" clId="{1A474FB5-4390-49A7-849B-A1AC8CAC6E88}" dt="2021-03-24T09:27:33.785" v="1246" actId="478"/>
          <ac:spMkLst>
            <pc:docMk/>
            <pc:sldMk cId="2009144561" sldId="303"/>
            <ac:spMk id="44" creationId="{18384E63-E808-4210-9D40-BA04BDE517B1}"/>
          </ac:spMkLst>
        </pc:spChg>
        <pc:spChg chg="add del mod">
          <ac:chgData name="三原慎一" userId="5f70cbe7-f4c8-4824-9758-2abefef14823" providerId="ADAL" clId="{1A474FB5-4390-49A7-849B-A1AC8CAC6E88}" dt="2021-03-24T09:27:30.856" v="1245" actId="478"/>
          <ac:spMkLst>
            <pc:docMk/>
            <pc:sldMk cId="2009144561" sldId="303"/>
            <ac:spMk id="46" creationId="{C9D0BE0F-EA16-47B9-9AF7-85C699D0B664}"/>
          </ac:spMkLst>
        </pc:spChg>
        <pc:picChg chg="del">
          <ac:chgData name="三原慎一" userId="5f70cbe7-f4c8-4824-9758-2abefef14823" providerId="ADAL" clId="{1A474FB5-4390-49A7-849B-A1AC8CAC6E88}" dt="2021-03-24T09:26:33.225" v="1240" actId="478"/>
          <ac:picMkLst>
            <pc:docMk/>
            <pc:sldMk cId="2009144561" sldId="303"/>
            <ac:picMk id="2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4T09:26:33.225" v="1240" actId="478"/>
          <ac:picMkLst>
            <pc:docMk/>
            <pc:sldMk cId="2009144561" sldId="303"/>
            <ac:picMk id="1027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4T09:26:33.225" v="1240" actId="478"/>
          <ac:picMkLst>
            <pc:docMk/>
            <pc:sldMk cId="2009144561" sldId="303"/>
            <ac:picMk id="1031" creationId="{00000000-0000-0000-0000-000000000000}"/>
          </ac:picMkLst>
        </pc:picChg>
        <pc:picChg chg="del">
          <ac:chgData name="三原慎一" userId="5f70cbe7-f4c8-4824-9758-2abefef14823" providerId="ADAL" clId="{1A474FB5-4390-49A7-849B-A1AC8CAC6E88}" dt="2021-03-24T09:26:33.225" v="1240" actId="478"/>
          <ac:picMkLst>
            <pc:docMk/>
            <pc:sldMk cId="2009144561" sldId="303"/>
            <ac:picMk id="1032" creationId="{00000000-0000-0000-0000-000000000000}"/>
          </ac:picMkLst>
        </pc:picChg>
        <pc:cxnChg chg="del mod">
          <ac:chgData name="三原慎一" userId="5f70cbe7-f4c8-4824-9758-2abefef14823" providerId="ADAL" clId="{1A474FB5-4390-49A7-849B-A1AC8CAC6E88}" dt="2021-03-24T09:27:26.600" v="1244" actId="478"/>
          <ac:cxnSpMkLst>
            <pc:docMk/>
            <pc:sldMk cId="2009144561" sldId="303"/>
            <ac:cxnSpMk id="4" creationId="{00000000-0000-0000-0000-000000000000}"/>
          </ac:cxnSpMkLst>
        </pc:cxnChg>
        <pc:cxnChg chg="add mod">
          <ac:chgData name="三原慎一" userId="5f70cbe7-f4c8-4824-9758-2abefef14823" providerId="ADAL" clId="{1A474FB5-4390-49A7-849B-A1AC8CAC6E88}" dt="2021-03-24T09:27:23.004" v="1243"/>
          <ac:cxnSpMkLst>
            <pc:docMk/>
            <pc:sldMk cId="2009144561" sldId="303"/>
            <ac:cxnSpMk id="45" creationId="{0479B1D7-9E11-4392-9AB0-9DB0073D50B3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5:48.513" v="1232" actId="208"/>
        <pc:sldMkLst>
          <pc:docMk/>
          <pc:sldMk cId="461309868" sldId="304"/>
        </pc:sldMkLst>
        <pc:cxnChg chg="mod">
          <ac:chgData name="三原慎一" userId="5f70cbe7-f4c8-4824-9758-2abefef14823" providerId="ADAL" clId="{1A474FB5-4390-49A7-849B-A1AC8CAC6E88}" dt="2021-03-24T09:25:48.513" v="1232" actId="208"/>
          <ac:cxnSpMkLst>
            <pc:docMk/>
            <pc:sldMk cId="461309868" sldId="304"/>
            <ac:cxnSpMk id="18" creationId="{00000000-0000-0000-0000-000000000000}"/>
          </ac:cxnSpMkLst>
        </pc:cxnChg>
      </pc:sldChg>
      <pc:sldChg chg="add mod modClrScheme chgLayout">
        <pc:chgData name="三原慎一" userId="5f70cbe7-f4c8-4824-9758-2abefef14823" providerId="ADAL" clId="{1A474FB5-4390-49A7-849B-A1AC8CAC6E88}" dt="2021-03-24T09:11:22.681" v="1204" actId="700"/>
        <pc:sldMkLst>
          <pc:docMk/>
          <pc:sldMk cId="772875609" sldId="305"/>
        </pc:sldMkLst>
      </pc:sldChg>
      <pc:sldChg chg="add mod modClrScheme chgLayout">
        <pc:chgData name="三原慎一" userId="5f70cbe7-f4c8-4824-9758-2abefef14823" providerId="ADAL" clId="{1A474FB5-4390-49A7-849B-A1AC8CAC6E88}" dt="2021-03-24T09:11:22.681" v="1204" actId="700"/>
        <pc:sldMkLst>
          <pc:docMk/>
          <pc:sldMk cId="4130554294" sldId="306"/>
        </pc:sldMkLst>
      </pc:sldChg>
      <pc:sldChg chg="modSp add mod modClrScheme chgLayout">
        <pc:chgData name="三原慎一" userId="5f70cbe7-f4c8-4824-9758-2abefef14823" providerId="ADAL" clId="{1A474FB5-4390-49A7-849B-A1AC8CAC6E88}" dt="2021-03-24T09:25:41.644" v="1231" actId="208"/>
        <pc:sldMkLst>
          <pc:docMk/>
          <pc:sldMk cId="2076208241" sldId="307"/>
        </pc:sldMkLst>
        <pc:cxnChg chg="mod">
          <ac:chgData name="三原慎一" userId="5f70cbe7-f4c8-4824-9758-2abefef14823" providerId="ADAL" clId="{1A474FB5-4390-49A7-849B-A1AC8CAC6E88}" dt="2021-03-24T09:25:41.644" v="1231" actId="208"/>
          <ac:cxnSpMkLst>
            <pc:docMk/>
            <pc:sldMk cId="2076208241" sldId="307"/>
            <ac:cxnSpMk id="18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5:35.698" v="1230" actId="208"/>
        <pc:sldMkLst>
          <pc:docMk/>
          <pc:sldMk cId="689470701" sldId="308"/>
        </pc:sldMkLst>
        <pc:cxnChg chg="mod">
          <ac:chgData name="三原慎一" userId="5f70cbe7-f4c8-4824-9758-2abefef14823" providerId="ADAL" clId="{1A474FB5-4390-49A7-849B-A1AC8CAC6E88}" dt="2021-03-24T09:25:35.698" v="1230" actId="208"/>
          <ac:cxnSpMkLst>
            <pc:docMk/>
            <pc:sldMk cId="689470701" sldId="308"/>
            <ac:cxnSpMk id="13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5:31.751" v="1229" actId="208"/>
        <pc:sldMkLst>
          <pc:docMk/>
          <pc:sldMk cId="4199286278" sldId="309"/>
        </pc:sldMkLst>
        <pc:cxnChg chg="mod">
          <ac:chgData name="三原慎一" userId="5f70cbe7-f4c8-4824-9758-2abefef14823" providerId="ADAL" clId="{1A474FB5-4390-49A7-849B-A1AC8CAC6E88}" dt="2021-03-24T09:25:31.751" v="1229" actId="208"/>
          <ac:cxnSpMkLst>
            <pc:docMk/>
            <pc:sldMk cId="4199286278" sldId="309"/>
            <ac:cxnSpMk id="12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5:19.515" v="1227" actId="208"/>
        <pc:sldMkLst>
          <pc:docMk/>
          <pc:sldMk cId="3995278492" sldId="310"/>
        </pc:sldMkLst>
        <pc:spChg chg="mod ord">
          <ac:chgData name="三原慎一" userId="5f70cbe7-f4c8-4824-9758-2abefef14823" providerId="ADAL" clId="{1A474FB5-4390-49A7-849B-A1AC8CAC6E88}" dt="2021-03-24T09:11:37.838" v="1205" actId="700"/>
          <ac:spMkLst>
            <pc:docMk/>
            <pc:sldMk cId="3995278492" sldId="310"/>
            <ac:spMk id="6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25:19.515" v="1227" actId="208"/>
          <ac:cxnSpMkLst>
            <pc:docMk/>
            <pc:sldMk cId="3995278492" sldId="310"/>
            <ac:cxnSpMk id="31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5:15.029" v="1226" actId="208"/>
        <pc:sldMkLst>
          <pc:docMk/>
          <pc:sldMk cId="3183991617" sldId="311"/>
        </pc:sldMkLst>
        <pc:cxnChg chg="mod">
          <ac:chgData name="三原慎一" userId="5f70cbe7-f4c8-4824-9758-2abefef14823" providerId="ADAL" clId="{1A474FB5-4390-49A7-849B-A1AC8CAC6E88}" dt="2021-03-24T09:25:15.029" v="1226" actId="208"/>
          <ac:cxnSpMkLst>
            <pc:docMk/>
            <pc:sldMk cId="3183991617" sldId="311"/>
            <ac:cxnSpMk id="18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5:07.541" v="1225" actId="208"/>
        <pc:sldMkLst>
          <pc:docMk/>
          <pc:sldMk cId="1240487031" sldId="312"/>
        </pc:sldMkLst>
        <pc:cxnChg chg="mod">
          <ac:chgData name="三原慎一" userId="5f70cbe7-f4c8-4824-9758-2abefef14823" providerId="ADAL" clId="{1A474FB5-4390-49A7-849B-A1AC8CAC6E88}" dt="2021-03-24T09:25:07.541" v="1225" actId="208"/>
          <ac:cxnSpMkLst>
            <pc:docMk/>
            <pc:sldMk cId="1240487031" sldId="312"/>
            <ac:cxnSpMk id="16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4:57.286" v="1224" actId="208"/>
        <pc:sldMkLst>
          <pc:docMk/>
          <pc:sldMk cId="2256040823" sldId="313"/>
        </pc:sldMkLst>
        <pc:cxnChg chg="mod">
          <ac:chgData name="三原慎一" userId="5f70cbe7-f4c8-4824-9758-2abefef14823" providerId="ADAL" clId="{1A474FB5-4390-49A7-849B-A1AC8CAC6E88}" dt="2021-03-24T09:24:57.286" v="1224" actId="208"/>
          <ac:cxnSpMkLst>
            <pc:docMk/>
            <pc:sldMk cId="2256040823" sldId="313"/>
            <ac:cxnSpMk id="10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4:48.270" v="1223" actId="208"/>
        <pc:sldMkLst>
          <pc:docMk/>
          <pc:sldMk cId="4026203474" sldId="314"/>
        </pc:sldMkLst>
        <pc:spChg chg="mod ord">
          <ac:chgData name="三原慎一" userId="5f70cbe7-f4c8-4824-9758-2abefef14823" providerId="ADAL" clId="{1A474FB5-4390-49A7-849B-A1AC8CAC6E88}" dt="2021-03-24T09:11:37.838" v="1205" actId="700"/>
          <ac:spMkLst>
            <pc:docMk/>
            <pc:sldMk cId="4026203474" sldId="314"/>
            <ac:spMk id="10" creationId="{00000000-0000-0000-0000-000000000000}"/>
          </ac:spMkLst>
        </pc:spChg>
        <pc:picChg chg="mod">
          <ac:chgData name="三原慎一" userId="5f70cbe7-f4c8-4824-9758-2abefef14823" providerId="ADAL" clId="{1A474FB5-4390-49A7-849B-A1AC8CAC6E88}" dt="2021-03-24T09:24:44.019" v="1222" actId="1076"/>
          <ac:picMkLst>
            <pc:docMk/>
            <pc:sldMk cId="4026203474" sldId="314"/>
            <ac:picMk id="4098" creationId="{00000000-0000-0000-0000-000000000000}"/>
          </ac:picMkLst>
        </pc:picChg>
        <pc:cxnChg chg="mod">
          <ac:chgData name="三原慎一" userId="5f70cbe7-f4c8-4824-9758-2abefef14823" providerId="ADAL" clId="{1A474FB5-4390-49A7-849B-A1AC8CAC6E88}" dt="2021-03-24T09:24:48.270" v="1223" actId="208"/>
          <ac:cxnSpMkLst>
            <pc:docMk/>
            <pc:sldMk cId="4026203474" sldId="314"/>
            <ac:cxnSpMk id="17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4:38.327" v="1220" actId="208"/>
        <pc:sldMkLst>
          <pc:docMk/>
          <pc:sldMk cId="1218979337" sldId="315"/>
        </pc:sldMkLst>
        <pc:spChg chg="mod ord">
          <ac:chgData name="三原慎一" userId="5f70cbe7-f4c8-4824-9758-2abefef14823" providerId="ADAL" clId="{1A474FB5-4390-49A7-849B-A1AC8CAC6E88}" dt="2021-03-24T09:11:37.838" v="1205" actId="700"/>
          <ac:spMkLst>
            <pc:docMk/>
            <pc:sldMk cId="1218979337" sldId="315"/>
            <ac:spMk id="10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24:38.327" v="1220" actId="208"/>
          <ac:cxnSpMkLst>
            <pc:docMk/>
            <pc:sldMk cId="1218979337" sldId="315"/>
            <ac:cxnSpMk id="23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24:31.523" v="1219" actId="208"/>
        <pc:sldMkLst>
          <pc:docMk/>
          <pc:sldMk cId="2160316671" sldId="316"/>
        </pc:sldMkLst>
        <pc:cxnChg chg="mod">
          <ac:chgData name="三原慎一" userId="5f70cbe7-f4c8-4824-9758-2abefef14823" providerId="ADAL" clId="{1A474FB5-4390-49A7-849B-A1AC8CAC6E88}" dt="2021-03-24T09:24:31.523" v="1219" actId="208"/>
          <ac:cxnSpMkLst>
            <pc:docMk/>
            <pc:sldMk cId="2160316671" sldId="316"/>
            <ac:cxnSpMk id="12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11:53.005" v="1206" actId="208"/>
        <pc:sldMkLst>
          <pc:docMk/>
          <pc:sldMk cId="2824435964" sldId="317"/>
        </pc:sldMkLst>
        <pc:spChg chg="mod ord">
          <ac:chgData name="三原慎一" userId="5f70cbe7-f4c8-4824-9758-2abefef14823" providerId="ADAL" clId="{1A474FB5-4390-49A7-849B-A1AC8CAC6E88}" dt="2021-03-24T09:11:37.838" v="1205" actId="700"/>
          <ac:spMkLst>
            <pc:docMk/>
            <pc:sldMk cId="2824435964" sldId="317"/>
            <ac:spMk id="4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11:53.005" v="1206" actId="208"/>
          <ac:cxnSpMkLst>
            <pc:docMk/>
            <pc:sldMk cId="2824435964" sldId="317"/>
            <ac:cxnSpMk id="12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13:48.831" v="1218" actId="208"/>
        <pc:sldMkLst>
          <pc:docMk/>
          <pc:sldMk cId="2759413332" sldId="318"/>
        </pc:sldMkLst>
        <pc:spChg chg="mod">
          <ac:chgData name="三原慎一" userId="5f70cbe7-f4c8-4824-9758-2abefef14823" providerId="ADAL" clId="{1A474FB5-4390-49A7-849B-A1AC8CAC6E88}" dt="2021-03-24T09:13:43.147" v="1217" actId="207"/>
          <ac:spMkLst>
            <pc:docMk/>
            <pc:sldMk cId="2759413332" sldId="318"/>
            <ac:spMk id="6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13:48.831" v="1218" actId="208"/>
          <ac:cxnSpMkLst>
            <pc:docMk/>
            <pc:sldMk cId="2759413332" sldId="318"/>
            <ac:cxnSpMk id="5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13:36.375" v="1216" actId="208"/>
        <pc:sldMkLst>
          <pc:docMk/>
          <pc:sldMk cId="62519123" sldId="319"/>
        </pc:sldMkLst>
        <pc:spChg chg="mod">
          <ac:chgData name="三原慎一" userId="5f70cbe7-f4c8-4824-9758-2abefef14823" providerId="ADAL" clId="{1A474FB5-4390-49A7-849B-A1AC8CAC6E88}" dt="2021-03-24T09:13:31.616" v="1215" actId="207"/>
          <ac:spMkLst>
            <pc:docMk/>
            <pc:sldMk cId="62519123" sldId="319"/>
            <ac:spMk id="3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13:36.375" v="1216" actId="208"/>
          <ac:cxnSpMkLst>
            <pc:docMk/>
            <pc:sldMk cId="62519123" sldId="319"/>
            <ac:cxnSpMk id="2" creationId="{00000000-0000-0000-0000-000000000000}"/>
          </ac:cxnSpMkLst>
        </pc:cxnChg>
      </pc:sldChg>
      <pc:sldChg chg="modSp add mod modClrScheme chgLayout">
        <pc:chgData name="三原慎一" userId="5f70cbe7-f4c8-4824-9758-2abefef14823" providerId="ADAL" clId="{1A474FB5-4390-49A7-849B-A1AC8CAC6E88}" dt="2021-03-24T09:13:25.374" v="1214" actId="208"/>
        <pc:sldMkLst>
          <pc:docMk/>
          <pc:sldMk cId="2518157022" sldId="320"/>
        </pc:sldMkLst>
        <pc:spChg chg="mod">
          <ac:chgData name="三原慎一" userId="5f70cbe7-f4c8-4824-9758-2abefef14823" providerId="ADAL" clId="{1A474FB5-4390-49A7-849B-A1AC8CAC6E88}" dt="2021-03-24T09:13:21.247" v="1213" actId="207"/>
          <ac:spMkLst>
            <pc:docMk/>
            <pc:sldMk cId="2518157022" sldId="320"/>
            <ac:spMk id="3" creationId="{00000000-0000-0000-0000-000000000000}"/>
          </ac:spMkLst>
        </pc:spChg>
        <pc:cxnChg chg="mod">
          <ac:chgData name="三原慎一" userId="5f70cbe7-f4c8-4824-9758-2abefef14823" providerId="ADAL" clId="{1A474FB5-4390-49A7-849B-A1AC8CAC6E88}" dt="2021-03-24T09:13:25.374" v="1214" actId="208"/>
          <ac:cxnSpMkLst>
            <pc:docMk/>
            <pc:sldMk cId="2518157022" sldId="320"/>
            <ac:cxnSpMk id="2" creationId="{00000000-0000-0000-0000-000000000000}"/>
          </ac:cxnSpMkLst>
        </pc:cxnChg>
        <pc:cxnChg chg="mod">
          <ac:chgData name="三原慎一" userId="5f70cbe7-f4c8-4824-9758-2abefef14823" providerId="ADAL" clId="{1A474FB5-4390-49A7-849B-A1AC8CAC6E88}" dt="2021-03-24T09:12:33.717" v="1208" actId="208"/>
          <ac:cxnSpMkLst>
            <pc:docMk/>
            <pc:sldMk cId="2518157022" sldId="320"/>
            <ac:cxnSpMk id="32" creationId="{38DEE578-0B98-4833-8CFE-D6D236AC1D6A}"/>
          </ac:cxnSpMkLst>
        </pc:cxnChg>
      </pc:sldChg>
      <pc:sldChg chg="add">
        <pc:chgData name="三原慎一" userId="5f70cbe7-f4c8-4824-9758-2abefef14823" providerId="ADAL" clId="{1A474FB5-4390-49A7-849B-A1AC8CAC6E88}" dt="2021-03-24T09:06:06.550" v="1193"/>
        <pc:sldMkLst>
          <pc:docMk/>
          <pc:sldMk cId="3861562615" sldId="321"/>
        </pc:sldMkLst>
      </pc:sldChg>
      <pc:sldMasterChg chg="modSp modSldLayout">
        <pc:chgData name="三原慎一" userId="5f70cbe7-f4c8-4824-9758-2abefef14823" providerId="ADAL" clId="{1A474FB5-4390-49A7-849B-A1AC8CAC6E88}" dt="2021-03-22T00:53:16.532" v="1"/>
        <pc:sldMasterMkLst>
          <pc:docMk/>
          <pc:sldMasterMk cId="2476604473" sldId="2147483648"/>
        </pc:sldMasterMkLst>
        <pc:spChg chg="mod">
          <ac:chgData name="三原慎一" userId="5f70cbe7-f4c8-4824-9758-2abefef14823" providerId="ADAL" clId="{1A474FB5-4390-49A7-849B-A1AC8CAC6E88}" dt="2021-03-22T00:53:16.532" v="1"/>
          <ac:spMkLst>
            <pc:docMk/>
            <pc:sldMasterMk cId="2476604473" sldId="2147483648"/>
            <ac:spMk id="2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2T00:53:16.532" v="1"/>
          <ac:spMkLst>
            <pc:docMk/>
            <pc:sldMasterMk cId="2476604473" sldId="2147483648"/>
            <ac:spMk id="3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2T00:53:16.532" v="1"/>
          <ac:spMkLst>
            <pc:docMk/>
            <pc:sldMasterMk cId="2476604473" sldId="2147483648"/>
            <ac:spMk id="4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2T00:53:16.532" v="1"/>
          <ac:spMkLst>
            <pc:docMk/>
            <pc:sldMasterMk cId="2476604473" sldId="2147483648"/>
            <ac:spMk id="5" creationId="{00000000-0000-0000-0000-000000000000}"/>
          </ac:spMkLst>
        </pc:spChg>
        <pc:spChg chg="mod">
          <ac:chgData name="三原慎一" userId="5f70cbe7-f4c8-4824-9758-2abefef14823" providerId="ADAL" clId="{1A474FB5-4390-49A7-849B-A1AC8CAC6E88}" dt="2021-03-22T00:53:16.532" v="1"/>
          <ac:spMkLst>
            <pc:docMk/>
            <pc:sldMasterMk cId="2476604473" sldId="2147483648"/>
            <ac:spMk id="6" creationId="{00000000-0000-0000-0000-000000000000}"/>
          </ac:spMkLst>
        </pc:spChg>
        <pc:sldLayoutChg chg="modSp">
          <pc:chgData name="三原慎一" userId="5f70cbe7-f4c8-4824-9758-2abefef14823" providerId="ADAL" clId="{1A474FB5-4390-49A7-849B-A1AC8CAC6E88}" dt="2021-03-22T00:53:16.532" v="1"/>
          <pc:sldLayoutMkLst>
            <pc:docMk/>
            <pc:sldMasterMk cId="2476604473" sldId="2147483648"/>
            <pc:sldLayoutMk cId="2793025206" sldId="2147483649"/>
          </pc:sldLayoutMkLst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2793025206" sldId="2147483649"/>
              <ac:spMk id="2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2793025206" sldId="2147483649"/>
              <ac:spMk id="3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1A474FB5-4390-49A7-849B-A1AC8CAC6E88}" dt="2021-03-22T00:53:16.532" v="1"/>
          <pc:sldLayoutMkLst>
            <pc:docMk/>
            <pc:sldMasterMk cId="2476604473" sldId="2147483648"/>
            <pc:sldLayoutMk cId="841737014" sldId="2147483651"/>
          </pc:sldLayoutMkLst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841737014" sldId="2147483651"/>
              <ac:spMk id="2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841737014" sldId="2147483651"/>
              <ac:spMk id="3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1A474FB5-4390-49A7-849B-A1AC8CAC6E88}" dt="2021-03-22T00:53:16.532" v="1"/>
          <pc:sldLayoutMkLst>
            <pc:docMk/>
            <pc:sldMasterMk cId="2476604473" sldId="2147483648"/>
            <pc:sldLayoutMk cId="1759548366" sldId="2147483652"/>
          </pc:sldLayoutMkLst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1759548366" sldId="2147483652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1759548366" sldId="2147483652"/>
              <ac:spMk id="4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1A474FB5-4390-49A7-849B-A1AC8CAC6E88}" dt="2021-03-22T00:53:16.532" v="1"/>
          <pc:sldLayoutMkLst>
            <pc:docMk/>
            <pc:sldMasterMk cId="2476604473" sldId="2147483648"/>
            <pc:sldLayoutMk cId="3387991430" sldId="2147483653"/>
          </pc:sldLayoutMkLst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3387991430" sldId="2147483653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3387991430" sldId="2147483653"/>
              <ac:spMk id="4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3387991430" sldId="2147483653"/>
              <ac:spMk id="5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3387991430" sldId="2147483653"/>
              <ac:spMk id="6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1A474FB5-4390-49A7-849B-A1AC8CAC6E88}" dt="2021-03-22T00:53:16.532" v="1"/>
          <pc:sldLayoutMkLst>
            <pc:docMk/>
            <pc:sldMasterMk cId="2476604473" sldId="2147483648"/>
            <pc:sldLayoutMk cId="744899116" sldId="2147483656"/>
          </pc:sldLayoutMkLst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744899116" sldId="2147483656"/>
              <ac:spMk id="2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744899116" sldId="2147483656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744899116" sldId="2147483656"/>
              <ac:spMk id="4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1A474FB5-4390-49A7-849B-A1AC8CAC6E88}" dt="2021-03-22T00:53:16.532" v="1"/>
          <pc:sldLayoutMkLst>
            <pc:docMk/>
            <pc:sldMasterMk cId="2476604473" sldId="2147483648"/>
            <pc:sldLayoutMk cId="1115466398" sldId="2147483657"/>
          </pc:sldLayoutMkLst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1115466398" sldId="2147483657"/>
              <ac:spMk id="2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1115466398" sldId="2147483657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1115466398" sldId="2147483657"/>
              <ac:spMk id="4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1A474FB5-4390-49A7-849B-A1AC8CAC6E88}" dt="2021-03-22T00:53:16.532" v="1"/>
          <pc:sldLayoutMkLst>
            <pc:docMk/>
            <pc:sldMasterMk cId="2476604473" sldId="2147483648"/>
            <pc:sldLayoutMk cId="1088660848" sldId="2147483659"/>
          </pc:sldLayoutMkLst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1088660848" sldId="2147483659"/>
              <ac:spMk id="2" creationId="{00000000-0000-0000-0000-000000000000}"/>
            </ac:spMkLst>
          </pc:spChg>
          <pc:spChg chg="mod">
            <ac:chgData name="三原慎一" userId="5f70cbe7-f4c8-4824-9758-2abefef14823" providerId="ADAL" clId="{1A474FB5-4390-49A7-849B-A1AC8CAC6E88}" dt="2021-03-22T00:53:16.532" v="1"/>
            <ac:spMkLst>
              <pc:docMk/>
              <pc:sldMasterMk cId="2476604473" sldId="2147483648"/>
              <pc:sldLayoutMk cId="1088660848" sldId="2147483659"/>
              <ac:spMk id="3" creationId="{00000000-0000-0000-0000-000000000000}"/>
            </ac:spMkLst>
          </pc:spChg>
        </pc:sldLayoutChg>
      </pc:sldMasterChg>
      <pc:sldMasterChg chg="addSldLayout modSldLayout">
        <pc:chgData name="三原慎一" userId="5f70cbe7-f4c8-4824-9758-2abefef14823" providerId="ADAL" clId="{1A474FB5-4390-49A7-849B-A1AC8CAC6E88}" dt="2021-03-24T09:08:33.617" v="1196" actId="1076"/>
        <pc:sldMasterMkLst>
          <pc:docMk/>
          <pc:sldMasterMk cId="2509347893" sldId="2147483660"/>
        </pc:sldMasterMkLst>
        <pc:sldLayoutChg chg="modSp add mod modTransition">
          <pc:chgData name="三原慎一" userId="5f70cbe7-f4c8-4824-9758-2abefef14823" providerId="ADAL" clId="{1A474FB5-4390-49A7-849B-A1AC8CAC6E88}" dt="2021-03-24T09:08:33.617" v="1196" actId="1076"/>
          <pc:sldLayoutMkLst>
            <pc:docMk/>
            <pc:sldMasterMk cId="2509347893" sldId="2147483660"/>
            <pc:sldLayoutMk cId="3509236927" sldId="2147483672"/>
          </pc:sldLayoutMkLst>
          <pc:spChg chg="mod">
            <ac:chgData name="三原慎一" userId="5f70cbe7-f4c8-4824-9758-2abefef14823" providerId="ADAL" clId="{1A474FB5-4390-49A7-849B-A1AC8CAC6E88}" dt="2021-03-24T09:08:33.617" v="1196" actId="1076"/>
            <ac:spMkLst>
              <pc:docMk/>
              <pc:sldMasterMk cId="2509347893" sldId="2147483660"/>
              <pc:sldLayoutMk cId="3509236927" sldId="2147483672"/>
              <ac:spMk id="5" creationId="{00000000-0000-0000-0000-000000000000}"/>
            </ac:spMkLst>
          </pc:spChg>
        </pc:sldLayoutChg>
      </pc:sldMasterChg>
      <pc:sldMasterChg chg="addSp delSp modSp add mod delAnim modAnim addSldLayout modSldLayout">
        <pc:chgData name="三原慎一" userId="5f70cbe7-f4c8-4824-9758-2abefef14823" providerId="ADAL" clId="{1A474FB5-4390-49A7-849B-A1AC8CAC6E88}" dt="2021-03-24T09:10:01.436" v="1202" actId="478"/>
        <pc:sldMasterMkLst>
          <pc:docMk/>
          <pc:sldMasterMk cId="1597418268" sldId="2147483673"/>
        </pc:sldMasterMkLst>
        <pc:spChg chg="add del mod">
          <ac:chgData name="三原慎一" userId="5f70cbe7-f4c8-4824-9758-2abefef14823" providerId="ADAL" clId="{1A474FB5-4390-49A7-849B-A1AC8CAC6E88}" dt="2021-03-24T09:10:01.436" v="1202" actId="478"/>
          <ac:spMkLst>
            <pc:docMk/>
            <pc:sldMasterMk cId="1597418268" sldId="2147483673"/>
            <ac:spMk id="10" creationId="{DC582502-9235-4C77-8B4E-C9EB13E8CC29}"/>
          </ac:spMkLst>
        </pc:spChg>
        <pc:spChg chg="mod">
          <ac:chgData name="三原慎一" userId="5f70cbe7-f4c8-4824-9758-2abefef14823" providerId="ADAL" clId="{1A474FB5-4390-49A7-849B-A1AC8CAC6E88}" dt="2021-03-24T09:09:54.722" v="1201" actId="207"/>
          <ac:spMkLst>
            <pc:docMk/>
            <pc:sldMasterMk cId="1597418268" sldId="2147483673"/>
            <ac:spMk id="13" creationId="{00000000-0000-0000-0000-000000000000}"/>
          </ac:spMkLst>
        </pc:sp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496366658" sldId="2147483674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1250466033" sldId="2147483675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1175533356" sldId="2147483676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3197697304" sldId="2147483677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1430759488" sldId="2147483678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2290121769" sldId="2147483679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3029388715" sldId="2147483680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2941702309" sldId="2147483681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3853631336" sldId="2147483682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4078861470" sldId="2147483683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2417259762" sldId="2147483684"/>
          </pc:sldLayoutMkLst>
        </pc:sldLayoutChg>
        <pc:sldLayoutChg chg="add mod replId">
          <pc:chgData name="三原慎一" userId="5f70cbe7-f4c8-4824-9758-2abefef14823" providerId="ADAL" clId="{1A474FB5-4390-49A7-849B-A1AC8CAC6E88}" dt="2021-03-24T09:08:48.679" v="1197" actId="2890"/>
          <pc:sldLayoutMkLst>
            <pc:docMk/>
            <pc:sldMasterMk cId="1597418268" sldId="2147483673"/>
            <pc:sldLayoutMk cId="3458481229" sldId="2147483685"/>
          </pc:sldLayoutMkLst>
        </pc:sldLayoutChg>
      </pc:sldMasterChg>
    </pc:docChg>
  </pc:docChgLst>
  <pc:docChgLst>
    <pc:chgData name="三原慎一" userId="5f70cbe7-f4c8-4824-9758-2abefef14823" providerId="ADAL" clId="{D43910CF-9AC2-4613-B451-51AE79BC87D7}"/>
    <pc:docChg chg="undo custSel addSld modSld sldOrd">
      <pc:chgData name="三原慎一" userId="5f70cbe7-f4c8-4824-9758-2abefef14823" providerId="ADAL" clId="{D43910CF-9AC2-4613-B451-51AE79BC87D7}" dt="2021-03-21T22:58:57.582" v="1698"/>
      <pc:docMkLst>
        <pc:docMk/>
      </pc:docMkLst>
      <pc:sldChg chg="addSp delSp modSp mod">
        <pc:chgData name="三原慎一" userId="5f70cbe7-f4c8-4824-9758-2abefef14823" providerId="ADAL" clId="{D43910CF-9AC2-4613-B451-51AE79BC87D7}" dt="2021-03-20T05:00:36.008" v="260" actId="2711"/>
        <pc:sldMkLst>
          <pc:docMk/>
          <pc:sldMk cId="4093673805" sldId="256"/>
        </pc:sldMkLst>
        <pc:spChg chg="add mod">
          <ac:chgData name="三原慎一" userId="5f70cbe7-f4c8-4824-9758-2abefef14823" providerId="ADAL" clId="{D43910CF-9AC2-4613-B451-51AE79BC87D7}" dt="2021-03-20T04:51:55.625" v="10" actId="1076"/>
          <ac:spMkLst>
            <pc:docMk/>
            <pc:sldMk cId="4093673805" sldId="256"/>
            <ac:spMk id="2" creationId="{8BCE8FB1-EAA4-4BFD-AB61-A1E3BBB7455C}"/>
          </ac:spMkLst>
        </pc:spChg>
        <pc:spChg chg="add del mod">
          <ac:chgData name="三原慎一" userId="5f70cbe7-f4c8-4824-9758-2abefef14823" providerId="ADAL" clId="{D43910CF-9AC2-4613-B451-51AE79BC87D7}" dt="2021-03-20T04:53:49.436" v="24" actId="478"/>
          <ac:spMkLst>
            <pc:docMk/>
            <pc:sldMk cId="4093673805" sldId="256"/>
            <ac:spMk id="3" creationId="{825B23A6-0B7A-4EA7-8AAB-23A59C446936}"/>
          </ac:spMkLst>
        </pc:spChg>
        <pc:spChg chg="add mod">
          <ac:chgData name="三原慎一" userId="5f70cbe7-f4c8-4824-9758-2abefef14823" providerId="ADAL" clId="{D43910CF-9AC2-4613-B451-51AE79BC87D7}" dt="2021-03-20T04:54:42.889" v="28" actId="1076"/>
          <ac:spMkLst>
            <pc:docMk/>
            <pc:sldMk cId="4093673805" sldId="256"/>
            <ac:spMk id="4" creationId="{4ACECA6C-729D-4A69-92C8-1B846B73B623}"/>
          </ac:spMkLst>
        </pc:spChg>
        <pc:spChg chg="add mod">
          <ac:chgData name="三原慎一" userId="5f70cbe7-f4c8-4824-9758-2abefef14823" providerId="ADAL" clId="{D43910CF-9AC2-4613-B451-51AE79BC87D7}" dt="2021-03-20T05:00:36.008" v="260" actId="2711"/>
          <ac:spMkLst>
            <pc:docMk/>
            <pc:sldMk cId="4093673805" sldId="256"/>
            <ac:spMk id="5" creationId="{B3626840-72E9-444F-B0B3-B84F201CA580}"/>
          </ac:spMkLst>
        </pc:spChg>
        <pc:spChg chg="add mod">
          <ac:chgData name="三原慎一" userId="5f70cbe7-f4c8-4824-9758-2abefef14823" providerId="ADAL" clId="{D43910CF-9AC2-4613-B451-51AE79BC87D7}" dt="2021-03-20T04:52:00.850" v="12" actId="571"/>
          <ac:spMkLst>
            <pc:docMk/>
            <pc:sldMk cId="4093673805" sldId="256"/>
            <ac:spMk id="8" creationId="{FAB08646-8949-46E7-9897-1946FCBD593F}"/>
          </ac:spMkLst>
        </pc:spChg>
        <pc:spChg chg="add mod">
          <ac:chgData name="三原慎一" userId="5f70cbe7-f4c8-4824-9758-2abefef14823" providerId="ADAL" clId="{D43910CF-9AC2-4613-B451-51AE79BC87D7}" dt="2021-03-20T04:52:09.310" v="14" actId="208"/>
          <ac:spMkLst>
            <pc:docMk/>
            <pc:sldMk cId="4093673805" sldId="256"/>
            <ac:spMk id="9" creationId="{4D8113C1-53D2-4C0E-86E5-B3CAEFAA46E8}"/>
          </ac:spMkLst>
        </pc:spChg>
        <pc:spChg chg="add mod">
          <ac:chgData name="三原慎一" userId="5f70cbe7-f4c8-4824-9758-2abefef14823" providerId="ADAL" clId="{D43910CF-9AC2-4613-B451-51AE79BC87D7}" dt="2021-03-20T04:52:18.693" v="15" actId="571"/>
          <ac:spMkLst>
            <pc:docMk/>
            <pc:sldMk cId="4093673805" sldId="256"/>
            <ac:spMk id="10" creationId="{80675300-101E-4D95-9FEE-874F223FC78D}"/>
          </ac:spMkLst>
        </pc:spChg>
        <pc:spChg chg="add mod">
          <ac:chgData name="三原慎一" userId="5f70cbe7-f4c8-4824-9758-2abefef14823" providerId="ADAL" clId="{D43910CF-9AC2-4613-B451-51AE79BC87D7}" dt="2021-03-20T04:52:52.797" v="18" actId="1076"/>
          <ac:spMkLst>
            <pc:docMk/>
            <pc:sldMk cId="4093673805" sldId="256"/>
            <ac:spMk id="11" creationId="{78BE5E4A-B644-44ED-B1E3-0CF680BAB3C0}"/>
          </ac:spMkLst>
        </pc:spChg>
        <pc:spChg chg="add mod">
          <ac:chgData name="三原慎一" userId="5f70cbe7-f4c8-4824-9758-2abefef14823" providerId="ADAL" clId="{D43910CF-9AC2-4613-B451-51AE79BC87D7}" dt="2021-03-20T04:53:14.957" v="19" actId="571"/>
          <ac:spMkLst>
            <pc:docMk/>
            <pc:sldMk cId="4093673805" sldId="256"/>
            <ac:spMk id="12" creationId="{E1C78A3C-7899-4A92-B01E-5A5F55BE8493}"/>
          </ac:spMkLst>
        </pc:spChg>
        <pc:spChg chg="add mod">
          <ac:chgData name="三原慎一" userId="5f70cbe7-f4c8-4824-9758-2abefef14823" providerId="ADAL" clId="{D43910CF-9AC2-4613-B451-51AE79BC87D7}" dt="2021-03-20T04:55:04.937" v="39" actId="1038"/>
          <ac:spMkLst>
            <pc:docMk/>
            <pc:sldMk cId="4093673805" sldId="256"/>
            <ac:spMk id="15" creationId="{3B183A62-FAF0-41F5-B957-A0F137CCEFDD}"/>
          </ac:spMkLst>
        </pc:spChg>
        <pc:spChg chg="add del mod">
          <ac:chgData name="三原慎一" userId="5f70cbe7-f4c8-4824-9758-2abefef14823" providerId="ADAL" clId="{D43910CF-9AC2-4613-B451-51AE79BC87D7}" dt="2021-03-20T04:55:53.792" v="41" actId="478"/>
          <ac:spMkLst>
            <pc:docMk/>
            <pc:sldMk cId="4093673805" sldId="256"/>
            <ac:spMk id="16" creationId="{530133FE-AE02-49BF-BEE7-0E2FFC7B7284}"/>
          </ac:spMkLst>
        </pc:spChg>
        <pc:spChg chg="add del mod">
          <ac:chgData name="三原慎一" userId="5f70cbe7-f4c8-4824-9758-2abefef14823" providerId="ADAL" clId="{D43910CF-9AC2-4613-B451-51AE79BC87D7}" dt="2021-03-20T04:57:40.352" v="57" actId="478"/>
          <ac:spMkLst>
            <pc:docMk/>
            <pc:sldMk cId="4093673805" sldId="256"/>
            <ac:spMk id="18" creationId="{3FB21A6D-467D-4EA0-AD2F-E5615F4E6417}"/>
          </ac:spMkLst>
        </pc:spChg>
        <pc:spChg chg="add mod">
          <ac:chgData name="三原慎一" userId="5f70cbe7-f4c8-4824-9758-2abefef14823" providerId="ADAL" clId="{D43910CF-9AC2-4613-B451-51AE79BC87D7}" dt="2021-03-20T05:00:36.008" v="260" actId="2711"/>
          <ac:spMkLst>
            <pc:docMk/>
            <pc:sldMk cId="4093673805" sldId="256"/>
            <ac:spMk id="19" creationId="{D18BB159-1854-4B8A-988C-C86D997B8739}"/>
          </ac:spMkLst>
        </pc:spChg>
        <pc:picChg chg="add mod">
          <ac:chgData name="三原慎一" userId="5f70cbe7-f4c8-4824-9758-2abefef14823" providerId="ADAL" clId="{D43910CF-9AC2-4613-B451-51AE79BC87D7}" dt="2021-03-20T04:52:00.850" v="12" actId="571"/>
          <ac:picMkLst>
            <pc:docMk/>
            <pc:sldMk cId="4093673805" sldId="256"/>
            <ac:picMk id="7" creationId="{6C15D794-BD07-425B-B1F0-B83DA137B426}"/>
          </ac:picMkLst>
        </pc:picChg>
        <pc:picChg chg="mod">
          <ac:chgData name="三原慎一" userId="5f70cbe7-f4c8-4824-9758-2abefef14823" providerId="ADAL" clId="{D43910CF-9AC2-4613-B451-51AE79BC87D7}" dt="2021-03-20T04:54:56.934" v="31" actId="1076"/>
          <ac:picMkLst>
            <pc:docMk/>
            <pc:sldMk cId="4093673805" sldId="256"/>
            <ac:picMk id="1028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4:50:34.369" v="1" actId="478"/>
          <ac:picMkLst>
            <pc:docMk/>
            <pc:sldMk cId="4093673805" sldId="256"/>
            <ac:picMk id="1029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4:50:34.369" v="1" actId="478"/>
          <ac:picMkLst>
            <pc:docMk/>
            <pc:sldMk cId="4093673805" sldId="256"/>
            <ac:picMk id="1031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0T05:01:41.422" v="296"/>
        <pc:sldMkLst>
          <pc:docMk/>
          <pc:sldMk cId="3760126626" sldId="258"/>
        </pc:sldMkLst>
        <pc:spChg chg="add mod">
          <ac:chgData name="三原慎一" userId="5f70cbe7-f4c8-4824-9758-2abefef14823" providerId="ADAL" clId="{D43910CF-9AC2-4613-B451-51AE79BC87D7}" dt="2021-03-20T05:01:23.987" v="278"/>
          <ac:spMkLst>
            <pc:docMk/>
            <pc:sldMk cId="3760126626" sldId="258"/>
            <ac:spMk id="4" creationId="{ABA944EE-58DE-4453-AF01-54C03149B223}"/>
          </ac:spMkLst>
        </pc:spChg>
        <pc:spChg chg="add del mod">
          <ac:chgData name="三原慎一" userId="5f70cbe7-f4c8-4824-9758-2abefef14823" providerId="ADAL" clId="{D43910CF-9AC2-4613-B451-51AE79BC87D7}" dt="2021-03-20T05:01:34.769" v="282" actId="478"/>
          <ac:spMkLst>
            <pc:docMk/>
            <pc:sldMk cId="3760126626" sldId="258"/>
            <ac:spMk id="5" creationId="{1226DE68-8859-48E6-B0BA-D6A3D2F7BB75}"/>
          </ac:spMkLst>
        </pc:spChg>
        <pc:spChg chg="add mod">
          <ac:chgData name="三原慎一" userId="5f70cbe7-f4c8-4824-9758-2abefef14823" providerId="ADAL" clId="{D43910CF-9AC2-4613-B451-51AE79BC87D7}" dt="2021-03-20T05:01:27.829" v="280" actId="571"/>
          <ac:spMkLst>
            <pc:docMk/>
            <pc:sldMk cId="3760126626" sldId="258"/>
            <ac:spMk id="7" creationId="{995D7933-ABE1-42D6-905E-DE8AD305F71F}"/>
          </ac:spMkLst>
        </pc:spChg>
        <pc:spChg chg="add mod">
          <ac:chgData name="三原慎一" userId="5f70cbe7-f4c8-4824-9758-2abefef14823" providerId="ADAL" clId="{D43910CF-9AC2-4613-B451-51AE79BC87D7}" dt="2021-03-20T05:01:41.422" v="296"/>
          <ac:spMkLst>
            <pc:docMk/>
            <pc:sldMk cId="3760126626" sldId="258"/>
            <ac:spMk id="8" creationId="{F6FCCC44-FE8B-4EBA-8A05-E7E712F703CB}"/>
          </ac:spMkLst>
        </pc:spChg>
        <pc:picChg chg="add mod">
          <ac:chgData name="三原慎一" userId="5f70cbe7-f4c8-4824-9758-2abefef14823" providerId="ADAL" clId="{D43910CF-9AC2-4613-B451-51AE79BC87D7}" dt="2021-03-20T05:01:27.829" v="280" actId="571"/>
          <ac:picMkLst>
            <pc:docMk/>
            <pc:sldMk cId="3760126626" sldId="258"/>
            <ac:picMk id="6" creationId="{A26BB1BE-2C5F-4253-A325-1E3E8CE057B1}"/>
          </ac:picMkLst>
        </pc:picChg>
      </pc:sldChg>
      <pc:sldChg chg="addSp delSp modSp mod">
        <pc:chgData name="三原慎一" userId="5f70cbe7-f4c8-4824-9758-2abefef14823" providerId="ADAL" clId="{D43910CF-9AC2-4613-B451-51AE79BC87D7}" dt="2021-03-20T05:02:54.305" v="387" actId="1076"/>
        <pc:sldMkLst>
          <pc:docMk/>
          <pc:sldMk cId="2166663611" sldId="259"/>
        </pc:sldMkLst>
        <pc:spChg chg="add mod">
          <ac:chgData name="三原慎一" userId="5f70cbe7-f4c8-4824-9758-2abefef14823" providerId="ADAL" clId="{D43910CF-9AC2-4613-B451-51AE79BC87D7}" dt="2021-03-20T05:02:29.351" v="373"/>
          <ac:spMkLst>
            <pc:docMk/>
            <pc:sldMk cId="2166663611" sldId="259"/>
            <ac:spMk id="6" creationId="{70739F6D-9944-4411-BAC7-B7D05A6C7BC6}"/>
          </ac:spMkLst>
        </pc:spChg>
        <pc:spChg chg="add mod">
          <ac:chgData name="三原慎一" userId="5f70cbe7-f4c8-4824-9758-2abefef14823" providerId="ADAL" clId="{D43910CF-9AC2-4613-B451-51AE79BC87D7}" dt="2021-03-20T05:02:54.305" v="387" actId="1076"/>
          <ac:spMkLst>
            <pc:docMk/>
            <pc:sldMk cId="2166663611" sldId="259"/>
            <ac:spMk id="7" creationId="{28B56528-CFA5-48D5-B79D-2CC8CF538CB1}"/>
          </ac:spMkLst>
        </pc:spChg>
        <pc:picChg chg="del">
          <ac:chgData name="三原慎一" userId="5f70cbe7-f4c8-4824-9758-2abefef14823" providerId="ADAL" clId="{D43910CF-9AC2-4613-B451-51AE79BC87D7}" dt="2021-03-20T05:01:54.849" v="298" actId="478"/>
          <ac:picMkLst>
            <pc:docMk/>
            <pc:sldMk cId="2166663611" sldId="259"/>
            <ac:picMk id="4101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1:54.849" v="298" actId="478"/>
          <ac:picMkLst>
            <pc:docMk/>
            <pc:sldMk cId="2166663611" sldId="259"/>
            <ac:picMk id="4102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0T05:07:45.013" v="577"/>
        <pc:sldMkLst>
          <pc:docMk/>
          <pc:sldMk cId="135208354" sldId="260"/>
        </pc:sldMkLst>
        <pc:spChg chg="add mod">
          <ac:chgData name="三原慎一" userId="5f70cbe7-f4c8-4824-9758-2abefef14823" providerId="ADAL" clId="{D43910CF-9AC2-4613-B451-51AE79BC87D7}" dt="2021-03-20T05:05:49.745" v="520"/>
          <ac:spMkLst>
            <pc:docMk/>
            <pc:sldMk cId="135208354" sldId="260"/>
            <ac:spMk id="10" creationId="{C7AADD27-921B-423A-8679-9A8C8F791725}"/>
          </ac:spMkLst>
        </pc:spChg>
        <pc:spChg chg="add mod">
          <ac:chgData name="三原慎一" userId="5f70cbe7-f4c8-4824-9758-2abefef14823" providerId="ADAL" clId="{D43910CF-9AC2-4613-B451-51AE79BC87D7}" dt="2021-03-20T05:06:14.053" v="532"/>
          <ac:spMkLst>
            <pc:docMk/>
            <pc:sldMk cId="135208354" sldId="260"/>
            <ac:spMk id="11" creationId="{54762218-3BE3-4CB3-A3B3-3D4FF8BA22E2}"/>
          </ac:spMkLst>
        </pc:spChg>
        <pc:spChg chg="add mod">
          <ac:chgData name="三原慎一" userId="5f70cbe7-f4c8-4824-9758-2abefef14823" providerId="ADAL" clId="{D43910CF-9AC2-4613-B451-51AE79BC87D7}" dt="2021-03-20T05:06:49.051" v="549" actId="1076"/>
          <ac:spMkLst>
            <pc:docMk/>
            <pc:sldMk cId="135208354" sldId="260"/>
            <ac:spMk id="12" creationId="{0CACBDA4-730D-4978-B665-C413688012EE}"/>
          </ac:spMkLst>
        </pc:spChg>
        <pc:spChg chg="add mod">
          <ac:chgData name="三原慎一" userId="5f70cbe7-f4c8-4824-9758-2abefef14823" providerId="ADAL" clId="{D43910CF-9AC2-4613-B451-51AE79BC87D7}" dt="2021-03-20T05:07:45.013" v="577"/>
          <ac:spMkLst>
            <pc:docMk/>
            <pc:sldMk cId="135208354" sldId="260"/>
            <ac:spMk id="13" creationId="{CDA6DAA8-18FE-4A4C-8336-64A95229BD52}"/>
          </ac:spMkLst>
        </pc:spChg>
        <pc:picChg chg="mod">
          <ac:chgData name="三原慎一" userId="5f70cbe7-f4c8-4824-9758-2abefef14823" providerId="ADAL" clId="{D43910CF-9AC2-4613-B451-51AE79BC87D7}" dt="2021-03-20T05:05:08.323" v="490" actId="1035"/>
          <ac:picMkLst>
            <pc:docMk/>
            <pc:sldMk cId="135208354" sldId="260"/>
            <ac:picMk id="5122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5:08.323" v="490" actId="1035"/>
          <ac:picMkLst>
            <pc:docMk/>
            <pc:sldMk cId="135208354" sldId="260"/>
            <ac:picMk id="5123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5:08.323" v="490" actId="1035"/>
          <ac:picMkLst>
            <pc:docMk/>
            <pc:sldMk cId="135208354" sldId="260"/>
            <ac:picMk id="5124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5:08.323" v="490" actId="1035"/>
          <ac:picMkLst>
            <pc:docMk/>
            <pc:sldMk cId="135208354" sldId="260"/>
            <ac:picMk id="5125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4:48.398" v="432" actId="478"/>
          <ac:picMkLst>
            <pc:docMk/>
            <pc:sldMk cId="135208354" sldId="260"/>
            <ac:picMk id="5127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4:48.398" v="432" actId="478"/>
          <ac:picMkLst>
            <pc:docMk/>
            <pc:sldMk cId="135208354" sldId="260"/>
            <ac:picMk id="5128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4:48.398" v="432" actId="478"/>
          <ac:picMkLst>
            <pc:docMk/>
            <pc:sldMk cId="135208354" sldId="260"/>
            <ac:picMk id="5129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4:48.398" v="432" actId="478"/>
          <ac:picMkLst>
            <pc:docMk/>
            <pc:sldMk cId="135208354" sldId="260"/>
            <ac:picMk id="5130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0T05:16:03.695" v="846"/>
        <pc:sldMkLst>
          <pc:docMk/>
          <pc:sldMk cId="737212493" sldId="261"/>
        </pc:sldMkLst>
        <pc:spChg chg="add del mod">
          <ac:chgData name="三原慎一" userId="5f70cbe7-f4c8-4824-9758-2abefef14823" providerId="ADAL" clId="{D43910CF-9AC2-4613-B451-51AE79BC87D7}" dt="2021-03-20T05:15:16.915" v="761"/>
          <ac:spMkLst>
            <pc:docMk/>
            <pc:sldMk cId="737212493" sldId="261"/>
            <ac:spMk id="6" creationId="{871860DC-4DC8-41CA-B2B1-046210124F38}"/>
          </ac:spMkLst>
        </pc:spChg>
        <pc:spChg chg="add del mod">
          <ac:chgData name="三原慎一" userId="5f70cbe7-f4c8-4824-9758-2abefef14823" providerId="ADAL" clId="{D43910CF-9AC2-4613-B451-51AE79BC87D7}" dt="2021-03-20T05:15:16.915" v="761"/>
          <ac:spMkLst>
            <pc:docMk/>
            <pc:sldMk cId="737212493" sldId="261"/>
            <ac:spMk id="7" creationId="{7D8D62F6-3288-4A01-BBCD-D5A21846B7C3}"/>
          </ac:spMkLst>
        </pc:spChg>
        <pc:spChg chg="add mod">
          <ac:chgData name="三原慎一" userId="5f70cbe7-f4c8-4824-9758-2abefef14823" providerId="ADAL" clId="{D43910CF-9AC2-4613-B451-51AE79BC87D7}" dt="2021-03-20T05:15:59.334" v="835"/>
          <ac:spMkLst>
            <pc:docMk/>
            <pc:sldMk cId="737212493" sldId="261"/>
            <ac:spMk id="8" creationId="{63CA1CF8-BC0D-4412-8AEA-39EBB4568A63}"/>
          </ac:spMkLst>
        </pc:spChg>
        <pc:spChg chg="add mod">
          <ac:chgData name="三原慎一" userId="5f70cbe7-f4c8-4824-9758-2abefef14823" providerId="ADAL" clId="{D43910CF-9AC2-4613-B451-51AE79BC87D7}" dt="2021-03-20T05:16:03.695" v="846"/>
          <ac:spMkLst>
            <pc:docMk/>
            <pc:sldMk cId="737212493" sldId="261"/>
            <ac:spMk id="9" creationId="{9B5131E6-8F3B-4AE6-990E-DE6B9224B858}"/>
          </ac:spMkLst>
        </pc:spChg>
        <pc:picChg chg="del">
          <ac:chgData name="三原慎一" userId="5f70cbe7-f4c8-4824-9758-2abefef14823" providerId="ADAL" clId="{D43910CF-9AC2-4613-B451-51AE79BC87D7}" dt="2021-03-20T05:14:00.203" v="677" actId="478"/>
          <ac:picMkLst>
            <pc:docMk/>
            <pc:sldMk cId="737212493" sldId="261"/>
            <ac:picMk id="6148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14:00.203" v="677" actId="478"/>
          <ac:picMkLst>
            <pc:docMk/>
            <pc:sldMk cId="737212493" sldId="261"/>
            <ac:picMk id="6149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1T03:21:09.785" v="1025"/>
        <pc:sldMkLst>
          <pc:docMk/>
          <pc:sldMk cId="17674062" sldId="262"/>
        </pc:sldMkLst>
        <pc:spChg chg="add mod">
          <ac:chgData name="三原慎一" userId="5f70cbe7-f4c8-4824-9758-2abefef14823" providerId="ADAL" clId="{D43910CF-9AC2-4613-B451-51AE79BC87D7}" dt="2021-03-21T03:20:53.525" v="1013"/>
          <ac:spMkLst>
            <pc:docMk/>
            <pc:sldMk cId="17674062" sldId="262"/>
            <ac:spMk id="4" creationId="{304DE66D-0674-4E0D-AAA9-01D23262201C}"/>
          </ac:spMkLst>
        </pc:spChg>
        <pc:spChg chg="add mod">
          <ac:chgData name="三原慎一" userId="5f70cbe7-f4c8-4824-9758-2abefef14823" providerId="ADAL" clId="{D43910CF-9AC2-4613-B451-51AE79BC87D7}" dt="2021-03-21T03:21:09.785" v="1025"/>
          <ac:spMkLst>
            <pc:docMk/>
            <pc:sldMk cId="17674062" sldId="262"/>
            <ac:spMk id="5" creationId="{1CC38013-79EF-415F-A91F-22DE8BA719E8}"/>
          </ac:spMkLst>
        </pc:spChg>
        <pc:picChg chg="mod">
          <ac:chgData name="三原慎一" userId="5f70cbe7-f4c8-4824-9758-2abefef14823" providerId="ADAL" clId="{D43910CF-9AC2-4613-B451-51AE79BC87D7}" dt="2021-03-20T05:17:48.104" v="947" actId="1035"/>
          <ac:picMkLst>
            <pc:docMk/>
            <pc:sldMk cId="17674062" sldId="262"/>
            <ac:picMk id="7170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17:12.418" v="895" actId="478"/>
          <ac:picMkLst>
            <pc:docMk/>
            <pc:sldMk cId="17674062" sldId="262"/>
            <ac:picMk id="7171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17:12.418" v="895" actId="478"/>
          <ac:picMkLst>
            <pc:docMk/>
            <pc:sldMk cId="17674062" sldId="262"/>
            <ac:picMk id="7172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17:48.104" v="947" actId="1035"/>
          <ac:picMkLst>
            <pc:docMk/>
            <pc:sldMk cId="17674062" sldId="262"/>
            <ac:picMk id="7173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1T03:24:52.807" v="1175"/>
        <pc:sldMkLst>
          <pc:docMk/>
          <pc:sldMk cId="659078244" sldId="263"/>
        </pc:sldMkLst>
        <pc:spChg chg="add mod">
          <ac:chgData name="三原慎一" userId="5f70cbe7-f4c8-4824-9758-2abefef14823" providerId="ADAL" clId="{D43910CF-9AC2-4613-B451-51AE79BC87D7}" dt="2021-03-21T03:23:42.452" v="1100" actId="20577"/>
          <ac:spMkLst>
            <pc:docMk/>
            <pc:sldMk cId="659078244" sldId="263"/>
            <ac:spMk id="10" creationId="{6585C07D-C065-4ED0-A848-7E96D6E76EA9}"/>
          </ac:spMkLst>
        </pc:spChg>
        <pc:spChg chg="add mod">
          <ac:chgData name="三原慎一" userId="5f70cbe7-f4c8-4824-9758-2abefef14823" providerId="ADAL" clId="{D43910CF-9AC2-4613-B451-51AE79BC87D7}" dt="2021-03-21T03:24:00.821" v="1111"/>
          <ac:spMkLst>
            <pc:docMk/>
            <pc:sldMk cId="659078244" sldId="263"/>
            <ac:spMk id="11" creationId="{F9083E3F-0EC6-4798-98D8-5EB34E49F2E2}"/>
          </ac:spMkLst>
        </pc:spChg>
        <pc:spChg chg="add mod">
          <ac:chgData name="三原慎一" userId="5f70cbe7-f4c8-4824-9758-2abefef14823" providerId="ADAL" clId="{D43910CF-9AC2-4613-B451-51AE79BC87D7}" dt="2021-03-21T03:24:28.937" v="1140"/>
          <ac:spMkLst>
            <pc:docMk/>
            <pc:sldMk cId="659078244" sldId="263"/>
            <ac:spMk id="12" creationId="{D7CE43EE-8033-4349-BC3A-E8E9AC20F3A1}"/>
          </ac:spMkLst>
        </pc:spChg>
        <pc:spChg chg="add mod">
          <ac:chgData name="三原慎一" userId="5f70cbe7-f4c8-4824-9758-2abefef14823" providerId="ADAL" clId="{D43910CF-9AC2-4613-B451-51AE79BC87D7}" dt="2021-03-21T03:24:52.807" v="1175"/>
          <ac:spMkLst>
            <pc:docMk/>
            <pc:sldMk cId="659078244" sldId="263"/>
            <ac:spMk id="13" creationId="{9DBBBA12-531B-439D-A716-C55C64916A84}"/>
          </ac:spMkLst>
        </pc:spChg>
        <pc:picChg chg="del">
          <ac:chgData name="三原慎一" userId="5f70cbe7-f4c8-4824-9758-2abefef14823" providerId="ADAL" clId="{D43910CF-9AC2-4613-B451-51AE79BC87D7}" dt="2021-03-21T03:22:26.933" v="1071" actId="478"/>
          <ac:picMkLst>
            <pc:docMk/>
            <pc:sldMk cId="659078244" sldId="263"/>
            <ac:picMk id="8197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03:22:26.933" v="1071" actId="478"/>
          <ac:picMkLst>
            <pc:docMk/>
            <pc:sldMk cId="659078244" sldId="263"/>
            <ac:picMk id="8198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03:22:26.933" v="1071" actId="478"/>
          <ac:picMkLst>
            <pc:docMk/>
            <pc:sldMk cId="659078244" sldId="263"/>
            <ac:picMk id="8199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03:22:26.933" v="1071" actId="478"/>
          <ac:picMkLst>
            <pc:docMk/>
            <pc:sldMk cId="659078244" sldId="263"/>
            <ac:picMk id="8201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1T22:51:40.590" v="1360"/>
        <pc:sldMkLst>
          <pc:docMk/>
          <pc:sldMk cId="3287948055" sldId="264"/>
        </pc:sldMkLst>
        <pc:spChg chg="add mod">
          <ac:chgData name="三原慎一" userId="5f70cbe7-f4c8-4824-9758-2abefef14823" providerId="ADAL" clId="{D43910CF-9AC2-4613-B451-51AE79BC87D7}" dt="2021-03-21T22:51:30.284" v="1342"/>
          <ac:spMkLst>
            <pc:docMk/>
            <pc:sldMk cId="3287948055" sldId="264"/>
            <ac:spMk id="6" creationId="{7E14A2A2-EDAF-4EF1-8B1A-928146B51055}"/>
          </ac:spMkLst>
        </pc:spChg>
        <pc:spChg chg="add mod">
          <ac:chgData name="三原慎一" userId="5f70cbe7-f4c8-4824-9758-2abefef14823" providerId="ADAL" clId="{D43910CF-9AC2-4613-B451-51AE79BC87D7}" dt="2021-03-21T22:51:40.590" v="1360"/>
          <ac:spMkLst>
            <pc:docMk/>
            <pc:sldMk cId="3287948055" sldId="264"/>
            <ac:spMk id="7" creationId="{12DCDE01-295F-476D-813A-72F1E971AFDD}"/>
          </ac:spMkLst>
        </pc:spChg>
        <pc:picChg chg="del">
          <ac:chgData name="三原慎一" userId="5f70cbe7-f4c8-4824-9758-2abefef14823" providerId="ADAL" clId="{D43910CF-9AC2-4613-B451-51AE79BC87D7}" dt="2021-03-21T22:50:43.429" v="1282" actId="478"/>
          <ac:picMkLst>
            <pc:docMk/>
            <pc:sldMk cId="3287948055" sldId="264"/>
            <ac:picMk id="9218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0:43.429" v="1282" actId="478"/>
          <ac:picMkLst>
            <pc:docMk/>
            <pc:sldMk cId="3287948055" sldId="264"/>
            <ac:picMk id="9219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1T22:56:56.366" v="1573"/>
        <pc:sldMkLst>
          <pc:docMk/>
          <pc:sldMk cId="3610062008" sldId="265"/>
        </pc:sldMkLst>
        <pc:spChg chg="add mod">
          <ac:chgData name="三原慎一" userId="5f70cbe7-f4c8-4824-9758-2abefef14823" providerId="ADAL" clId="{D43910CF-9AC2-4613-B451-51AE79BC87D7}" dt="2021-03-21T22:53:56.661" v="1443"/>
          <ac:spMkLst>
            <pc:docMk/>
            <pc:sldMk cId="3610062008" sldId="265"/>
            <ac:spMk id="6" creationId="{1925B6F0-E2B2-43F9-998F-D9AED030A32D}"/>
          </ac:spMkLst>
        </pc:spChg>
        <pc:spChg chg="add mod">
          <ac:chgData name="三原慎一" userId="5f70cbe7-f4c8-4824-9758-2abefef14823" providerId="ADAL" clId="{D43910CF-9AC2-4613-B451-51AE79BC87D7}" dt="2021-03-21T22:56:56.366" v="1573"/>
          <ac:spMkLst>
            <pc:docMk/>
            <pc:sldMk cId="3610062008" sldId="265"/>
            <ac:spMk id="7" creationId="{E155862C-9C2C-4FEF-BE96-086A293E86E6}"/>
          </ac:spMkLst>
        </pc:spChg>
        <pc:picChg chg="del">
          <ac:chgData name="三原慎一" userId="5f70cbe7-f4c8-4824-9758-2abefef14823" providerId="ADAL" clId="{D43910CF-9AC2-4613-B451-51AE79BC87D7}" dt="2021-03-21T22:53:15.782" v="1398" actId="478"/>
          <ac:picMkLst>
            <pc:docMk/>
            <pc:sldMk cId="3610062008" sldId="265"/>
            <ac:picMk id="10242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3:15.782" v="1398" actId="478"/>
          <ac:picMkLst>
            <pc:docMk/>
            <pc:sldMk cId="3610062008" sldId="265"/>
            <ac:picMk id="10243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22:53:22.920" v="1441" actId="1035"/>
          <ac:picMkLst>
            <pc:docMk/>
            <pc:sldMk cId="3610062008" sldId="265"/>
            <ac:picMk id="10244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22:53:22.920" v="1441" actId="1035"/>
          <ac:picMkLst>
            <pc:docMk/>
            <pc:sldMk cId="3610062008" sldId="265"/>
            <ac:picMk id="10245" creationId="{00000000-0000-0000-0000-000000000000}"/>
          </ac:picMkLst>
        </pc:picChg>
      </pc:sldChg>
      <pc:sldChg chg="addSp delSp modSp mod">
        <pc:chgData name="三原慎一" userId="5f70cbe7-f4c8-4824-9758-2abefef14823" providerId="ADAL" clId="{D43910CF-9AC2-4613-B451-51AE79BC87D7}" dt="2021-03-21T22:58:02.172" v="1655"/>
        <pc:sldMkLst>
          <pc:docMk/>
          <pc:sldMk cId="4249447800" sldId="266"/>
        </pc:sldMkLst>
        <pc:spChg chg="add mod">
          <ac:chgData name="三原慎一" userId="5f70cbe7-f4c8-4824-9758-2abefef14823" providerId="ADAL" clId="{D43910CF-9AC2-4613-B451-51AE79BC87D7}" dt="2021-03-21T22:57:45.812" v="1642"/>
          <ac:spMkLst>
            <pc:docMk/>
            <pc:sldMk cId="4249447800" sldId="266"/>
            <ac:spMk id="6" creationId="{80467133-2765-4178-AEAE-1CC706BAB7AD}"/>
          </ac:spMkLst>
        </pc:spChg>
        <pc:spChg chg="add mod">
          <ac:chgData name="三原慎一" userId="5f70cbe7-f4c8-4824-9758-2abefef14823" providerId="ADAL" clId="{D43910CF-9AC2-4613-B451-51AE79BC87D7}" dt="2021-03-21T22:58:02.172" v="1655"/>
          <ac:spMkLst>
            <pc:docMk/>
            <pc:sldMk cId="4249447800" sldId="266"/>
            <ac:spMk id="7" creationId="{7F1000D7-F70A-4DF5-8314-2654DBD4035A}"/>
          </ac:spMkLst>
        </pc:spChg>
        <pc:picChg chg="mod">
          <ac:chgData name="三原慎一" userId="5f70cbe7-f4c8-4824-9758-2abefef14823" providerId="ADAL" clId="{D43910CF-9AC2-4613-B451-51AE79BC87D7}" dt="2021-03-21T22:57:28.670" v="1628" actId="1035"/>
          <ac:picMkLst>
            <pc:docMk/>
            <pc:sldMk cId="4249447800" sldId="266"/>
            <ac:picMk id="11266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22:57:28.670" v="1628" actId="1035"/>
          <ac:picMkLst>
            <pc:docMk/>
            <pc:sldMk cId="4249447800" sldId="266"/>
            <ac:picMk id="11267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7:09.206" v="1575" actId="478"/>
          <ac:picMkLst>
            <pc:docMk/>
            <pc:sldMk cId="4249447800" sldId="266"/>
            <ac:picMk id="11268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7:09.206" v="1575" actId="478"/>
          <ac:picMkLst>
            <pc:docMk/>
            <pc:sldMk cId="4249447800" sldId="266"/>
            <ac:picMk id="11269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0T05:00:30.071" v="259" actId="2711"/>
        <pc:sldMkLst>
          <pc:docMk/>
          <pc:sldMk cId="4208802763" sldId="267"/>
        </pc:sldMkLst>
        <pc:spChg chg="add mod">
          <ac:chgData name="三原慎一" userId="5f70cbe7-f4c8-4824-9758-2abefef14823" providerId="ADAL" clId="{D43910CF-9AC2-4613-B451-51AE79BC87D7}" dt="2021-03-20T05:00:30.071" v="259" actId="2711"/>
          <ac:spMkLst>
            <pc:docMk/>
            <pc:sldMk cId="4208802763" sldId="267"/>
            <ac:spMk id="6" creationId="{66ECAFF3-CBAF-4DF8-949A-6A4FD3FEA2AD}"/>
          </ac:spMkLst>
        </pc:spChg>
        <pc:spChg chg="add mod">
          <ac:chgData name="三原慎一" userId="5f70cbe7-f4c8-4824-9758-2abefef14823" providerId="ADAL" clId="{D43910CF-9AC2-4613-B451-51AE79BC87D7}" dt="2021-03-20T05:00:30.071" v="259" actId="2711"/>
          <ac:spMkLst>
            <pc:docMk/>
            <pc:sldMk cId="4208802763" sldId="267"/>
            <ac:spMk id="7" creationId="{34BBC9A1-C223-493B-9CD2-F77176EC267F}"/>
          </ac:spMkLst>
        </pc:spChg>
        <pc:picChg chg="del">
          <ac:chgData name="三原慎一" userId="5f70cbe7-f4c8-4824-9758-2abefef14823" providerId="ADAL" clId="{D43910CF-9AC2-4613-B451-51AE79BC87D7}" dt="2021-03-20T04:50:42.320" v="2" actId="478"/>
          <ac:picMkLst>
            <pc:docMk/>
            <pc:sldMk cId="4208802763" sldId="267"/>
            <ac:picMk id="1026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4:50:42.320" v="2" actId="478"/>
          <ac:picMkLst>
            <pc:docMk/>
            <pc:sldMk cId="4208802763" sldId="267"/>
            <ac:picMk id="1028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4:51:02.473" v="4" actId="1076"/>
          <ac:picMkLst>
            <pc:docMk/>
            <pc:sldMk cId="4208802763" sldId="267"/>
            <ac:picMk id="1029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4:51:02.473" v="4" actId="1076"/>
          <ac:picMkLst>
            <pc:docMk/>
            <pc:sldMk cId="4208802763" sldId="267"/>
            <ac:picMk id="1031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0T05:15:46.088" v="815" actId="1037"/>
        <pc:sldMkLst>
          <pc:docMk/>
          <pc:sldMk cId="1461525263" sldId="268"/>
        </pc:sldMkLst>
        <pc:spChg chg="add mod">
          <ac:chgData name="三原慎一" userId="5f70cbe7-f4c8-4824-9758-2abefef14823" providerId="ADAL" clId="{D43910CF-9AC2-4613-B451-51AE79BC87D7}" dt="2021-03-20T05:15:46.088" v="815" actId="1037"/>
          <ac:spMkLst>
            <pc:docMk/>
            <pc:sldMk cId="1461525263" sldId="268"/>
            <ac:spMk id="6" creationId="{9EBB9B7A-A379-4736-8189-1976F6AAA6A1}"/>
          </ac:spMkLst>
        </pc:spChg>
        <pc:spChg chg="add mod">
          <ac:chgData name="三原慎一" userId="5f70cbe7-f4c8-4824-9758-2abefef14823" providerId="ADAL" clId="{D43910CF-9AC2-4613-B451-51AE79BC87D7}" dt="2021-03-20T05:04:05.144" v="430"/>
          <ac:spMkLst>
            <pc:docMk/>
            <pc:sldMk cId="1461525263" sldId="268"/>
            <ac:spMk id="7" creationId="{848DD850-229B-47A0-8B86-6AD970CD0907}"/>
          </ac:spMkLst>
        </pc:spChg>
        <pc:picChg chg="del">
          <ac:chgData name="三原慎一" userId="5f70cbe7-f4c8-4824-9758-2abefef14823" providerId="ADAL" clId="{D43910CF-9AC2-4613-B451-51AE79BC87D7}" dt="2021-03-20T05:01:59.971" v="299" actId="478"/>
          <ac:picMkLst>
            <pc:docMk/>
            <pc:sldMk cId="1461525263" sldId="268"/>
            <ac:picMk id="4098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1:59.971" v="299" actId="478"/>
          <ac:picMkLst>
            <pc:docMk/>
            <pc:sldMk cId="1461525263" sldId="268"/>
            <ac:picMk id="4099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2:09.058" v="356" actId="1037"/>
          <ac:picMkLst>
            <pc:docMk/>
            <pc:sldMk cId="1461525263" sldId="268"/>
            <ac:picMk id="4101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2:09.058" v="356" actId="1037"/>
          <ac:picMkLst>
            <pc:docMk/>
            <pc:sldMk cId="1461525263" sldId="268"/>
            <ac:picMk id="4102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0T05:09:06.935" v="675" actId="1076"/>
        <pc:sldMkLst>
          <pc:docMk/>
          <pc:sldMk cId="1200840537" sldId="269"/>
        </pc:sldMkLst>
        <pc:spChg chg="add mod">
          <ac:chgData name="三原慎一" userId="5f70cbe7-f4c8-4824-9758-2abefef14823" providerId="ADAL" clId="{D43910CF-9AC2-4613-B451-51AE79BC87D7}" dt="2021-03-20T05:08:09.394" v="610"/>
          <ac:spMkLst>
            <pc:docMk/>
            <pc:sldMk cId="1200840537" sldId="269"/>
            <ac:spMk id="10" creationId="{C75E5DEF-02B7-4B6B-8DB3-E331F04D81B9}"/>
          </ac:spMkLst>
        </pc:spChg>
        <pc:spChg chg="add mod">
          <ac:chgData name="三原慎一" userId="5f70cbe7-f4c8-4824-9758-2abefef14823" providerId="ADAL" clId="{D43910CF-9AC2-4613-B451-51AE79BC87D7}" dt="2021-03-20T05:09:06.935" v="675" actId="1076"/>
          <ac:spMkLst>
            <pc:docMk/>
            <pc:sldMk cId="1200840537" sldId="269"/>
            <ac:spMk id="11" creationId="{4CA7A894-FC93-477F-8013-75A7CA91CDD4}"/>
          </ac:spMkLst>
        </pc:spChg>
        <pc:spChg chg="add mod">
          <ac:chgData name="三原慎一" userId="5f70cbe7-f4c8-4824-9758-2abefef14823" providerId="ADAL" clId="{D43910CF-9AC2-4613-B451-51AE79BC87D7}" dt="2021-03-20T05:09:04.221" v="674" actId="1076"/>
          <ac:spMkLst>
            <pc:docMk/>
            <pc:sldMk cId="1200840537" sldId="269"/>
            <ac:spMk id="12" creationId="{C619854C-4239-4298-9795-6505D484F49F}"/>
          </ac:spMkLst>
        </pc:spChg>
        <pc:spChg chg="add mod">
          <ac:chgData name="三原慎一" userId="5f70cbe7-f4c8-4824-9758-2abefef14823" providerId="ADAL" clId="{D43910CF-9AC2-4613-B451-51AE79BC87D7}" dt="2021-03-20T05:08:59.941" v="673" actId="1076"/>
          <ac:spMkLst>
            <pc:docMk/>
            <pc:sldMk cId="1200840537" sldId="269"/>
            <ac:spMk id="13" creationId="{ADF90CDB-610F-4D4C-BA58-6D555F05B106}"/>
          </ac:spMkLst>
        </pc:spChg>
        <pc:picChg chg="del">
          <ac:chgData name="三原慎一" userId="5f70cbe7-f4c8-4824-9758-2abefef14823" providerId="ADAL" clId="{D43910CF-9AC2-4613-B451-51AE79BC87D7}" dt="2021-03-20T05:04:53.529" v="433" actId="478"/>
          <ac:picMkLst>
            <pc:docMk/>
            <pc:sldMk cId="1200840537" sldId="269"/>
            <ac:picMk id="5122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4:53.529" v="433" actId="478"/>
          <ac:picMkLst>
            <pc:docMk/>
            <pc:sldMk cId="1200840537" sldId="269"/>
            <ac:picMk id="5123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4:53.529" v="433" actId="478"/>
          <ac:picMkLst>
            <pc:docMk/>
            <pc:sldMk cId="1200840537" sldId="269"/>
            <ac:picMk id="5124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04:53.529" v="433" actId="478"/>
          <ac:picMkLst>
            <pc:docMk/>
            <pc:sldMk cId="1200840537" sldId="269"/>
            <ac:picMk id="5125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5:00.244" v="486" actId="1037"/>
          <ac:picMkLst>
            <pc:docMk/>
            <pc:sldMk cId="1200840537" sldId="269"/>
            <ac:picMk id="5127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5:00.244" v="486" actId="1037"/>
          <ac:picMkLst>
            <pc:docMk/>
            <pc:sldMk cId="1200840537" sldId="269"/>
            <ac:picMk id="5128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5:00.244" v="486" actId="1037"/>
          <ac:picMkLst>
            <pc:docMk/>
            <pc:sldMk cId="1200840537" sldId="269"/>
            <ac:picMk id="5129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05:00.244" v="486" actId="1037"/>
          <ac:picMkLst>
            <pc:docMk/>
            <pc:sldMk cId="1200840537" sldId="269"/>
            <ac:picMk id="5130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0T05:16:59.409" v="893"/>
        <pc:sldMkLst>
          <pc:docMk/>
          <pc:sldMk cId="1690977542" sldId="270"/>
        </pc:sldMkLst>
        <pc:spChg chg="add mod">
          <ac:chgData name="三原慎一" userId="5f70cbe7-f4c8-4824-9758-2abefef14823" providerId="ADAL" clId="{D43910CF-9AC2-4613-B451-51AE79BC87D7}" dt="2021-03-20T05:16:46.919" v="881"/>
          <ac:spMkLst>
            <pc:docMk/>
            <pc:sldMk cId="1690977542" sldId="270"/>
            <ac:spMk id="6" creationId="{543BBF26-CCDC-4F4A-BAC3-DD6C89735899}"/>
          </ac:spMkLst>
        </pc:spChg>
        <pc:spChg chg="add mod">
          <ac:chgData name="三原慎一" userId="5f70cbe7-f4c8-4824-9758-2abefef14823" providerId="ADAL" clId="{D43910CF-9AC2-4613-B451-51AE79BC87D7}" dt="2021-03-20T05:16:59.409" v="893"/>
          <ac:spMkLst>
            <pc:docMk/>
            <pc:sldMk cId="1690977542" sldId="270"/>
            <ac:spMk id="7" creationId="{5F2AB1DD-2712-4197-8878-E88A5CC4C1D4}"/>
          </ac:spMkLst>
        </pc:spChg>
        <pc:picChg chg="del">
          <ac:chgData name="三原慎一" userId="5f70cbe7-f4c8-4824-9758-2abefef14823" providerId="ADAL" clId="{D43910CF-9AC2-4613-B451-51AE79BC87D7}" dt="2021-03-20T05:15:32.199" v="763" actId="478"/>
          <ac:picMkLst>
            <pc:docMk/>
            <pc:sldMk cId="1690977542" sldId="270"/>
            <ac:picMk id="6146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15:32.199" v="763" actId="478"/>
          <ac:picMkLst>
            <pc:docMk/>
            <pc:sldMk cId="1690977542" sldId="270"/>
            <ac:picMk id="6147" creationId="{00000000-0000-0000-0000-000000000000}"/>
          </ac:picMkLst>
        </pc:picChg>
        <pc:picChg chg="add del mod">
          <ac:chgData name="三原慎一" userId="5f70cbe7-f4c8-4824-9758-2abefef14823" providerId="ADAL" clId="{D43910CF-9AC2-4613-B451-51AE79BC87D7}" dt="2021-03-20T05:15:37.817" v="806" actId="1035"/>
          <ac:picMkLst>
            <pc:docMk/>
            <pc:sldMk cId="1690977542" sldId="270"/>
            <ac:picMk id="6148" creationId="{00000000-0000-0000-0000-000000000000}"/>
          </ac:picMkLst>
        </pc:picChg>
        <pc:picChg chg="add del mod">
          <ac:chgData name="三原慎一" userId="5f70cbe7-f4c8-4824-9758-2abefef14823" providerId="ADAL" clId="{D43910CF-9AC2-4613-B451-51AE79BC87D7}" dt="2021-03-20T05:15:37.817" v="806" actId="1035"/>
          <ac:picMkLst>
            <pc:docMk/>
            <pc:sldMk cId="1690977542" sldId="270"/>
            <ac:picMk id="6149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1T03:20:32.981" v="1000"/>
        <pc:sldMkLst>
          <pc:docMk/>
          <pc:sldMk cId="2948917467" sldId="271"/>
        </pc:sldMkLst>
        <pc:spChg chg="add mod">
          <ac:chgData name="三原慎一" userId="5f70cbe7-f4c8-4824-9758-2abefef14823" providerId="ADAL" clId="{D43910CF-9AC2-4613-B451-51AE79BC87D7}" dt="2021-03-21T03:20:25.308" v="998"/>
          <ac:spMkLst>
            <pc:docMk/>
            <pc:sldMk cId="2948917467" sldId="271"/>
            <ac:spMk id="4" creationId="{4588BB0B-DBB4-4AAD-AB03-3886F0E15A96}"/>
          </ac:spMkLst>
        </pc:spChg>
        <pc:spChg chg="add mod">
          <ac:chgData name="三原慎一" userId="5f70cbe7-f4c8-4824-9758-2abefef14823" providerId="ADAL" clId="{D43910CF-9AC2-4613-B451-51AE79BC87D7}" dt="2021-03-21T03:20:08.705" v="973"/>
          <ac:spMkLst>
            <pc:docMk/>
            <pc:sldMk cId="2948917467" sldId="271"/>
            <ac:spMk id="5" creationId="{8CE5ED30-77C3-4D8C-BA8D-40E32B5FF7B0}"/>
          </ac:spMkLst>
        </pc:spChg>
        <pc:spChg chg="add del mod">
          <ac:chgData name="三原慎一" userId="5f70cbe7-f4c8-4824-9758-2abefef14823" providerId="ADAL" clId="{D43910CF-9AC2-4613-B451-51AE79BC87D7}" dt="2021-03-21T03:20:32.981" v="1000"/>
          <ac:spMkLst>
            <pc:docMk/>
            <pc:sldMk cId="2948917467" sldId="271"/>
            <ac:spMk id="6" creationId="{FEDA50B8-E038-4F7A-A9F6-9AD6C197ED3A}"/>
          </ac:spMkLst>
        </pc:spChg>
        <pc:spChg chg="add del mod">
          <ac:chgData name="三原慎一" userId="5f70cbe7-f4c8-4824-9758-2abefef14823" providerId="ADAL" clId="{D43910CF-9AC2-4613-B451-51AE79BC87D7}" dt="2021-03-21T03:20:32.981" v="1000"/>
          <ac:spMkLst>
            <pc:docMk/>
            <pc:sldMk cId="2948917467" sldId="271"/>
            <ac:spMk id="7" creationId="{2E421CA8-48A6-4C32-ACDF-16068E5C9380}"/>
          </ac:spMkLst>
        </pc:spChg>
        <pc:picChg chg="del">
          <ac:chgData name="三原慎一" userId="5f70cbe7-f4c8-4824-9758-2abefef14823" providerId="ADAL" clId="{D43910CF-9AC2-4613-B451-51AE79BC87D7}" dt="2021-03-20T05:17:18.195" v="896" actId="478"/>
          <ac:picMkLst>
            <pc:docMk/>
            <pc:sldMk cId="2948917467" sldId="271"/>
            <ac:picMk id="7170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17:24.583" v="943" actId="1035"/>
          <ac:picMkLst>
            <pc:docMk/>
            <pc:sldMk cId="2948917467" sldId="271"/>
            <ac:picMk id="7171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0T05:17:24.583" v="943" actId="1035"/>
          <ac:picMkLst>
            <pc:docMk/>
            <pc:sldMk cId="2948917467" sldId="271"/>
            <ac:picMk id="7172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0T05:17:18.195" v="896" actId="478"/>
          <ac:picMkLst>
            <pc:docMk/>
            <pc:sldMk cId="2948917467" sldId="271"/>
            <ac:picMk id="7173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1T03:26:32.387" v="1280" actId="1076"/>
        <pc:sldMkLst>
          <pc:docMk/>
          <pc:sldMk cId="1345110374" sldId="272"/>
        </pc:sldMkLst>
        <pc:spChg chg="add mod">
          <ac:chgData name="三原慎一" userId="5f70cbe7-f4c8-4824-9758-2abefef14823" providerId="ADAL" clId="{D43910CF-9AC2-4613-B451-51AE79BC87D7}" dt="2021-03-21T03:25:12.913" v="1192"/>
          <ac:spMkLst>
            <pc:docMk/>
            <pc:sldMk cId="1345110374" sldId="272"/>
            <ac:spMk id="10" creationId="{545C274F-2ACE-46BB-83A4-AFF5E3C9FAAC}"/>
          </ac:spMkLst>
        </pc:spChg>
        <pc:spChg chg="add mod">
          <ac:chgData name="三原慎一" userId="5f70cbe7-f4c8-4824-9758-2abefef14823" providerId="ADAL" clId="{D43910CF-9AC2-4613-B451-51AE79BC87D7}" dt="2021-03-21T03:25:45.631" v="1229" actId="1076"/>
          <ac:spMkLst>
            <pc:docMk/>
            <pc:sldMk cId="1345110374" sldId="272"/>
            <ac:spMk id="11" creationId="{59BBE4C8-D54B-474C-B981-1E8298E2782C}"/>
          </ac:spMkLst>
        </pc:spChg>
        <pc:spChg chg="add mod">
          <ac:chgData name="三原慎一" userId="5f70cbe7-f4c8-4824-9758-2abefef14823" providerId="ADAL" clId="{D43910CF-9AC2-4613-B451-51AE79BC87D7}" dt="2021-03-21T03:25:55.706" v="1242"/>
          <ac:spMkLst>
            <pc:docMk/>
            <pc:sldMk cId="1345110374" sldId="272"/>
            <ac:spMk id="12" creationId="{88F02CDA-0491-4887-BFF3-B0E883A834F0}"/>
          </ac:spMkLst>
        </pc:spChg>
        <pc:spChg chg="add mod">
          <ac:chgData name="三原慎一" userId="5f70cbe7-f4c8-4824-9758-2abefef14823" providerId="ADAL" clId="{D43910CF-9AC2-4613-B451-51AE79BC87D7}" dt="2021-03-21T03:26:32.387" v="1280" actId="1076"/>
          <ac:spMkLst>
            <pc:docMk/>
            <pc:sldMk cId="1345110374" sldId="272"/>
            <ac:spMk id="13" creationId="{D84EF651-FFD4-4309-A65A-515460C4D3FF}"/>
          </ac:spMkLst>
        </pc:spChg>
        <pc:picChg chg="del">
          <ac:chgData name="三原慎一" userId="5f70cbe7-f4c8-4824-9758-2abefef14823" providerId="ADAL" clId="{D43910CF-9AC2-4613-B451-51AE79BC87D7}" dt="2021-03-21T03:22:15.775" v="1027" actId="478"/>
          <ac:picMkLst>
            <pc:docMk/>
            <pc:sldMk cId="1345110374" sldId="272"/>
            <ac:picMk id="8194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03:22:15.775" v="1027" actId="478"/>
          <ac:picMkLst>
            <pc:docMk/>
            <pc:sldMk cId="1345110374" sldId="272"/>
            <ac:picMk id="8195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03:22:15.775" v="1027" actId="478"/>
          <ac:picMkLst>
            <pc:docMk/>
            <pc:sldMk cId="1345110374" sldId="272"/>
            <ac:picMk id="8196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03:22:20.218" v="1070" actId="1035"/>
          <ac:picMkLst>
            <pc:docMk/>
            <pc:sldMk cId="1345110374" sldId="272"/>
            <ac:picMk id="8197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03:22:20.218" v="1070" actId="1035"/>
          <ac:picMkLst>
            <pc:docMk/>
            <pc:sldMk cId="1345110374" sldId="272"/>
            <ac:picMk id="8198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03:22:20.218" v="1070" actId="1035"/>
          <ac:picMkLst>
            <pc:docMk/>
            <pc:sldMk cId="1345110374" sldId="272"/>
            <ac:picMk id="8199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03:22:15.775" v="1027" actId="478"/>
          <ac:picMkLst>
            <pc:docMk/>
            <pc:sldMk cId="1345110374" sldId="272"/>
            <ac:picMk id="8200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03:22:20.218" v="1070" actId="1035"/>
          <ac:picMkLst>
            <pc:docMk/>
            <pc:sldMk cId="1345110374" sldId="272"/>
            <ac:picMk id="8201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1T22:52:33.732" v="1393"/>
        <pc:sldMkLst>
          <pc:docMk/>
          <pc:sldMk cId="3100440429" sldId="273"/>
        </pc:sldMkLst>
        <pc:spChg chg="add mod">
          <ac:chgData name="三原慎一" userId="5f70cbe7-f4c8-4824-9758-2abefef14823" providerId="ADAL" clId="{D43910CF-9AC2-4613-B451-51AE79BC87D7}" dt="2021-03-21T22:52:17.389" v="1376"/>
          <ac:spMkLst>
            <pc:docMk/>
            <pc:sldMk cId="3100440429" sldId="273"/>
            <ac:spMk id="6" creationId="{D3092885-4A3B-4104-B81B-FC707A343104}"/>
          </ac:spMkLst>
        </pc:spChg>
        <pc:spChg chg="add mod">
          <ac:chgData name="三原慎一" userId="5f70cbe7-f4c8-4824-9758-2abefef14823" providerId="ADAL" clId="{D43910CF-9AC2-4613-B451-51AE79BC87D7}" dt="2021-03-21T22:52:33.732" v="1393"/>
          <ac:spMkLst>
            <pc:docMk/>
            <pc:sldMk cId="3100440429" sldId="273"/>
            <ac:spMk id="7" creationId="{A7710FDE-5C54-48A3-9268-0F3DE707132E}"/>
          </ac:spMkLst>
        </pc:spChg>
        <pc:picChg chg="mod">
          <ac:chgData name="三原慎一" userId="5f70cbe7-f4c8-4824-9758-2abefef14823" providerId="ADAL" clId="{D43910CF-9AC2-4613-B451-51AE79BC87D7}" dt="2021-03-21T22:51:00.101" v="1330" actId="1036"/>
          <ac:picMkLst>
            <pc:docMk/>
            <pc:sldMk cId="3100440429" sldId="273"/>
            <ac:picMk id="9218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22:51:00.101" v="1330" actId="1036"/>
          <ac:picMkLst>
            <pc:docMk/>
            <pc:sldMk cId="3100440429" sldId="273"/>
            <ac:picMk id="9219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0:53.623" v="1283" actId="478"/>
          <ac:picMkLst>
            <pc:docMk/>
            <pc:sldMk cId="3100440429" sldId="273"/>
            <ac:picMk id="9220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0:53.623" v="1283" actId="478"/>
          <ac:picMkLst>
            <pc:docMk/>
            <pc:sldMk cId="3100440429" sldId="273"/>
            <ac:picMk id="9221" creationId="{00000000-0000-0000-0000-000000000000}"/>
          </ac:picMkLst>
        </pc:picChg>
      </pc:sldChg>
      <pc:sldChg chg="addSp delSp modSp add mod ord">
        <pc:chgData name="三原慎一" userId="5f70cbe7-f4c8-4824-9758-2abefef14823" providerId="ADAL" clId="{D43910CF-9AC2-4613-B451-51AE79BC87D7}" dt="2021-03-21T22:56:33.267" v="1554"/>
        <pc:sldMkLst>
          <pc:docMk/>
          <pc:sldMk cId="198433863" sldId="274"/>
        </pc:sldMkLst>
        <pc:spChg chg="add mod">
          <ac:chgData name="三原慎一" userId="5f70cbe7-f4c8-4824-9758-2abefef14823" providerId="ADAL" clId="{D43910CF-9AC2-4613-B451-51AE79BC87D7}" dt="2021-03-21T22:56:09.341" v="1508"/>
          <ac:spMkLst>
            <pc:docMk/>
            <pc:sldMk cId="198433863" sldId="274"/>
            <ac:spMk id="6" creationId="{C6814B63-C4D3-434D-BC5B-7E44178FB6E6}"/>
          </ac:spMkLst>
        </pc:spChg>
        <pc:spChg chg="add mod">
          <ac:chgData name="三原慎一" userId="5f70cbe7-f4c8-4824-9758-2abefef14823" providerId="ADAL" clId="{D43910CF-9AC2-4613-B451-51AE79BC87D7}" dt="2021-03-21T22:56:33.267" v="1554"/>
          <ac:spMkLst>
            <pc:docMk/>
            <pc:sldMk cId="198433863" sldId="274"/>
            <ac:spMk id="7" creationId="{53AA57F1-B1E9-4F9C-8529-15D81A67C375}"/>
          </ac:spMkLst>
        </pc:spChg>
        <pc:picChg chg="del">
          <ac:chgData name="三原慎一" userId="5f70cbe7-f4c8-4824-9758-2abefef14823" providerId="ADAL" clId="{D43910CF-9AC2-4613-B451-51AE79BC87D7}" dt="2021-03-21T22:52:51.088" v="1395" actId="478"/>
          <ac:picMkLst>
            <pc:docMk/>
            <pc:sldMk cId="198433863" sldId="274"/>
            <ac:picMk id="10244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2:51.088" v="1395" actId="478"/>
          <ac:picMkLst>
            <pc:docMk/>
            <pc:sldMk cId="198433863" sldId="274"/>
            <ac:picMk id="10245" creationId="{00000000-0000-0000-0000-000000000000}"/>
          </ac:picMkLst>
        </pc:picChg>
      </pc:sldChg>
      <pc:sldChg chg="addSp delSp modSp add mod">
        <pc:chgData name="三原慎一" userId="5f70cbe7-f4c8-4824-9758-2abefef14823" providerId="ADAL" clId="{D43910CF-9AC2-4613-B451-51AE79BC87D7}" dt="2021-03-21T22:58:57.582" v="1698"/>
        <pc:sldMkLst>
          <pc:docMk/>
          <pc:sldMk cId="738180272" sldId="275"/>
        </pc:sldMkLst>
        <pc:spChg chg="add mod">
          <ac:chgData name="三原慎一" userId="5f70cbe7-f4c8-4824-9758-2abefef14823" providerId="ADAL" clId="{D43910CF-9AC2-4613-B451-51AE79BC87D7}" dt="2021-03-21T22:58:57.582" v="1698"/>
          <ac:spMkLst>
            <pc:docMk/>
            <pc:sldMk cId="738180272" sldId="275"/>
            <ac:spMk id="6" creationId="{D2AED84A-CB2D-4986-A508-7396E160661A}"/>
          </ac:spMkLst>
        </pc:spChg>
        <pc:spChg chg="add mod">
          <ac:chgData name="三原慎一" userId="5f70cbe7-f4c8-4824-9758-2abefef14823" providerId="ADAL" clId="{D43910CF-9AC2-4613-B451-51AE79BC87D7}" dt="2021-03-21T22:58:39.732" v="1668"/>
          <ac:spMkLst>
            <pc:docMk/>
            <pc:sldMk cId="738180272" sldId="275"/>
            <ac:spMk id="7" creationId="{F6CD84BE-A54A-45C0-93FF-7A57C8B8F670}"/>
          </ac:spMkLst>
        </pc:spChg>
        <pc:picChg chg="del">
          <ac:chgData name="三原慎一" userId="5f70cbe7-f4c8-4824-9758-2abefef14823" providerId="ADAL" clId="{D43910CF-9AC2-4613-B451-51AE79BC87D7}" dt="2021-03-21T22:57:14.502" v="1576" actId="478"/>
          <ac:picMkLst>
            <pc:docMk/>
            <pc:sldMk cId="738180272" sldId="275"/>
            <ac:picMk id="11266" creationId="{00000000-0000-0000-0000-000000000000}"/>
          </ac:picMkLst>
        </pc:picChg>
        <pc:picChg chg="del">
          <ac:chgData name="三原慎一" userId="5f70cbe7-f4c8-4824-9758-2abefef14823" providerId="ADAL" clId="{D43910CF-9AC2-4613-B451-51AE79BC87D7}" dt="2021-03-21T22:57:14.502" v="1576" actId="478"/>
          <ac:picMkLst>
            <pc:docMk/>
            <pc:sldMk cId="738180272" sldId="275"/>
            <ac:picMk id="11267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22:57:21.190" v="1624" actId="1036"/>
          <ac:picMkLst>
            <pc:docMk/>
            <pc:sldMk cId="738180272" sldId="275"/>
            <ac:picMk id="11268" creationId="{00000000-0000-0000-0000-000000000000}"/>
          </ac:picMkLst>
        </pc:picChg>
        <pc:picChg chg="mod">
          <ac:chgData name="三原慎一" userId="5f70cbe7-f4c8-4824-9758-2abefef14823" providerId="ADAL" clId="{D43910CF-9AC2-4613-B451-51AE79BC87D7}" dt="2021-03-21T22:57:21.190" v="1624" actId="1036"/>
          <ac:picMkLst>
            <pc:docMk/>
            <pc:sldMk cId="738180272" sldId="275"/>
            <ac:picMk id="11269" creationId="{00000000-0000-0000-0000-000000000000}"/>
          </ac:picMkLst>
        </pc:picChg>
      </pc:sldChg>
    </pc:docChg>
  </pc:docChgLst>
  <pc:docChgLst>
    <pc:chgData name="三原慎一" userId="5f70cbe7-f4c8-4824-9758-2abefef14823" providerId="ADAL" clId="{5C0CBB27-ACF2-4278-A0F9-90D39C74EEC7}"/>
    <pc:docChg chg="custSel delSld modSld">
      <pc:chgData name="三原慎一" userId="5f70cbe7-f4c8-4824-9758-2abefef14823" providerId="ADAL" clId="{5C0CBB27-ACF2-4278-A0F9-90D39C74EEC7}" dt="2021-06-20T00:44:59.155" v="39" actId="1038"/>
      <pc:docMkLst>
        <pc:docMk/>
      </pc:docMkLst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4093673805" sldId="256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760126626" sldId="258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2166663611" sldId="259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35208354" sldId="260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737212493" sldId="261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7674062" sldId="262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659078244" sldId="263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287948055" sldId="264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610062008" sldId="265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4249447800" sldId="266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4208802763" sldId="267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461525263" sldId="268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200840537" sldId="269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690977542" sldId="270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2948917467" sldId="271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345110374" sldId="272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100440429" sldId="273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98433863" sldId="274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738180272" sldId="275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1625809782" sldId="276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625461814" sldId="277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4125903222" sldId="278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963663591" sldId="279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920128763" sldId="283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2677030487" sldId="284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663311081" sldId="285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58460608" sldId="286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033087631" sldId="287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430217501" sldId="288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88407966" sldId="289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076085795" sldId="290"/>
        </pc:sldMkLst>
      </pc:sldChg>
      <pc:sldChg chg="del">
        <pc:chgData name="三原慎一" userId="5f70cbe7-f4c8-4824-9758-2abefef14823" providerId="ADAL" clId="{5C0CBB27-ACF2-4278-A0F9-90D39C74EEC7}" dt="2021-06-20T00:43:37.392" v="0" actId="47"/>
        <pc:sldMkLst>
          <pc:docMk/>
          <pc:sldMk cId="3357091110" sldId="292"/>
        </pc:sldMkLst>
      </pc:sldChg>
      <pc:sldChg chg="addSp delSp modSp mod">
        <pc:chgData name="三原慎一" userId="5f70cbe7-f4c8-4824-9758-2abefef14823" providerId="ADAL" clId="{5C0CBB27-ACF2-4278-A0F9-90D39C74EEC7}" dt="2021-06-20T00:44:59.155" v="39" actId="1038"/>
        <pc:sldMkLst>
          <pc:docMk/>
          <pc:sldMk cId="668160227" sldId="293"/>
        </pc:sldMkLst>
        <pc:spChg chg="add del mod">
          <ac:chgData name="三原慎一" userId="5f70cbe7-f4c8-4824-9758-2abefef14823" providerId="ADAL" clId="{5C0CBB27-ACF2-4278-A0F9-90D39C74EEC7}" dt="2021-06-20T00:44:25.899" v="29"/>
          <ac:spMkLst>
            <pc:docMk/>
            <pc:sldMk cId="668160227" sldId="293"/>
            <ac:spMk id="2" creationId="{2AE1B565-D2AD-4654-9A30-7D651AB805E4}"/>
          </ac:spMkLst>
        </pc:spChg>
        <pc:spChg chg="add mod">
          <ac:chgData name="三原慎一" userId="5f70cbe7-f4c8-4824-9758-2abefef14823" providerId="ADAL" clId="{5C0CBB27-ACF2-4278-A0F9-90D39C74EEC7}" dt="2021-06-20T00:44:59.155" v="39" actId="1038"/>
          <ac:spMkLst>
            <pc:docMk/>
            <pc:sldMk cId="668160227" sldId="293"/>
            <ac:spMk id="3" creationId="{3C7A6731-E8DC-43B2-BEE3-DB08CD423EE5}"/>
          </ac:spMkLst>
        </pc:spChg>
        <pc:spChg chg="del mod">
          <ac:chgData name="三原慎一" userId="5f70cbe7-f4c8-4824-9758-2abefef14823" providerId="ADAL" clId="{5C0CBB27-ACF2-4278-A0F9-90D39C74EEC7}" dt="2021-06-20T00:44:38.864" v="33" actId="478"/>
          <ac:spMkLst>
            <pc:docMk/>
            <pc:sldMk cId="668160227" sldId="293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57F14-29C9-4BBC-A672-F3F078086EE0}" type="datetimeFigureOut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74875" y="1252538"/>
            <a:ext cx="253841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99F3-9AE1-409E-843E-6AB250CC93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60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176463" y="1252538"/>
            <a:ext cx="2535237" cy="33813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495EF-EF3F-47EC-9346-796BC16DE80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98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176463" y="1252538"/>
            <a:ext cx="2535237" cy="33813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495EF-EF3F-47EC-9346-796BC16DE80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37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564356" cy="9144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14" y="1689980"/>
            <a:ext cx="5426986" cy="6844421"/>
          </a:xfrm>
        </p:spPr>
        <p:txBody>
          <a:bodyPr/>
          <a:lstStyle>
            <a:lvl1pPr>
              <a:defRPr sz="11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14" y="268937"/>
            <a:ext cx="4642187" cy="1266092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4DE5-D1DA-4695-858E-1C09628999B5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12852" y="315221"/>
            <a:ext cx="588976" cy="486833"/>
          </a:xfrm>
        </p:spPr>
        <p:txBody>
          <a:bodyPr/>
          <a:lstStyle>
            <a:lvl1pPr>
              <a:defRPr sz="1400"/>
            </a:lvl1pPr>
          </a:lstStyle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600700" y="279400"/>
            <a:ext cx="492920" cy="575733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7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166339"/>
            <a:ext cx="4114800" cy="539261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2981" y="508000"/>
            <a:ext cx="4400550" cy="54419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705600"/>
            <a:ext cx="3028950" cy="18288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1FFF-7F0F-46BE-9F73-8400B00680C6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76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AFBA-6748-40D6-BC31-2FFB99638687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74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0B23-95ED-438C-91C0-B357F098CEAA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520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564356" cy="9144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14" y="1689980"/>
            <a:ext cx="5426986" cy="6844421"/>
          </a:xfrm>
        </p:spPr>
        <p:txBody>
          <a:bodyPr/>
          <a:lstStyle>
            <a:lvl1pPr>
              <a:defRPr sz="11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14" y="268937"/>
            <a:ext cx="4642187" cy="1266092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4DE5-D1DA-4695-858E-1C09628999B5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12852" y="315221"/>
            <a:ext cx="588976" cy="486833"/>
          </a:xfrm>
        </p:spPr>
        <p:txBody>
          <a:bodyPr/>
          <a:lstStyle>
            <a:lvl1pPr>
              <a:defRPr sz="1400"/>
            </a:lvl1pPr>
          </a:lstStyle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600700" y="279400"/>
            <a:ext cx="492920" cy="575733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36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010400"/>
            <a:ext cx="5429250" cy="1524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17600"/>
            <a:ext cx="5600700" cy="5892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E28-F694-4C41-9171-A18407C40C2E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466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978773"/>
            <a:ext cx="5429251" cy="1016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14400" y="7010400"/>
            <a:ext cx="5429250" cy="1524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DC962-A7C6-4DFE-A45F-69389A5E48AB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53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3689-B661-4B68-8E2F-666A011E0B0D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12114" y="1121664"/>
            <a:ext cx="2798064" cy="58521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26764" y="1121664"/>
            <a:ext cx="2798064" cy="58521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97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21664"/>
            <a:ext cx="2800350" cy="7112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9051" y="1121664"/>
            <a:ext cx="2801450" cy="7112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39A19-2B99-4681-88E6-41964B070109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2114" y="1840992"/>
            <a:ext cx="2798064" cy="512064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826764" y="1840991"/>
            <a:ext cx="2798064" cy="512064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59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F2B3-47F7-4A77-9548-67312535DAF5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12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83D1-CC36-45E2-9D56-E71AE5F48D17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38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010400"/>
            <a:ext cx="5429250" cy="1524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17600"/>
            <a:ext cx="5600700" cy="5892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E28-F694-4C41-9171-A18407C40C2E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195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83D1-CC36-45E2-9D56-E71AE5F48D17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70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0" y="527049"/>
            <a:ext cx="2256235" cy="154940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50" y="2076450"/>
            <a:ext cx="2256235" cy="584835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85800" y="508000"/>
            <a:ext cx="3600450" cy="792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912893-313E-49BC-8B7A-9AA774872D1E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631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166339"/>
            <a:ext cx="4114800" cy="539261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2981" y="508000"/>
            <a:ext cx="4400550" cy="54419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705600"/>
            <a:ext cx="3028950" cy="18288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1FFF-7F0F-46BE-9F73-8400B00680C6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861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AFBA-6748-40D6-BC31-2FFB99638687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59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0B23-95ED-438C-91C0-B357F098CEAA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48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978773"/>
            <a:ext cx="5429251" cy="1016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14400" y="7010400"/>
            <a:ext cx="5429250" cy="1524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DC962-A7C6-4DFE-A45F-69389A5E48AB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35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3689-B661-4B68-8E2F-666A011E0B0D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12114" y="1121664"/>
            <a:ext cx="2798064" cy="58521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26764" y="1121664"/>
            <a:ext cx="2798064" cy="58521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2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21664"/>
            <a:ext cx="2800350" cy="7112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9051" y="1121664"/>
            <a:ext cx="2801450" cy="7112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39A19-2B99-4681-88E6-41964B070109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2114" y="1840992"/>
            <a:ext cx="2798064" cy="512064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826764" y="1840991"/>
            <a:ext cx="2798064" cy="512064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4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F2B3-47F7-4A77-9548-67312535DAF5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09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83D1-CC36-45E2-9D56-E71AE5F48D17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75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883D1-CC36-45E2-9D56-E71AE5F48D17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23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0" y="527049"/>
            <a:ext cx="2256235" cy="154940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50" y="2076450"/>
            <a:ext cx="2256235" cy="584835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85800" y="508000"/>
            <a:ext cx="3600450" cy="792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912893-313E-49BC-8B7A-9AA774872D1E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67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7145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71450" cy="9144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010400"/>
            <a:ext cx="542925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17600"/>
            <a:ext cx="5600700" cy="589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4760" y="8737600"/>
            <a:ext cx="5372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5100" y="7653868"/>
            <a:ext cx="2857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6340079" y="7620000"/>
            <a:ext cx="182165" cy="575733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664919" y="6494830"/>
            <a:ext cx="3501292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A04FD9E-C388-4C75-8772-007FE6D0E87A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34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kumimoji="1"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7145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71450" cy="91440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010400"/>
            <a:ext cx="542925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17600"/>
            <a:ext cx="5600700" cy="589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4760" y="8737600"/>
            <a:ext cx="5372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5100" y="7653868"/>
            <a:ext cx="2857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4456715-E7C5-4001-A434-1CA12736F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6340079" y="7620000"/>
            <a:ext cx="182165" cy="575733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664919" y="6494830"/>
            <a:ext cx="3501292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A04FD9E-C388-4C75-8772-007FE6D0E87A}" type="datetime1">
              <a:rPr kumimoji="1" lang="ja-JP" altLang="en-US" smtClean="0"/>
              <a:t>2021/6/20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41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kumimoji="1"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jpe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81.jpeg"/><Relationship Id="rId7" Type="http://schemas.openxmlformats.org/officeDocument/2006/relationships/image" Target="../media/image183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7.jpeg"/><Relationship Id="rId11" Type="http://schemas.openxmlformats.org/officeDocument/2006/relationships/image" Target="../media/image187.png"/><Relationship Id="rId5" Type="http://schemas.openxmlformats.org/officeDocument/2006/relationships/image" Target="../media/image176.jpeg"/><Relationship Id="rId10" Type="http://schemas.openxmlformats.org/officeDocument/2006/relationships/image" Target="../media/image186.jpeg"/><Relationship Id="rId4" Type="http://schemas.openxmlformats.org/officeDocument/2006/relationships/image" Target="../media/image182.jpeg"/><Relationship Id="rId9" Type="http://schemas.openxmlformats.org/officeDocument/2006/relationships/image" Target="../media/image1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8.jpe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7" y="4943197"/>
            <a:ext cx="5312300" cy="3517235"/>
          </a:xfrm>
          <a:prstGeom prst="roundRect">
            <a:avLst>
              <a:gd name="adj" fmla="val 16667"/>
            </a:avLst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2318524"/>
            <a:ext cx="5455840" cy="3621628"/>
          </a:xfrm>
          <a:prstGeom prst="roundRect">
            <a:avLst>
              <a:gd name="adj" fmla="val 16667"/>
            </a:avLst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D3024AE-CB19-433C-893F-12A7E2960BE0}"/>
              </a:ext>
            </a:extLst>
          </p:cNvPr>
          <p:cNvCxnSpPr>
            <a:cxnSpLocks/>
          </p:cNvCxnSpPr>
          <p:nvPr/>
        </p:nvCxnSpPr>
        <p:spPr>
          <a:xfrm>
            <a:off x="1012003" y="1123308"/>
            <a:ext cx="5297317" cy="0"/>
          </a:xfrm>
          <a:prstGeom prst="line">
            <a:avLst/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B960C65-8B41-4319-8BB7-0A06AF7F7D28}"/>
              </a:ext>
            </a:extLst>
          </p:cNvPr>
          <p:cNvSpPr/>
          <p:nvPr/>
        </p:nvSpPr>
        <p:spPr>
          <a:xfrm rot="2024189">
            <a:off x="1254300" y="1137747"/>
            <a:ext cx="493640" cy="493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D1F168D-C1C5-4310-B909-47E6C00253CB}"/>
              </a:ext>
            </a:extLst>
          </p:cNvPr>
          <p:cNvSpPr/>
          <p:nvPr/>
        </p:nvSpPr>
        <p:spPr>
          <a:xfrm rot="3139575">
            <a:off x="666143" y="865941"/>
            <a:ext cx="691718" cy="69171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7A6731-E8DC-43B2-BEE3-DB08CD423EE5}"/>
              </a:ext>
            </a:extLst>
          </p:cNvPr>
          <p:cNvSpPr txBox="1"/>
          <p:nvPr/>
        </p:nvSpPr>
        <p:spPr>
          <a:xfrm>
            <a:off x="1280045" y="622844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chemeClr val="tx2">
                    <a:lumMod val="75000"/>
                  </a:schemeClr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照明設計とパッケージの考え方</a:t>
            </a:r>
          </a:p>
        </p:txBody>
      </p:sp>
    </p:spTree>
    <p:extLst>
      <p:ext uri="{BB962C8B-B14F-4D97-AF65-F5344CB8AC3E}">
        <p14:creationId xmlns:p14="http://schemas.microsoft.com/office/powerpoint/2010/main" val="66816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1580731"/>
            <a:ext cx="1794456" cy="132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82384" y="260648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リビング・ダイニング</a:t>
            </a:r>
            <a:endParaRPr kumimoji="1" lang="ja-JP" altLang="en-US" b="1"/>
          </a:p>
        </p:txBody>
      </p:sp>
      <p:cxnSp>
        <p:nvCxnSpPr>
          <p:cNvPr id="3" name="直線コネクタ 2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02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115617"/>
            <a:ext cx="2376264" cy="17917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3856136"/>
            <a:ext cx="2376264" cy="17917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6596653"/>
            <a:ext cx="2376264" cy="179177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785537" y="1310633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②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1925" y="1831276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0940" y="147584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0070C0"/>
                </a:solidFill>
              </a:rPr>
              <a:t>A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31925" y="4644876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0926" y="42605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B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31925" y="7382592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8640" y="7002176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C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93986" y="108077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①　</a:t>
            </a:r>
            <a:r>
              <a:rPr lang="ja-JP" altLang="en-US" sz="1000"/>
              <a:t>間接</a:t>
            </a:r>
            <a:r>
              <a:rPr kumimoji="1" lang="ja-JP" altLang="en-US" sz="1000"/>
              <a:t>照明</a:t>
            </a:r>
            <a:endParaRPr kumimoji="1" lang="en-US" altLang="ja-JP" sz="1000"/>
          </a:p>
          <a:p>
            <a:r>
              <a:rPr lang="ja-JP" altLang="en-US" sz="1000"/>
              <a:t>②　ダウンライト</a:t>
            </a:r>
            <a:endParaRPr lang="en-US" altLang="ja-JP" sz="10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25145" y="10699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/>
              <a:t>15,000</a:t>
            </a:r>
            <a:r>
              <a:rPr kumimoji="1" lang="ja-JP" altLang="en-US" sz="1000"/>
              <a:t>円　</a:t>
            </a:r>
            <a:r>
              <a:rPr kumimoji="1" lang="en-US" altLang="ja-JP" sz="1000"/>
              <a:t>×</a:t>
            </a:r>
            <a:r>
              <a:rPr kumimoji="1" lang="ja-JP" altLang="en-US" sz="1000"/>
              <a:t>　</a:t>
            </a:r>
            <a:r>
              <a:rPr lang="en-US" altLang="ja-JP" sz="1000"/>
              <a:t>6</a:t>
            </a:r>
          </a:p>
          <a:p>
            <a:r>
              <a:rPr lang="en-US" altLang="ja-JP" sz="1000"/>
              <a:t>5,000</a:t>
            </a:r>
            <a:r>
              <a:rPr lang="ja-JP" altLang="en-US" sz="1000"/>
              <a:t>円  　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10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8791" y="120952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①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19950" y="114693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①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93985" y="3802913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①　</a:t>
            </a:r>
            <a:r>
              <a:rPr lang="ja-JP" altLang="en-US" sz="1000"/>
              <a:t>間接</a:t>
            </a:r>
            <a:r>
              <a:rPr kumimoji="1" lang="ja-JP" altLang="en-US" sz="1000"/>
              <a:t>照明</a:t>
            </a:r>
            <a:endParaRPr kumimoji="1" lang="en-US" altLang="ja-JP" sz="1000"/>
          </a:p>
          <a:p>
            <a:r>
              <a:rPr lang="ja-JP" altLang="en-US" sz="1000"/>
              <a:t>②　ダウンライト</a:t>
            </a:r>
            <a:endParaRPr lang="en-US" altLang="ja-JP" sz="1000"/>
          </a:p>
          <a:p>
            <a:r>
              <a:rPr lang="ja-JP" altLang="en-US" sz="1000"/>
              <a:t>③　スポットライト</a:t>
            </a:r>
            <a:endParaRPr lang="en-US" altLang="ja-JP" sz="1000"/>
          </a:p>
          <a:p>
            <a:r>
              <a:rPr lang="ja-JP" altLang="en-US" sz="1000"/>
              <a:t>④　ペンダントライト</a:t>
            </a:r>
            <a:endParaRPr lang="en-US" altLang="ja-JP" sz="100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725146" y="3792128"/>
            <a:ext cx="117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/>
              <a:t>15,000</a:t>
            </a:r>
            <a:r>
              <a:rPr kumimoji="1" lang="ja-JP" altLang="en-US" sz="1000"/>
              <a:t>円　</a:t>
            </a:r>
            <a:r>
              <a:rPr kumimoji="1" lang="en-US" altLang="ja-JP" sz="1000"/>
              <a:t>×</a:t>
            </a:r>
            <a:r>
              <a:rPr kumimoji="1" lang="ja-JP" altLang="en-US" sz="1000"/>
              <a:t>　</a:t>
            </a:r>
            <a:r>
              <a:rPr lang="en-US" altLang="ja-JP" sz="1000"/>
              <a:t>5</a:t>
            </a:r>
          </a:p>
          <a:p>
            <a:r>
              <a:rPr lang="en-US" altLang="ja-JP" sz="1000"/>
              <a:t>5,000</a:t>
            </a:r>
            <a:r>
              <a:rPr lang="ja-JP" altLang="en-US" sz="1000"/>
              <a:t>円　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8</a:t>
            </a:r>
          </a:p>
          <a:p>
            <a:r>
              <a:rPr lang="en-US" altLang="ja-JP" sz="1000"/>
              <a:t>10,000</a:t>
            </a:r>
            <a:r>
              <a:rPr lang="ja-JP" altLang="en-US" sz="1000"/>
              <a:t>　  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3</a:t>
            </a:r>
          </a:p>
          <a:p>
            <a:r>
              <a:rPr lang="en-US" altLang="ja-JP" sz="1000"/>
              <a:t>15,000</a:t>
            </a:r>
            <a:r>
              <a:rPr lang="ja-JP" altLang="en-US" sz="1000"/>
              <a:t>　　 </a:t>
            </a:r>
            <a:r>
              <a:rPr lang="en-US" altLang="ja-JP" sz="1000"/>
              <a:t>×   1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93985" y="6511909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①　</a:t>
            </a:r>
            <a:r>
              <a:rPr lang="ja-JP" altLang="en-US" sz="1000"/>
              <a:t>間接</a:t>
            </a:r>
            <a:r>
              <a:rPr kumimoji="1" lang="ja-JP" altLang="en-US" sz="1000"/>
              <a:t>照明</a:t>
            </a:r>
            <a:endParaRPr kumimoji="1" lang="en-US" altLang="ja-JP" sz="1000"/>
          </a:p>
          <a:p>
            <a:r>
              <a:rPr lang="ja-JP" altLang="en-US" sz="1000"/>
              <a:t>②　ダウンライト</a:t>
            </a:r>
            <a:endParaRPr lang="en-US" altLang="ja-JP" sz="1000"/>
          </a:p>
          <a:p>
            <a:r>
              <a:rPr lang="ja-JP" altLang="en-US" sz="1000"/>
              <a:t>③　スポットライト</a:t>
            </a:r>
            <a:endParaRPr lang="en-US" altLang="ja-JP" sz="1000"/>
          </a:p>
          <a:p>
            <a:r>
              <a:rPr lang="ja-JP" altLang="en-US" sz="1000"/>
              <a:t>④　ペンダントライト</a:t>
            </a:r>
            <a:endParaRPr lang="en-US" altLang="ja-JP" sz="100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25146" y="6501124"/>
            <a:ext cx="117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/>
              <a:t>15,000</a:t>
            </a:r>
            <a:r>
              <a:rPr kumimoji="1" lang="ja-JP" altLang="en-US" sz="1000"/>
              <a:t>円　</a:t>
            </a:r>
            <a:r>
              <a:rPr kumimoji="1" lang="en-US" altLang="ja-JP" sz="1000"/>
              <a:t>×</a:t>
            </a:r>
            <a:r>
              <a:rPr kumimoji="1" lang="ja-JP" altLang="en-US" sz="1000"/>
              <a:t>　</a:t>
            </a:r>
            <a:r>
              <a:rPr lang="en-US" altLang="ja-JP" sz="1000"/>
              <a:t>3</a:t>
            </a:r>
          </a:p>
          <a:p>
            <a:r>
              <a:rPr lang="en-US" altLang="ja-JP" sz="1000"/>
              <a:t>5,000</a:t>
            </a:r>
            <a:r>
              <a:rPr lang="ja-JP" altLang="en-US" sz="1000"/>
              <a:t>円　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7</a:t>
            </a:r>
          </a:p>
          <a:p>
            <a:r>
              <a:rPr lang="en-US" altLang="ja-JP" sz="1000"/>
              <a:t>10,000</a:t>
            </a:r>
            <a:r>
              <a:rPr lang="ja-JP" altLang="en-US" sz="1000"/>
              <a:t>　  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3</a:t>
            </a:r>
          </a:p>
          <a:p>
            <a:r>
              <a:rPr lang="en-US" altLang="ja-JP" sz="1000"/>
              <a:t>10,000</a:t>
            </a:r>
            <a:r>
              <a:rPr lang="ja-JP" altLang="en-US" sz="1000"/>
              <a:t>      </a:t>
            </a:r>
            <a:r>
              <a:rPr lang="en-US" altLang="ja-JP" sz="1000"/>
              <a:t>×    3</a:t>
            </a: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7152" y="4472965"/>
            <a:ext cx="1794456" cy="117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40" y="7209011"/>
            <a:ext cx="1773568" cy="117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直線コネクタ 27"/>
          <p:cNvCxnSpPr/>
          <p:nvPr/>
        </p:nvCxnSpPr>
        <p:spPr>
          <a:xfrm>
            <a:off x="342689" y="3359896"/>
            <a:ext cx="618265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342689" y="6120080"/>
            <a:ext cx="618265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138557" y="2927498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/>
              <a:t>両サイドの天井を下げる</a:t>
            </a:r>
            <a:endParaRPr kumimoji="1" lang="ja-JP" altLang="en-US" sz="100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13898" y="5646055"/>
            <a:ext cx="1404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/>
              <a:t>L</a:t>
            </a:r>
            <a:r>
              <a:rPr lang="ja-JP" altLang="en-US" sz="1000"/>
              <a:t>字型に天井を下げる</a:t>
            </a:r>
            <a:endParaRPr kumimoji="1" lang="ja-JP" altLang="en-US" sz="100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76227" y="8386770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/>
              <a:t>カーテンボックスを作る</a:t>
            </a:r>
            <a:endParaRPr kumimoji="1" lang="ja-JP" altLang="en-US" sz="10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165230" y="292749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14</a:t>
            </a:r>
            <a:r>
              <a:rPr kumimoji="1" lang="en-US" altLang="ja-JP"/>
              <a:t>0,000</a:t>
            </a:r>
            <a:r>
              <a:rPr kumimoji="1" lang="ja-JP" altLang="en-US"/>
              <a:t>円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157194" y="571483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160</a:t>
            </a:r>
            <a:r>
              <a:rPr kumimoji="1" lang="en-US" altLang="ja-JP"/>
              <a:t>,000</a:t>
            </a:r>
            <a:r>
              <a:rPr kumimoji="1" lang="ja-JP" altLang="en-US"/>
              <a:t>円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157193" y="838842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140</a:t>
            </a:r>
            <a:r>
              <a:rPr kumimoji="1" lang="en-US" altLang="ja-JP"/>
              <a:t>,000</a:t>
            </a:r>
            <a:r>
              <a:rPr kumimoji="1" lang="ja-JP" altLang="en-US"/>
              <a:t>円</a:t>
            </a:r>
          </a:p>
        </p:txBody>
      </p:sp>
      <p:sp>
        <p:nvSpPr>
          <p:cNvPr id="37" name="フッター プレースホルダー 3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372433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4" y="1114252"/>
            <a:ext cx="2424552" cy="182817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4" y="3817876"/>
            <a:ext cx="2424552" cy="182817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4" y="6594685"/>
            <a:ext cx="2424552" cy="182817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82384" y="260648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リビング・ダイニング</a:t>
            </a:r>
            <a:endParaRPr kumimoji="1" lang="ja-JP" altLang="en-US" b="1"/>
          </a:p>
        </p:txBody>
      </p:sp>
      <p:cxnSp>
        <p:nvCxnSpPr>
          <p:cNvPr id="6" name="直線コネクタ 5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02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19780" y="1913604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8794" y="154138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D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19780" y="4596243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0812" y="421196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E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19780" y="7425120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6494" y="70447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F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44" y="1567284"/>
            <a:ext cx="1862658" cy="13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2"/>
          <a:stretch/>
        </p:blipFill>
        <p:spPr bwMode="auto">
          <a:xfrm>
            <a:off x="4725144" y="4426864"/>
            <a:ext cx="1862658" cy="12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"/>
          <a:stretch/>
        </p:blipFill>
        <p:spPr bwMode="auto">
          <a:xfrm>
            <a:off x="4725144" y="7205038"/>
            <a:ext cx="1872208" cy="121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3293986" y="113567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①　</a:t>
            </a:r>
            <a:r>
              <a:rPr lang="ja-JP" altLang="en-US" sz="1000"/>
              <a:t>間接</a:t>
            </a:r>
            <a:r>
              <a:rPr kumimoji="1" lang="ja-JP" altLang="en-US" sz="1000"/>
              <a:t>照明</a:t>
            </a:r>
            <a:endParaRPr kumimoji="1" lang="en-US" altLang="ja-JP" sz="1000"/>
          </a:p>
          <a:p>
            <a:r>
              <a:rPr lang="ja-JP" altLang="en-US" sz="1000"/>
              <a:t>②　ダウンライト</a:t>
            </a:r>
            <a:endParaRPr lang="en-US" altLang="ja-JP" sz="100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20781" y="1153117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/>
              <a:t>15,000</a:t>
            </a:r>
            <a:r>
              <a:rPr kumimoji="1" lang="ja-JP" altLang="en-US" sz="1000"/>
              <a:t>円　</a:t>
            </a:r>
            <a:r>
              <a:rPr kumimoji="1" lang="en-US" altLang="ja-JP" sz="1000"/>
              <a:t>×</a:t>
            </a:r>
            <a:r>
              <a:rPr kumimoji="1" lang="ja-JP" altLang="en-US" sz="1000"/>
              <a:t>　</a:t>
            </a:r>
            <a:r>
              <a:rPr lang="en-US" altLang="ja-JP" sz="1000"/>
              <a:t>2</a:t>
            </a:r>
          </a:p>
          <a:p>
            <a:r>
              <a:rPr lang="en-US" altLang="ja-JP" sz="1000"/>
              <a:t>5,000</a:t>
            </a:r>
            <a:r>
              <a:rPr lang="ja-JP" altLang="en-US" sz="1000"/>
              <a:t>円　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7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93986" y="3827481"/>
            <a:ext cx="1467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①　</a:t>
            </a:r>
            <a:r>
              <a:rPr lang="ja-JP" altLang="en-US" sz="1000"/>
              <a:t>間接</a:t>
            </a:r>
            <a:r>
              <a:rPr kumimoji="1" lang="ja-JP" altLang="en-US" sz="1000"/>
              <a:t>照明</a:t>
            </a:r>
            <a:endParaRPr kumimoji="1" lang="en-US" altLang="ja-JP" sz="1000"/>
          </a:p>
          <a:p>
            <a:r>
              <a:rPr lang="ja-JP" altLang="en-US" sz="1000"/>
              <a:t>②　ダウンライト</a:t>
            </a:r>
            <a:endParaRPr lang="en-US" altLang="ja-JP" sz="1000"/>
          </a:p>
          <a:p>
            <a:r>
              <a:rPr lang="ja-JP" altLang="en-US" sz="1000"/>
              <a:t>③　ペンダントライト</a:t>
            </a:r>
            <a:endParaRPr lang="en-US" altLang="ja-JP" sz="100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20781" y="3864196"/>
            <a:ext cx="1157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/>
              <a:t>15,000</a:t>
            </a:r>
            <a:r>
              <a:rPr kumimoji="1" lang="ja-JP" altLang="en-US" sz="1000"/>
              <a:t>円　</a:t>
            </a:r>
            <a:r>
              <a:rPr kumimoji="1"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2</a:t>
            </a:r>
          </a:p>
          <a:p>
            <a:r>
              <a:rPr lang="en-US" altLang="ja-JP" sz="1000"/>
              <a:t>5,000</a:t>
            </a:r>
            <a:r>
              <a:rPr lang="ja-JP" altLang="en-US" sz="1000"/>
              <a:t>円　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7</a:t>
            </a:r>
          </a:p>
          <a:p>
            <a:r>
              <a:rPr lang="en-US" altLang="ja-JP" sz="1000"/>
              <a:t>15,000</a:t>
            </a:r>
            <a:r>
              <a:rPr lang="ja-JP" altLang="en-US" sz="1000"/>
              <a:t>円　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1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93985" y="6606909"/>
            <a:ext cx="1467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①　</a:t>
            </a:r>
            <a:r>
              <a:rPr lang="ja-JP" altLang="en-US" sz="1000"/>
              <a:t>間接</a:t>
            </a:r>
            <a:r>
              <a:rPr kumimoji="1" lang="ja-JP" altLang="en-US" sz="1000"/>
              <a:t>照明</a:t>
            </a:r>
            <a:endParaRPr kumimoji="1" lang="en-US" altLang="ja-JP" sz="1000"/>
          </a:p>
          <a:p>
            <a:r>
              <a:rPr lang="ja-JP" altLang="en-US" sz="1000"/>
              <a:t>②　ダウンライト</a:t>
            </a:r>
            <a:endParaRPr lang="en-US" altLang="ja-JP" sz="1000"/>
          </a:p>
          <a:p>
            <a:r>
              <a:rPr lang="ja-JP" altLang="en-US" sz="1000"/>
              <a:t>③　ペンダントライト</a:t>
            </a:r>
            <a:endParaRPr lang="en-US" altLang="ja-JP" sz="100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20781" y="6646673"/>
            <a:ext cx="1124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/>
              <a:t>18,000</a:t>
            </a:r>
            <a:r>
              <a:rPr kumimoji="1" lang="ja-JP" altLang="en-US" sz="1000"/>
              <a:t>円　</a:t>
            </a:r>
            <a:r>
              <a:rPr kumimoji="1" lang="en-US" altLang="ja-JP" sz="1000"/>
              <a:t>×</a:t>
            </a:r>
            <a:r>
              <a:rPr kumimoji="1" lang="ja-JP" altLang="en-US" sz="1000"/>
              <a:t>　</a:t>
            </a:r>
            <a:r>
              <a:rPr lang="en-US" altLang="ja-JP" sz="1000"/>
              <a:t>4</a:t>
            </a:r>
          </a:p>
          <a:p>
            <a:r>
              <a:rPr lang="en-US" altLang="ja-JP" sz="1000"/>
              <a:t>5,000</a:t>
            </a:r>
            <a:r>
              <a:rPr lang="ja-JP" altLang="en-US" sz="1000"/>
              <a:t>円　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3</a:t>
            </a:r>
          </a:p>
          <a:p>
            <a:r>
              <a:rPr lang="en-US" altLang="ja-JP" sz="1000"/>
              <a:t>10,000</a:t>
            </a:r>
            <a:r>
              <a:rPr lang="ja-JP" altLang="en-US" sz="1000"/>
              <a:t>　    </a:t>
            </a:r>
            <a:r>
              <a:rPr lang="en-US" altLang="ja-JP" sz="1000"/>
              <a:t>×</a:t>
            </a:r>
            <a:r>
              <a:rPr lang="ja-JP" altLang="en-US" sz="1000"/>
              <a:t>　</a:t>
            </a:r>
            <a:r>
              <a:rPr lang="en-US" altLang="ja-JP" sz="1000"/>
              <a:t>3</a:t>
            </a:r>
          </a:p>
        </p:txBody>
      </p:sp>
      <p:cxnSp>
        <p:nvCxnSpPr>
          <p:cNvPr id="25" name="直線コネクタ 24"/>
          <p:cNvCxnSpPr/>
          <p:nvPr/>
        </p:nvCxnSpPr>
        <p:spPr>
          <a:xfrm>
            <a:off x="342689" y="3359896"/>
            <a:ext cx="618265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42689" y="6120080"/>
            <a:ext cx="618265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980728" y="1403648"/>
            <a:ext cx="0" cy="288032"/>
          </a:xfrm>
          <a:prstGeom prst="straightConnector1">
            <a:avLst/>
          </a:prstGeom>
          <a:ln w="127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980728" y="3874981"/>
            <a:ext cx="0" cy="480995"/>
          </a:xfrm>
          <a:prstGeom prst="straightConnector1">
            <a:avLst/>
          </a:prstGeom>
          <a:ln w="127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048647" y="293953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ダイニング側の天井を下げる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305127" y="5646055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/>
              <a:t>窓際の天井を下げる</a:t>
            </a:r>
            <a:endParaRPr kumimoji="1" lang="ja-JP" altLang="en-US" sz="100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05127" y="8422866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/>
              <a:t>天井の一部を下げる</a:t>
            </a:r>
            <a:endParaRPr kumimoji="1" lang="ja-JP" altLang="en-US" sz="100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074069" y="83884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117</a:t>
            </a:r>
            <a:r>
              <a:rPr kumimoji="1" lang="en-US" altLang="ja-JP"/>
              <a:t>,000</a:t>
            </a:r>
            <a:r>
              <a:rPr kumimoji="1" lang="ja-JP" altLang="en-US"/>
              <a:t>円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134983" y="292749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65,000</a:t>
            </a:r>
            <a:r>
              <a:rPr kumimoji="1" lang="ja-JP" altLang="en-US"/>
              <a:t>円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134983" y="571483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80</a:t>
            </a:r>
            <a:r>
              <a:rPr kumimoji="1" lang="en-US" altLang="ja-JP"/>
              <a:t>,000</a:t>
            </a:r>
            <a:r>
              <a:rPr kumimoji="1" lang="ja-JP" altLang="en-US"/>
              <a:t>円</a:t>
            </a:r>
          </a:p>
        </p:txBody>
      </p:sp>
      <p:sp>
        <p:nvSpPr>
          <p:cNvPr id="29" name="フッター プレースホルダー 2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331815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618481" y="284712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キッチン</a:t>
            </a:r>
            <a:endParaRPr kumimoji="1" lang="ja-JP" altLang="en-US" b="1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7892" y="233210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03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7870" y="1108159"/>
            <a:ext cx="81464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POINT</a:t>
            </a:r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53721" y="1599198"/>
            <a:ext cx="4224233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 sz="1200"/>
              <a:t>光の「色」に拘る</a:t>
            </a:r>
            <a:endParaRPr kumimoji="1" lang="en-US" altLang="ja-JP" sz="1200"/>
          </a:p>
          <a:p>
            <a:pPr marL="342900" indent="-342900">
              <a:buFont typeface="+mj-lt"/>
              <a:buAutoNum type="arabicPeriod"/>
            </a:pPr>
            <a:r>
              <a:rPr lang="ja-JP" altLang="en-US" sz="1200"/>
              <a:t>リビングと共存する場合インテリア空間として楽しむ</a:t>
            </a:r>
            <a:endParaRPr lang="en-US" altLang="ja-JP" sz="1200"/>
          </a:p>
          <a:p>
            <a:pPr marL="342900" indent="-342900">
              <a:buFont typeface="+mj-lt"/>
              <a:buAutoNum type="arabicPeriod"/>
            </a:pPr>
            <a:r>
              <a:rPr lang="ja-JP" altLang="en-US" sz="1200"/>
              <a:t>回路分けでキッチン空間を演出</a:t>
            </a:r>
            <a:endParaRPr kumimoji="1" lang="ja-JP" altLang="en-US" sz="12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91950" y="1164081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</a:rPr>
              <a:t>毎日の作業場には、手元の作業性と全体の明るさを分けて考える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215794" y="2732726"/>
            <a:ext cx="6567359" cy="5679764"/>
          </a:xfrm>
          <a:prstGeom prst="roundRect">
            <a:avLst>
              <a:gd name="adj" fmla="val 8617"/>
            </a:avLst>
          </a:prstGeom>
          <a:noFill/>
          <a:effectLst>
            <a:outerShdw blurRad="50800" dist="38100" dir="8100000" algn="t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5155" y="3011890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0070C0"/>
                </a:solidFill>
              </a:rPr>
              <a:t>●</a:t>
            </a:r>
            <a:r>
              <a:rPr kumimoji="1" lang="ja-JP" altLang="en-US" sz="1400"/>
              <a:t>　照明計画の</a:t>
            </a:r>
            <a:r>
              <a:rPr lang="ja-JP" altLang="en-US" sz="1400"/>
              <a:t>ポイント</a:t>
            </a:r>
            <a:endParaRPr kumimoji="1" lang="ja-JP" altLang="en-US" sz="140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1094" y="3397319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>
                <a:solidFill>
                  <a:srgbClr val="0070C0"/>
                </a:solidFill>
              </a:rPr>
              <a:t>・　食材の色が自然に見える「演色」を意識する</a:t>
            </a:r>
            <a:endParaRPr kumimoji="1" lang="en-US" altLang="ja-JP" sz="1200">
              <a:solidFill>
                <a:srgbClr val="0070C0"/>
              </a:solidFill>
            </a:endParaRPr>
          </a:p>
          <a:p>
            <a:r>
              <a:rPr lang="ja-JP" altLang="en-US" sz="1200">
                <a:solidFill>
                  <a:schemeClr val="bg2">
                    <a:lumMod val="50000"/>
                  </a:schemeClr>
                </a:solidFill>
              </a:rPr>
              <a:t>・　ダイニングと同じ光の色にする</a:t>
            </a:r>
            <a:endParaRPr lang="en-US" altLang="ja-JP" sz="12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ja-JP" altLang="en-US" sz="1200">
                <a:solidFill>
                  <a:schemeClr val="bg2">
                    <a:lumMod val="50000"/>
                  </a:schemeClr>
                </a:solidFill>
              </a:rPr>
              <a:t>・　高級スーパーと同じシリーズの器具を選ぶ</a:t>
            </a:r>
            <a:endParaRPr lang="en-US" altLang="ja-JP" sz="1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940" y="6302835"/>
            <a:ext cx="2353216" cy="188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3" name="直線コネクタ 1032"/>
          <p:cNvCxnSpPr/>
          <p:nvPr/>
        </p:nvCxnSpPr>
        <p:spPr>
          <a:xfrm flipH="1">
            <a:off x="2060848" y="6372200"/>
            <a:ext cx="1152128" cy="144016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直線コネクタ 1036"/>
          <p:cNvCxnSpPr/>
          <p:nvPr/>
        </p:nvCxnSpPr>
        <p:spPr>
          <a:xfrm>
            <a:off x="3996818" y="6372200"/>
            <a:ext cx="1104465" cy="144016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テキスト ボックス 1037"/>
          <p:cNvSpPr txBox="1"/>
          <p:nvPr/>
        </p:nvSpPr>
        <p:spPr>
          <a:xfrm>
            <a:off x="962121" y="7441254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/>
              <a:t>手元のあかり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099537" y="7427908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/>
              <a:t>ベースのあかり</a:t>
            </a:r>
            <a:endParaRPr kumimoji="1" lang="ja-JP" altLang="en-US" sz="1100"/>
          </a:p>
        </p:txBody>
      </p:sp>
      <p:pic>
        <p:nvPicPr>
          <p:cNvPr id="103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8" y="6302833"/>
            <a:ext cx="1123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82" y="6302834"/>
            <a:ext cx="11239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テキスト ボックス 1040"/>
          <p:cNvSpPr txBox="1"/>
          <p:nvPr/>
        </p:nvSpPr>
        <p:spPr>
          <a:xfrm>
            <a:off x="517937" y="7744961"/>
            <a:ext cx="187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00">
                <a:solidFill>
                  <a:schemeClr val="accent6">
                    <a:lumMod val="75000"/>
                  </a:schemeClr>
                </a:solidFill>
              </a:rPr>
              <a:t>食材の色が自然に見える</a:t>
            </a:r>
            <a:endParaRPr kumimoji="1" lang="en-US" altLang="ja-JP" sz="110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ja-JP" altLang="en-US" sz="1100">
                <a:solidFill>
                  <a:schemeClr val="accent6">
                    <a:lumMod val="75000"/>
                  </a:schemeClr>
                </a:solidFill>
              </a:rPr>
              <a:t>演色性の高い色がおすすめ</a:t>
            </a:r>
            <a:endParaRPr kumimoji="1" lang="ja-JP" altLang="en-US" sz="11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940363" y="7695069"/>
            <a:ext cx="1454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>
                <a:solidFill>
                  <a:schemeClr val="accent6">
                    <a:lumMod val="75000"/>
                  </a:schemeClr>
                </a:solidFill>
              </a:rPr>
              <a:t>全体的に光がまわる</a:t>
            </a:r>
            <a:endParaRPr lang="en-US" altLang="ja-JP" sz="110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kumimoji="1" lang="ja-JP" altLang="en-US" sz="1100">
                <a:solidFill>
                  <a:schemeClr val="accent6">
                    <a:lumMod val="75000"/>
                  </a:schemeClr>
                </a:solidFill>
              </a:rPr>
              <a:t>好みの色を選ぶ</a:t>
            </a:r>
            <a:endParaRPr kumimoji="1" lang="en-US" altLang="ja-JP" sz="11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4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8" y="4285167"/>
            <a:ext cx="1190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92" y="4285168"/>
            <a:ext cx="1200150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7" y="5239817"/>
            <a:ext cx="1200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42" y="5220767"/>
            <a:ext cx="11811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249" y="4285167"/>
            <a:ext cx="1200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44" y="4285168"/>
            <a:ext cx="11811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250" y="5239817"/>
            <a:ext cx="12096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94" y="5211241"/>
            <a:ext cx="1200150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1" name="二等辺三角形 1050"/>
          <p:cNvSpPr/>
          <p:nvPr/>
        </p:nvSpPr>
        <p:spPr>
          <a:xfrm rot="5400000">
            <a:off x="1796384" y="4576671"/>
            <a:ext cx="126507" cy="12184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二等辺三角形 61"/>
          <p:cNvSpPr/>
          <p:nvPr/>
        </p:nvSpPr>
        <p:spPr>
          <a:xfrm rot="5400000">
            <a:off x="1796384" y="5507506"/>
            <a:ext cx="126507" cy="12184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二等辺三角形 62"/>
          <p:cNvSpPr/>
          <p:nvPr/>
        </p:nvSpPr>
        <p:spPr>
          <a:xfrm rot="5400000">
            <a:off x="4997228" y="4559962"/>
            <a:ext cx="126507" cy="12184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二等辺三角形 63"/>
          <p:cNvSpPr/>
          <p:nvPr/>
        </p:nvSpPr>
        <p:spPr>
          <a:xfrm rot="5400000">
            <a:off x="4997228" y="5490796"/>
            <a:ext cx="126507" cy="12184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2" name="テキスト ボックス 1051"/>
          <p:cNvSpPr txBox="1"/>
          <p:nvPr/>
        </p:nvSpPr>
        <p:spPr>
          <a:xfrm>
            <a:off x="1481197" y="4968001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赤が鮮やか</a:t>
            </a:r>
          </a:p>
        </p:txBody>
      </p:sp>
      <p:sp>
        <p:nvSpPr>
          <p:cNvPr id="1053" name="テキスト ボックス 1052"/>
          <p:cNvSpPr txBox="1"/>
          <p:nvPr/>
        </p:nvSpPr>
        <p:spPr>
          <a:xfrm>
            <a:off x="4501721" y="497405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新鮮で美味しそう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172688" y="591065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/>
              <a:t>鮮やかでみずみずしく</a:t>
            </a:r>
            <a:endParaRPr kumimoji="1" lang="ja-JP" altLang="en-US" sz="100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391020" y="591670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/>
              <a:t>できたて</a:t>
            </a:r>
            <a:r>
              <a:rPr kumimoji="1" lang="ja-JP" altLang="en-US" sz="1000"/>
              <a:t>で美味しそう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0479B1D7-9E11-4392-9AB0-9DB0073D50B3}"/>
              </a:ext>
            </a:extLst>
          </p:cNvPr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4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0" y="879372"/>
            <a:ext cx="1855375" cy="24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46" y="879369"/>
            <a:ext cx="359909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0" y="3469011"/>
            <a:ext cx="2953021" cy="279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9" y="6400782"/>
            <a:ext cx="2065696" cy="259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84" y="7258230"/>
            <a:ext cx="12763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033234" y="6444208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/>
              <a:t>[</a:t>
            </a:r>
            <a:r>
              <a:rPr kumimoji="1" lang="ja-JP" altLang="en-US" sz="1000"/>
              <a:t>プルスイッチ</a:t>
            </a:r>
            <a:r>
              <a:rPr kumimoji="1" lang="en-US" altLang="ja-JP" sz="1000"/>
              <a:t>]</a:t>
            </a:r>
          </a:p>
          <a:p>
            <a:r>
              <a:rPr lang="ja-JP" altLang="en-US" sz="1000"/>
              <a:t>・スティック状の長いスイッチ</a:t>
            </a:r>
            <a:endParaRPr lang="en-US" altLang="ja-JP" sz="1000"/>
          </a:p>
          <a:p>
            <a:r>
              <a:rPr lang="ja-JP" altLang="en-US" sz="1000"/>
              <a:t>・紐と比べ汚れが拭き取りやすい</a:t>
            </a:r>
            <a:endParaRPr lang="en-US" altLang="ja-JP" sz="100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33233" y="7071167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/>
              <a:t>[</a:t>
            </a:r>
            <a:r>
              <a:rPr lang="ja-JP" altLang="en-US" sz="1000"/>
              <a:t>接近</a:t>
            </a:r>
            <a:r>
              <a:rPr kumimoji="1" lang="ja-JP" altLang="en-US" sz="1000"/>
              <a:t>スイッチ</a:t>
            </a:r>
            <a:r>
              <a:rPr kumimoji="1" lang="en-US" altLang="ja-JP" sz="1000"/>
              <a:t>]</a:t>
            </a:r>
          </a:p>
          <a:p>
            <a:r>
              <a:rPr lang="ja-JP" altLang="en-US" sz="1000"/>
              <a:t>・手をかざすだけで点灯・消灯</a:t>
            </a:r>
            <a:endParaRPr lang="en-US" altLang="ja-JP" sz="1000"/>
          </a:p>
          <a:p>
            <a:r>
              <a:rPr lang="ja-JP" altLang="en-US" sz="1000"/>
              <a:t>・濡れた手でも反応</a:t>
            </a:r>
            <a:endParaRPr lang="en-US" altLang="ja-JP" sz="1000"/>
          </a:p>
          <a:p>
            <a:r>
              <a:rPr lang="ja-JP" altLang="en-US" sz="1000"/>
              <a:t>・清潔</a:t>
            </a:r>
            <a:endParaRPr lang="en-US" altLang="ja-JP" sz="100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59" y="7894277"/>
            <a:ext cx="1259730" cy="110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85" y="3753027"/>
            <a:ext cx="2591759" cy="18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805145" y="3431091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眩しさカットの「グレアレス」タイプ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26818" y="5694514"/>
            <a:ext cx="2864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/>
              <a:t>オープンキッチンのリビング側への眩しさ</a:t>
            </a:r>
            <a:endParaRPr kumimoji="1" lang="en-US" altLang="ja-JP" sz="1100"/>
          </a:p>
          <a:p>
            <a:r>
              <a:rPr kumimoji="1" lang="ja-JP" altLang="en-US" sz="1100"/>
              <a:t>を抑え、</a:t>
            </a:r>
            <a:r>
              <a:rPr lang="ja-JP" altLang="en-US" sz="1100"/>
              <a:t>キッチン側へ光を照射</a:t>
            </a:r>
            <a:endParaRPr kumimoji="1" lang="ja-JP" altLang="en-US" sz="11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2385" y="26064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キッチン</a:t>
            </a:r>
            <a:endParaRPr kumimoji="1" lang="ja-JP" altLang="en-US" b="1"/>
          </a:p>
        </p:txBody>
      </p:sp>
      <p:cxnSp>
        <p:nvCxnSpPr>
          <p:cNvPr id="18" name="直線コネクタ 17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03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0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3" y="5062845"/>
            <a:ext cx="3283777" cy="315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75" y="4160067"/>
            <a:ext cx="2890837" cy="40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9"/>
          <a:stretch/>
        </p:blipFill>
        <p:spPr bwMode="auto">
          <a:xfrm>
            <a:off x="272680" y="778690"/>
            <a:ext cx="3283778" cy="40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3662575" y="775691"/>
            <a:ext cx="2890837" cy="3148012"/>
            <a:chOff x="260648" y="837438"/>
            <a:chExt cx="2890837" cy="314801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48" y="837438"/>
              <a:ext cx="2890837" cy="314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48" y="840435"/>
              <a:ext cx="791670" cy="1051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212521" y="179512"/>
            <a:ext cx="181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Kitchen</a:t>
            </a:r>
            <a:r>
              <a:rPr kumimoji="1" lang="ja-JP" altLang="en-US"/>
              <a:t>　</a:t>
            </a:r>
            <a:r>
              <a:rPr kumimoji="1" lang="en-US" altLang="ja-JP"/>
              <a:t>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875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/>
          <a:stretch/>
        </p:blipFill>
        <p:spPr bwMode="auto">
          <a:xfrm>
            <a:off x="260650" y="467544"/>
            <a:ext cx="4035842" cy="325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2"/>
          <a:stretch/>
        </p:blipFill>
        <p:spPr bwMode="auto">
          <a:xfrm>
            <a:off x="260648" y="3851922"/>
            <a:ext cx="4019550" cy="218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156176"/>
            <a:ext cx="4019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3851922"/>
            <a:ext cx="2191970" cy="218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r="17914"/>
          <a:stretch/>
        </p:blipFill>
        <p:spPr bwMode="auto">
          <a:xfrm>
            <a:off x="4437112" y="467543"/>
            <a:ext cx="2191970" cy="325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49" y="3168931"/>
            <a:ext cx="1129035" cy="55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8670776"/>
            <a:ext cx="296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1"/>
          <a:stretch/>
        </p:blipFill>
        <p:spPr bwMode="auto">
          <a:xfrm>
            <a:off x="4439473" y="6145235"/>
            <a:ext cx="2189611" cy="283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02" y="8670776"/>
            <a:ext cx="134337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00673" y="119720"/>
            <a:ext cx="228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Designer’s</a:t>
            </a:r>
            <a:r>
              <a:rPr lang="ja-JP" altLang="en-US"/>
              <a:t>　</a:t>
            </a:r>
            <a:r>
              <a:rPr lang="en-US" altLang="ja-JP"/>
              <a:t>Lighting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0554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841741"/>
            <a:ext cx="3238218" cy="234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65" y="3841741"/>
            <a:ext cx="2643449" cy="234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0" y="899776"/>
            <a:ext cx="1927571" cy="275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51" y="899779"/>
            <a:ext cx="1669135" cy="275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30" y="899779"/>
            <a:ext cx="1919263" cy="275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/>
          <a:stretch/>
        </p:blipFill>
        <p:spPr bwMode="auto">
          <a:xfrm>
            <a:off x="260648" y="6372385"/>
            <a:ext cx="229561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16" y="6372388"/>
            <a:ext cx="1872208" cy="26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2"/>
          <a:stretch/>
        </p:blipFill>
        <p:spPr bwMode="auto">
          <a:xfrm>
            <a:off x="4664172" y="6372388"/>
            <a:ext cx="1855948" cy="26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582385" y="26064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高天井・傾斜天井</a:t>
            </a:r>
            <a:endParaRPr kumimoji="1" lang="ja-JP" altLang="en-US" b="1"/>
          </a:p>
        </p:txBody>
      </p:sp>
      <p:cxnSp>
        <p:nvCxnSpPr>
          <p:cNvPr id="18" name="直線コネクタ 17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04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08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4" y="896436"/>
            <a:ext cx="2311381" cy="28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85" y="896435"/>
            <a:ext cx="3465961" cy="247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"/>
          <a:stretch/>
        </p:blipFill>
        <p:spPr bwMode="auto">
          <a:xfrm>
            <a:off x="4170967" y="3509007"/>
            <a:ext cx="2373177" cy="26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/>
          <a:stretch/>
        </p:blipFill>
        <p:spPr bwMode="auto">
          <a:xfrm>
            <a:off x="429553" y="6321415"/>
            <a:ext cx="2304963" cy="261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77" y="6342687"/>
            <a:ext cx="3312368" cy="256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582385" y="26064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高天井・傾斜天井</a:t>
            </a:r>
            <a:endParaRPr kumimoji="1" lang="ja-JP" altLang="en-US" b="1"/>
          </a:p>
        </p:txBody>
      </p:sp>
      <p:cxnSp>
        <p:nvCxnSpPr>
          <p:cNvPr id="13" name="直線コネクタ 12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04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4" y="3944293"/>
            <a:ext cx="1739905" cy="212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64" y="3944293"/>
            <a:ext cx="1452984" cy="212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470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74" y="917216"/>
            <a:ext cx="3746613" cy="49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8" r="2986" b="4829"/>
          <a:stretch/>
        </p:blipFill>
        <p:spPr bwMode="auto">
          <a:xfrm flipH="1">
            <a:off x="4078709" y="920664"/>
            <a:ext cx="2626657" cy="491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72" y="5940665"/>
            <a:ext cx="19621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06" y="5952185"/>
            <a:ext cx="2205192" cy="296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15" y="5940666"/>
            <a:ext cx="1974850" cy="296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582385" y="2606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洗面</a:t>
            </a:r>
            <a:endParaRPr kumimoji="1" lang="ja-JP" altLang="en-US" b="1"/>
          </a:p>
        </p:txBody>
      </p:sp>
      <p:cxnSp>
        <p:nvCxnSpPr>
          <p:cNvPr id="12" name="直線コネクタ 11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05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86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 b="5622"/>
          <a:stretch/>
        </p:blipFill>
        <p:spPr bwMode="auto">
          <a:xfrm>
            <a:off x="4284143" y="901364"/>
            <a:ext cx="2295915" cy="293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3438717"/>
            <a:ext cx="2293243" cy="280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/>
          <a:stretch/>
        </p:blipFill>
        <p:spPr bwMode="auto">
          <a:xfrm>
            <a:off x="193283" y="883159"/>
            <a:ext cx="2279472" cy="2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 r="7807" b="9052"/>
          <a:stretch/>
        </p:blipFill>
        <p:spPr bwMode="auto">
          <a:xfrm>
            <a:off x="4281492" y="3948544"/>
            <a:ext cx="2298568" cy="229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59" y="6384091"/>
            <a:ext cx="1533800" cy="25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89" y="6384093"/>
            <a:ext cx="1620911" cy="25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21" y="6384093"/>
            <a:ext cx="1354507" cy="25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" t="1379" r="5421"/>
          <a:stretch/>
        </p:blipFill>
        <p:spPr bwMode="auto">
          <a:xfrm>
            <a:off x="168446" y="6384093"/>
            <a:ext cx="1588169" cy="25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1547" y="3948544"/>
            <a:ext cx="1516708" cy="229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r="4689" b="7776"/>
          <a:stretch/>
        </p:blipFill>
        <p:spPr bwMode="auto">
          <a:xfrm flipH="1">
            <a:off x="2614388" y="883159"/>
            <a:ext cx="1523865" cy="2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582385" y="26064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トイレ</a:t>
            </a:r>
            <a:endParaRPr kumimoji="1" lang="ja-JP" altLang="en-US" b="1"/>
          </a:p>
        </p:txBody>
      </p:sp>
      <p:cxnSp>
        <p:nvCxnSpPr>
          <p:cNvPr id="17" name="直線コネクタ 16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06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6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618480" y="284712"/>
            <a:ext cx="343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玄関・エントランスの照明計画</a:t>
            </a:r>
          </a:p>
        </p:txBody>
      </p:sp>
      <p:cxnSp>
        <p:nvCxnSpPr>
          <p:cNvPr id="4" name="直線コネクタ 3"/>
          <p:cNvCxnSpPr/>
          <p:nvPr/>
        </p:nvCxnSpPr>
        <p:spPr>
          <a:xfrm>
            <a:off x="215610" y="788768"/>
            <a:ext cx="612980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67892" y="233210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01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7870" y="1108159"/>
            <a:ext cx="814647" cy="369332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POINT</a:t>
            </a:r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63114" y="1654237"/>
            <a:ext cx="4121641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ja-JP" altLang="en-US" sz="1400">
                <a:latin typeface="HGS明朝B" panose="02020800000000000000" pitchFamily="18" charset="-128"/>
                <a:ea typeface="HGS明朝B" panose="02020800000000000000" pitchFamily="18" charset="-128"/>
              </a:rPr>
              <a:t>「明るく見せる工夫」と「演出」を両立</a:t>
            </a:r>
            <a:endParaRPr kumimoji="1" lang="en-US" altLang="ja-JP" sz="14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ja-JP" altLang="en-US" sz="1400">
                <a:latin typeface="HGS明朝B" panose="02020800000000000000" pitchFamily="18" charset="-128"/>
                <a:ea typeface="HGS明朝B" panose="02020800000000000000" pitchFamily="18" charset="-128"/>
              </a:rPr>
              <a:t>面を上手に照らし、間接照明で明るさを確保</a:t>
            </a:r>
            <a:endParaRPr lang="en-US" altLang="ja-JP" sz="14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1400">
                <a:latin typeface="HGS明朝B" panose="02020800000000000000" pitchFamily="18" charset="-128"/>
                <a:ea typeface="HGS明朝B" panose="02020800000000000000" pitchFamily="18" charset="-128"/>
              </a:rPr>
              <a:t>色温度の変化を付けることで季節感を出す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40079" y="1127985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玄関・エントランスは毎日使う場所であり、お出迎えの場所でもある。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15794" y="2732726"/>
            <a:ext cx="6567359" cy="5679764"/>
          </a:xfrm>
          <a:prstGeom prst="roundRect">
            <a:avLst>
              <a:gd name="adj" fmla="val 8406"/>
            </a:avLst>
          </a:prstGeom>
          <a:noFill/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8100000" algn="t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5155" y="3011891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>
                <a:solidFill>
                  <a:srgbClr val="0070C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●</a:t>
            </a:r>
            <a:r>
              <a:rPr kumimoji="1" lang="ja-JP" altLang="en-US" sz="1600">
                <a:latin typeface="HGS明朝B" panose="02020800000000000000" pitchFamily="18" charset="-128"/>
                <a:ea typeface="HGS明朝B" panose="02020800000000000000" pitchFamily="18" charset="-128"/>
              </a:rPr>
              <a:t>　照明計画の</a:t>
            </a:r>
            <a:r>
              <a:rPr lang="ja-JP" altLang="en-US" sz="1600">
                <a:latin typeface="HGS明朝B" panose="02020800000000000000" pitchFamily="18" charset="-128"/>
                <a:ea typeface="HGS明朝B" panose="02020800000000000000" pitchFamily="18" charset="-128"/>
              </a:rPr>
              <a:t>ポイント</a:t>
            </a:r>
            <a:endParaRPr kumimoji="1" lang="ja-JP" altLang="en-US" sz="1600"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1095" y="3516130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>
                <a:solidFill>
                  <a:srgbClr val="0070C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・　</a:t>
            </a:r>
            <a:r>
              <a:rPr kumimoji="1" lang="ja-JP" altLang="en-US" sz="1600">
                <a:solidFill>
                  <a:srgbClr val="0070C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スイッチレスで回路は一筆書き</a:t>
            </a:r>
            <a:endParaRPr kumimoji="1" lang="en-US" altLang="ja-JP" sz="1600">
              <a:solidFill>
                <a:srgbClr val="0070C0"/>
              </a:solidFill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600">
                <a:solidFill>
                  <a:schemeClr val="bg2">
                    <a:lumMod val="50000"/>
                  </a:schemeClr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・　人感センサーを活用し全ての照明が点灯</a:t>
            </a:r>
            <a:endParaRPr lang="en-US" altLang="ja-JP" sz="1600">
              <a:solidFill>
                <a:schemeClr val="bg2">
                  <a:lumMod val="50000"/>
                </a:schemeClr>
              </a:solidFill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5" y="4355978"/>
            <a:ext cx="2547246" cy="272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45" y="4351986"/>
            <a:ext cx="2672787" cy="2732753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5259616" y="4603081"/>
            <a:ext cx="72008" cy="924072"/>
          </a:xfrm>
          <a:prstGeom prst="rect">
            <a:avLst/>
          </a:prstGeom>
          <a:solidFill>
            <a:srgbClr val="FF0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4349750" y="4619625"/>
            <a:ext cx="942975" cy="709096"/>
          </a:xfrm>
          <a:custGeom>
            <a:avLst/>
            <a:gdLst>
              <a:gd name="connsiteX0" fmla="*/ 942975 w 942975"/>
              <a:gd name="connsiteY0" fmla="*/ 0 h 709096"/>
              <a:gd name="connsiteX1" fmla="*/ 422275 w 942975"/>
              <a:gd name="connsiteY1" fmla="*/ 149225 h 709096"/>
              <a:gd name="connsiteX2" fmla="*/ 422275 w 942975"/>
              <a:gd name="connsiteY2" fmla="*/ 663575 h 709096"/>
              <a:gd name="connsiteX3" fmla="*/ 0 w 942975"/>
              <a:gd name="connsiteY3" fmla="*/ 650875 h 70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975" h="709096">
                <a:moveTo>
                  <a:pt x="942975" y="0"/>
                </a:moveTo>
                <a:cubicBezTo>
                  <a:pt x="726016" y="19314"/>
                  <a:pt x="509058" y="38629"/>
                  <a:pt x="422275" y="149225"/>
                </a:cubicBezTo>
                <a:cubicBezTo>
                  <a:pt x="335492" y="259821"/>
                  <a:pt x="492654" y="579967"/>
                  <a:pt x="422275" y="663575"/>
                </a:cubicBezTo>
                <a:cubicBezTo>
                  <a:pt x="351896" y="747183"/>
                  <a:pt x="175948" y="699029"/>
                  <a:pt x="0" y="650875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738126" y="4716016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4738126" y="5232288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4308385" y="5232288"/>
            <a:ext cx="72008" cy="720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テキスト ボックス 1033"/>
          <p:cNvSpPr txBox="1"/>
          <p:nvPr/>
        </p:nvSpPr>
        <p:spPr>
          <a:xfrm>
            <a:off x="4065057" y="5357163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>
                <a:latin typeface="+mn-ea"/>
              </a:rPr>
              <a:t>センサー</a:t>
            </a:r>
          </a:p>
        </p:txBody>
      </p:sp>
      <p:sp>
        <p:nvSpPr>
          <p:cNvPr id="1035" name="テキスト ボックス 1034"/>
          <p:cNvSpPr txBox="1"/>
          <p:nvPr/>
        </p:nvSpPr>
        <p:spPr>
          <a:xfrm>
            <a:off x="476650" y="7536730"/>
            <a:ext cx="5724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latin typeface="HGS明朝B" panose="02020800000000000000" pitchFamily="18" charset="-128"/>
                <a:ea typeface="HGS明朝B" panose="02020800000000000000" pitchFamily="18" charset="-128"/>
              </a:rPr>
              <a:t>タイル壁面への間接照明で壁面と天井面を明るくし、</a:t>
            </a:r>
            <a:endParaRPr kumimoji="1" lang="en-US" altLang="ja-JP" sz="16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pPr algn="ctr"/>
            <a:r>
              <a:rPr lang="ja-JP" altLang="en-US" sz="1600">
                <a:latin typeface="HGS明朝B" panose="02020800000000000000" pitchFamily="18" charset="-128"/>
                <a:ea typeface="HGS明朝B" panose="02020800000000000000" pitchFamily="18" charset="-128"/>
              </a:rPr>
              <a:t>絵画照明でも壁面を照らすことで空間の「明るさ感」が出る</a:t>
            </a:r>
            <a:endParaRPr lang="en-US" altLang="ja-JP" sz="1600"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302899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8" y="1095490"/>
            <a:ext cx="4250944" cy="292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28" y="1095488"/>
            <a:ext cx="1554694" cy="246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28" y="3788543"/>
            <a:ext cx="1554694" cy="228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8" y="4282451"/>
            <a:ext cx="1985994" cy="183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304" y="4280608"/>
            <a:ext cx="1991976" cy="183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95" y="6324458"/>
            <a:ext cx="3731763" cy="238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163795" y="6591258"/>
            <a:ext cx="2772672" cy="1917672"/>
            <a:chOff x="332656" y="5663968"/>
            <a:chExt cx="3074680" cy="2126550"/>
          </a:xfrm>
        </p:grpSpPr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314" y="5724128"/>
              <a:ext cx="2905022" cy="2066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332656" y="5663968"/>
              <a:ext cx="502315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345854" y="4032422"/>
            <a:ext cx="260008" cy="246222"/>
            <a:chOff x="134224" y="5523928"/>
            <a:chExt cx="260007" cy="246220"/>
          </a:xfrm>
        </p:grpSpPr>
        <p:sp>
          <p:nvSpPr>
            <p:cNvPr id="7" name="正方形/長方形 6"/>
            <p:cNvSpPr/>
            <p:nvPr/>
          </p:nvSpPr>
          <p:spPr>
            <a:xfrm>
              <a:off x="188640" y="5580112"/>
              <a:ext cx="163167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34224" y="5523928"/>
              <a:ext cx="260007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000">
                  <a:solidFill>
                    <a:schemeClr val="bg1"/>
                  </a:solidFill>
                </a:rPr>
                <a:t>A</a:t>
              </a:r>
              <a:endParaRPr kumimoji="1" lang="ja-JP" altLang="en-US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2572874" y="4037502"/>
            <a:ext cx="256802" cy="246222"/>
            <a:chOff x="135826" y="5523928"/>
            <a:chExt cx="256802" cy="246220"/>
          </a:xfrm>
        </p:grpSpPr>
        <p:sp>
          <p:nvSpPr>
            <p:cNvPr id="19" name="正方形/長方形 18"/>
            <p:cNvSpPr/>
            <p:nvPr/>
          </p:nvSpPr>
          <p:spPr>
            <a:xfrm>
              <a:off x="188640" y="5580112"/>
              <a:ext cx="163167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35826" y="5523928"/>
              <a:ext cx="256802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>
                  <a:solidFill>
                    <a:schemeClr val="bg1"/>
                  </a:solidFill>
                </a:rPr>
                <a:t>B</a:t>
              </a:r>
              <a:endParaRPr kumimoji="1" lang="ja-JP" altLang="en-US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729907" y="840002"/>
            <a:ext cx="260008" cy="246222"/>
            <a:chOff x="134224" y="5523928"/>
            <a:chExt cx="260007" cy="246220"/>
          </a:xfrm>
        </p:grpSpPr>
        <p:sp>
          <p:nvSpPr>
            <p:cNvPr id="22" name="正方形/長方形 21"/>
            <p:cNvSpPr/>
            <p:nvPr/>
          </p:nvSpPr>
          <p:spPr>
            <a:xfrm>
              <a:off x="188640" y="5580112"/>
              <a:ext cx="163167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34224" y="5523928"/>
              <a:ext cx="260007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000">
                  <a:solidFill>
                    <a:schemeClr val="bg1"/>
                  </a:solidFill>
                </a:rPr>
                <a:t>A</a:t>
              </a:r>
              <a:endParaRPr kumimoji="1" lang="ja-JP" altLang="en-US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4734321" y="3536478"/>
            <a:ext cx="256802" cy="246222"/>
            <a:chOff x="135826" y="5523928"/>
            <a:chExt cx="256802" cy="246220"/>
          </a:xfrm>
        </p:grpSpPr>
        <p:sp>
          <p:nvSpPr>
            <p:cNvPr id="25" name="正方形/長方形 24"/>
            <p:cNvSpPr/>
            <p:nvPr/>
          </p:nvSpPr>
          <p:spPr>
            <a:xfrm>
              <a:off x="188640" y="5580112"/>
              <a:ext cx="163167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35826" y="5523928"/>
              <a:ext cx="256802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>
                  <a:solidFill>
                    <a:schemeClr val="bg1"/>
                  </a:solidFill>
                </a:rPr>
                <a:t>B</a:t>
              </a:r>
              <a:endParaRPr kumimoji="1" lang="ja-JP" altLang="en-US" sz="1000">
                <a:solidFill>
                  <a:schemeClr val="bg1"/>
                </a:solidFill>
              </a:endParaRPr>
            </a:p>
          </p:txBody>
        </p:sp>
      </p:grp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82385" y="2606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和室</a:t>
            </a:r>
            <a:endParaRPr kumimoji="1" lang="ja-JP" altLang="en-US" b="1"/>
          </a:p>
        </p:txBody>
      </p:sp>
      <p:cxnSp>
        <p:nvCxnSpPr>
          <p:cNvPr id="31" name="直線コネクタ 30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07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457924" y="788436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6550746" y="783356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278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11" y="6958395"/>
            <a:ext cx="182416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92" y="6958395"/>
            <a:ext cx="180618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0" y="947904"/>
            <a:ext cx="4689648" cy="31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2" y="4430563"/>
            <a:ext cx="3270325" cy="223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3969336" y="4443727"/>
            <a:ext cx="2841690" cy="2242849"/>
            <a:chOff x="1481138" y="3019425"/>
            <a:chExt cx="3967269" cy="313123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138" y="3019425"/>
              <a:ext cx="3895725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3800832" y="5785423"/>
              <a:ext cx="1647575" cy="36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>
                  <a:solidFill>
                    <a:schemeClr val="bg1"/>
                  </a:solidFill>
                </a:rPr>
                <a:t>MISAWA</a:t>
              </a:r>
              <a:r>
                <a:rPr lang="ja-JP" altLang="en-US" sz="1100">
                  <a:solidFill>
                    <a:schemeClr val="bg1"/>
                  </a:solidFill>
                </a:rPr>
                <a:t>　</a:t>
              </a:r>
              <a:r>
                <a:rPr lang="en-US" altLang="ja-JP" sz="1100">
                  <a:solidFill>
                    <a:schemeClr val="bg1"/>
                  </a:solidFill>
                </a:rPr>
                <a:t>HOME</a:t>
              </a:r>
              <a:endParaRPr kumimoji="1" lang="ja-JP" altLang="en-US" sz="11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227640" y="6965750"/>
            <a:ext cx="2940841" cy="1944982"/>
            <a:chOff x="-4491880" y="2409035"/>
            <a:chExt cx="3939862" cy="260570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2" b="6758"/>
            <a:stretch/>
          </p:blipFill>
          <p:spPr bwMode="auto">
            <a:xfrm>
              <a:off x="-4491880" y="2409035"/>
              <a:ext cx="3762176" cy="2594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-2283375" y="4602406"/>
              <a:ext cx="1731357" cy="412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err="1">
                  <a:solidFill>
                    <a:schemeClr val="bg1"/>
                  </a:solidFill>
                </a:rPr>
                <a:t>Aqura</a:t>
              </a:r>
              <a:r>
                <a:rPr lang="ja-JP" altLang="en-US" sz="1400">
                  <a:solidFill>
                    <a:schemeClr val="bg1"/>
                  </a:solidFill>
                </a:rPr>
                <a:t>　</a:t>
              </a:r>
              <a:r>
                <a:rPr lang="en-US" altLang="ja-JP" sz="1400">
                  <a:solidFill>
                    <a:schemeClr val="bg1"/>
                  </a:solidFill>
                </a:rPr>
                <a:t>Home</a:t>
              </a:r>
              <a:endParaRPr kumimoji="1" lang="ja-JP" alt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0289" y="1737580"/>
            <a:ext cx="1540099" cy="137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582385" y="2606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HGP明朝E" panose="02020900000000000000" pitchFamily="18" charset="-128"/>
                <a:ea typeface="HGP明朝E" panose="02020900000000000000" pitchFamily="18" charset="-128"/>
              </a:rPr>
              <a:t>和室</a:t>
            </a:r>
            <a:endParaRPr kumimoji="1" lang="ja-JP" altLang="en-US" b="1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07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9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6" y="934259"/>
            <a:ext cx="3270711" cy="215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5" y="3186737"/>
            <a:ext cx="31623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"/>
          <a:stretch/>
        </p:blipFill>
        <p:spPr bwMode="auto">
          <a:xfrm>
            <a:off x="3428999" y="3173124"/>
            <a:ext cx="333873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50" y="1605910"/>
            <a:ext cx="2044481" cy="148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05" y="926740"/>
            <a:ext cx="2047551" cy="148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558807" y="1922837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chemeClr val="bg1"/>
                </a:solidFill>
              </a:rPr>
              <a:t>50%</a:t>
            </a:r>
            <a:endParaRPr kumimoji="1" lang="ja-JP" altLang="en-US" sz="120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23248" y="263776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>
                <a:solidFill>
                  <a:schemeClr val="bg1"/>
                </a:solidFill>
              </a:rPr>
              <a:t>5</a:t>
            </a:r>
            <a:r>
              <a:rPr kumimoji="1" lang="en-US" altLang="ja-JP" sz="1200">
                <a:solidFill>
                  <a:schemeClr val="bg1"/>
                </a:solidFill>
              </a:rPr>
              <a:t>%</a:t>
            </a:r>
            <a:endParaRPr kumimoji="1" lang="ja-JP" altLang="en-US" sz="1200">
              <a:solidFill>
                <a:schemeClr val="bg1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"/>
          <a:stretch/>
        </p:blipFill>
        <p:spPr bwMode="auto">
          <a:xfrm>
            <a:off x="194386" y="6170929"/>
            <a:ext cx="3147909" cy="280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26" y="6178606"/>
            <a:ext cx="3277173" cy="29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1582385" y="2606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寝室</a:t>
            </a:r>
            <a:endParaRPr kumimoji="1" lang="ja-JP" altLang="en-US" b="1"/>
          </a:p>
        </p:txBody>
      </p:sp>
      <p:cxnSp>
        <p:nvCxnSpPr>
          <p:cNvPr id="16" name="直線コネクタ 15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08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87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12983" r="12161" b="-72"/>
          <a:stretch/>
        </p:blipFill>
        <p:spPr bwMode="auto">
          <a:xfrm>
            <a:off x="3628173" y="6517111"/>
            <a:ext cx="2952328" cy="250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/>
          <a:stretch/>
        </p:blipFill>
        <p:spPr bwMode="auto">
          <a:xfrm>
            <a:off x="3628173" y="4304393"/>
            <a:ext cx="2952328" cy="209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582385" y="2606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寝室</a:t>
            </a:r>
            <a:endParaRPr kumimoji="1" lang="ja-JP" altLang="en-US" b="1"/>
          </a:p>
        </p:txBody>
      </p:sp>
      <p:cxnSp>
        <p:nvCxnSpPr>
          <p:cNvPr id="10" name="直線コネクタ 9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08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0"/>
          <a:stretch/>
        </p:blipFill>
        <p:spPr bwMode="auto">
          <a:xfrm>
            <a:off x="267892" y="983450"/>
            <a:ext cx="3147188" cy="335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3" y="4536272"/>
            <a:ext cx="3162129" cy="447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2" b="-13"/>
          <a:stretch/>
        </p:blipFill>
        <p:spPr bwMode="auto">
          <a:xfrm>
            <a:off x="3628173" y="894928"/>
            <a:ext cx="2952328" cy="331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04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971600"/>
            <a:ext cx="3168352" cy="216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4607" y="971602"/>
            <a:ext cx="2173994" cy="288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2479376" y="5796137"/>
            <a:ext cx="3919528" cy="2922067"/>
            <a:chOff x="404664" y="4139952"/>
            <a:chExt cx="3919528" cy="292206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64" y="4139952"/>
              <a:ext cx="3833022" cy="292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3331613" y="6826519"/>
              <a:ext cx="9925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>
                  <a:solidFill>
                    <a:schemeClr val="bg1"/>
                  </a:solidFill>
                </a:rPr>
                <a:t>出展　すまレピ</a:t>
              </a: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6"/>
          <a:stretch/>
        </p:blipFill>
        <p:spPr bwMode="auto">
          <a:xfrm>
            <a:off x="404664" y="3285914"/>
            <a:ext cx="3168352" cy="239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42" y="3986314"/>
            <a:ext cx="2212758" cy="169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5445226" y="5423853"/>
            <a:ext cx="992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>
                <a:solidFill>
                  <a:schemeClr val="bg1"/>
                </a:solidFill>
              </a:rPr>
              <a:t>出展　すまレピ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664" y="5796138"/>
            <a:ext cx="1871662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615" y="7452119"/>
            <a:ext cx="1419225" cy="112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フッター プレースホルダー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82385" y="2606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書斎</a:t>
            </a:r>
            <a:endParaRPr kumimoji="1" lang="ja-JP" altLang="en-US" b="1"/>
          </a:p>
        </p:txBody>
      </p:sp>
      <p:cxnSp>
        <p:nvCxnSpPr>
          <p:cNvPr id="17" name="直線コネクタ 16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09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03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2" y="1385343"/>
            <a:ext cx="2720276" cy="197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1" y="4013347"/>
            <a:ext cx="2720276" cy="189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" y="6555445"/>
            <a:ext cx="2712094" cy="20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50" y="1325185"/>
            <a:ext cx="1419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30" y="3998060"/>
            <a:ext cx="1475941" cy="15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33" y="6495289"/>
            <a:ext cx="1339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597790" y="1475659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/>
              <a:t>基本の「アゴ」出し施工</a:t>
            </a:r>
          </a:p>
        </p:txBody>
      </p:sp>
      <p:sp>
        <p:nvSpPr>
          <p:cNvPr id="4" name="円/楕円 3"/>
          <p:cNvSpPr/>
          <p:nvPr/>
        </p:nvSpPr>
        <p:spPr>
          <a:xfrm>
            <a:off x="4422489" y="1540187"/>
            <a:ext cx="144016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09660" y="2877759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/>
              <a:t>壁に「アゴ」を付ける基本の施工法</a:t>
            </a:r>
            <a:endParaRPr kumimoji="1" lang="en-US" altLang="ja-JP" sz="1100"/>
          </a:p>
          <a:p>
            <a:r>
              <a:rPr lang="ja-JP" altLang="en-US" sz="1100"/>
              <a:t>高さを変えることで印象が変わる</a:t>
            </a:r>
            <a:endParaRPr kumimoji="1" lang="ja-JP" altLang="en-US" sz="110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3725" y="422664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天井を低くして「アゴ」を出す</a:t>
            </a:r>
            <a:endParaRPr kumimoji="1" lang="ja-JP" altLang="en-US" sz="1200"/>
          </a:p>
        </p:txBody>
      </p:sp>
      <p:sp>
        <p:nvSpPr>
          <p:cNvPr id="14" name="円/楕円 13"/>
          <p:cNvSpPr/>
          <p:nvPr/>
        </p:nvSpPr>
        <p:spPr>
          <a:xfrm>
            <a:off x="4422489" y="4291175"/>
            <a:ext cx="144016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97789" y="6771105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/>
              <a:t>壁をふかして「アゴ」を出す</a:t>
            </a:r>
            <a:endParaRPr kumimoji="1" lang="ja-JP" altLang="en-US" sz="1200"/>
          </a:p>
        </p:txBody>
      </p:sp>
      <p:sp>
        <p:nvSpPr>
          <p:cNvPr id="16" name="円/楕円 15"/>
          <p:cNvSpPr/>
          <p:nvPr/>
        </p:nvSpPr>
        <p:spPr>
          <a:xfrm>
            <a:off x="4422489" y="6835632"/>
            <a:ext cx="144016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01834" y="5676583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/>
              <a:t>天井の高低差をつくる。「アゴ」の出幅によって</a:t>
            </a:r>
            <a:endParaRPr kumimoji="1" lang="en-US" altLang="ja-JP" sz="1100"/>
          </a:p>
          <a:p>
            <a:r>
              <a:rPr lang="ja-JP" altLang="en-US" sz="1100"/>
              <a:t>部屋の見え方が変わる。エアコン位置注意</a:t>
            </a:r>
            <a:endParaRPr kumimoji="1" lang="ja-JP" altLang="en-US" sz="11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97479" y="8064723"/>
            <a:ext cx="2582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/>
              <a:t>「アゴ」を飲みこむように壁をふかす</a:t>
            </a:r>
            <a:endParaRPr kumimoji="1" lang="en-US" altLang="ja-JP" sz="1100"/>
          </a:p>
          <a:p>
            <a:r>
              <a:rPr kumimoji="1" lang="ja-JP" altLang="en-US" sz="1100"/>
              <a:t>高さを変えることで空間が変わる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7111" y="897184"/>
            <a:ext cx="2674825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/>
              <a:t>アゴ間接で部屋の表情を作る</a:t>
            </a:r>
            <a:endParaRPr kumimoji="1" lang="ja-JP" altLang="en-US" sz="140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82385" y="2606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個室</a:t>
            </a:r>
            <a:endParaRPr kumimoji="1" lang="ja-JP" altLang="en-US" b="1"/>
          </a:p>
        </p:txBody>
      </p:sp>
      <p:cxnSp>
        <p:nvCxnSpPr>
          <p:cNvPr id="23" name="直線コネクタ 22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10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79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5" y="827584"/>
            <a:ext cx="3432055" cy="57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29" y="827587"/>
            <a:ext cx="2789088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5" y="6732242"/>
            <a:ext cx="1747681" cy="22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86" y="6732242"/>
            <a:ext cx="1522442" cy="22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6"/>
          <a:stretch/>
        </p:blipFill>
        <p:spPr bwMode="auto">
          <a:xfrm>
            <a:off x="4408828" y="6732242"/>
            <a:ext cx="1677690" cy="22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582384" y="260648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HGP明朝E" panose="02020900000000000000" pitchFamily="18" charset="-128"/>
                <a:ea typeface="HGP明朝E" panose="02020900000000000000" pitchFamily="18" charset="-128"/>
              </a:rPr>
              <a:t>コーナー・階段</a:t>
            </a:r>
            <a:endParaRPr kumimoji="1" lang="ja-JP" altLang="en-US" b="1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11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16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8" y="923842"/>
            <a:ext cx="3600400" cy="52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32" y="923843"/>
            <a:ext cx="2286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62" y="3524978"/>
            <a:ext cx="2287270" cy="22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62" y="6210937"/>
            <a:ext cx="2287270" cy="249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6" y="6540466"/>
            <a:ext cx="3600400" cy="216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82385" y="26064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HGP明朝E" panose="02020900000000000000" pitchFamily="18" charset="-128"/>
                <a:ea typeface="HGP明朝E" panose="02020900000000000000" pitchFamily="18" charset="-128"/>
              </a:rPr>
              <a:t>ニッチ</a:t>
            </a:r>
            <a:endParaRPr kumimoji="1" lang="ja-JP" altLang="en-US" b="1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12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35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282222" y="733778"/>
            <a:ext cx="6276622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82222" y="364446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■■　</a:t>
            </a:r>
            <a:r>
              <a:rPr kumimoji="1"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間接照明パッケージ</a:t>
            </a:r>
            <a:endParaRPr kumimoji="1" lang="en-US" altLang="ja-JP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" y="1236134"/>
            <a:ext cx="3702756" cy="246850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62311" y="2232857"/>
            <a:ext cx="147027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間接照明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62311" y="1357309"/>
            <a:ext cx="147027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造作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62311" y="3108406"/>
            <a:ext cx="1470273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調光スイッチ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5347" y="1718139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>
                <a:latin typeface="HGP明朝E" panose="02020900000000000000" pitchFamily="18" charset="-128"/>
                <a:ea typeface="HGP明朝E" panose="02020900000000000000" pitchFamily="18" charset="-128"/>
              </a:rPr>
              <a:t>+</a:t>
            </a:r>
            <a:endParaRPr kumimoji="1" lang="ja-JP" altLang="en-US" sz="28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15347" y="2593687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>
                <a:latin typeface="HGP明朝E" panose="02020900000000000000" pitchFamily="18" charset="-128"/>
                <a:ea typeface="HGP明朝E" panose="02020900000000000000" pitchFamily="18" charset="-128"/>
              </a:rPr>
              <a:t>+</a:t>
            </a:r>
            <a:endParaRPr kumimoji="1" lang="ja-JP" altLang="en-US" sz="28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5272" y="5287719"/>
            <a:ext cx="147027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間接照明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5272" y="4123084"/>
            <a:ext cx="147027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造作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5273" y="7489110"/>
            <a:ext cx="147027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調光スイッチ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27111" y="408745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　単価　内装大工　積算</a:t>
            </a:r>
            <a:endParaRPr kumimoji="1" lang="ja-JP" altLang="en-US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79210" y="6600141"/>
            <a:ext cx="193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450mm</a:t>
            </a:r>
            <a:r>
              <a:rPr kumimoji="1"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　＠</a:t>
            </a:r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17,800</a:t>
            </a:r>
          </a:p>
          <a:p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600mm</a:t>
            </a:r>
            <a:r>
              <a:rPr kumimoji="1"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　＠</a:t>
            </a:r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17,800</a:t>
            </a:r>
          </a:p>
          <a:p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750mm</a:t>
            </a:r>
            <a:r>
              <a:rPr kumimoji="1"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　＠</a:t>
            </a:r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18,800</a:t>
            </a:r>
            <a:endParaRPr kumimoji="1" lang="ja-JP" altLang="en-US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30" name="Picture 2" descr="「ｗｔｃ7101ｗ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2" y="789245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「ｗｔｃ7101ｗ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03" y="7892452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1578026" y="8189153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変更</a:t>
            </a:r>
            <a:endParaRPr kumimoji="1" lang="ja-JP" altLang="en-US" sz="11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1549454" y="8558485"/>
            <a:ext cx="4942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3201301" y="8777683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差額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01901" y="872738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6,500</a:t>
            </a:r>
            <a:endParaRPr kumimoji="1" lang="ja-JP" altLang="en-US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2528B0D-E118-4C2C-B44D-FC39551F653E}"/>
              </a:ext>
            </a:extLst>
          </p:cNvPr>
          <p:cNvSpPr txBox="1"/>
          <p:nvPr/>
        </p:nvSpPr>
        <p:spPr>
          <a:xfrm>
            <a:off x="278720" y="6927036"/>
            <a:ext cx="1604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　テス・ライティング</a:t>
            </a:r>
            <a:endParaRPr kumimoji="1" lang="ja-JP" altLang="en-US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5F3CCD-6663-4583-AAD7-F7FDB71B1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96" y="5868144"/>
            <a:ext cx="1621244" cy="9943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3B56AF4-FB5E-4006-8220-E8A4F6FC3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252" y="4919962"/>
            <a:ext cx="3418028" cy="127921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386FF64-E99E-4659-B41E-98E2171C5759}"/>
              </a:ext>
            </a:extLst>
          </p:cNvPr>
          <p:cNvSpPr txBox="1"/>
          <p:nvPr/>
        </p:nvSpPr>
        <p:spPr>
          <a:xfrm>
            <a:off x="3642866" y="6205071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　調光機能付</a:t>
            </a:r>
            <a:endParaRPr kumimoji="1" lang="ja-JP" altLang="en-US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CF1BEF4-6563-42EC-8F64-776BCC61B430}"/>
              </a:ext>
            </a:extLst>
          </p:cNvPr>
          <p:cNvSpPr txBox="1"/>
          <p:nvPr/>
        </p:nvSpPr>
        <p:spPr>
          <a:xfrm>
            <a:off x="4390261" y="6600141"/>
            <a:ext cx="2055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900mm</a:t>
            </a:r>
            <a:r>
              <a:rPr kumimoji="1"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　 ＠</a:t>
            </a:r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18,800</a:t>
            </a:r>
          </a:p>
          <a:p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1200mm</a:t>
            </a:r>
            <a:r>
              <a:rPr kumimoji="1"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　＠</a:t>
            </a:r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19,800</a:t>
            </a:r>
          </a:p>
          <a:p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1500mm</a:t>
            </a:r>
            <a:r>
              <a:rPr kumimoji="1"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　＠</a:t>
            </a:r>
            <a:r>
              <a:rPr kumimoji="1"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  <a:t>22,800</a:t>
            </a:r>
          </a:p>
        </p:txBody>
      </p:sp>
    </p:spTree>
    <p:extLst>
      <p:ext uri="{BB962C8B-B14F-4D97-AF65-F5344CB8AC3E}">
        <p14:creationId xmlns:p14="http://schemas.microsoft.com/office/powerpoint/2010/main" val="2759413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>
            <a:off x="282222" y="733778"/>
            <a:ext cx="6276622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282222" y="364446"/>
            <a:ext cx="40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■■　</a:t>
            </a:r>
            <a:r>
              <a:rPr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ダイニング照明パッケージ　①</a:t>
            </a:r>
            <a:endParaRPr kumimoji="1" lang="ja-JP" altLang="en-US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1028" name="Picture 4" descr="http://www2.lighting-daiko.co.jp/products/file/jpg/sekou1-u5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24279"/>
          <a:stretch/>
        </p:blipFill>
        <p:spPr bwMode="auto">
          <a:xfrm>
            <a:off x="160648" y="1012163"/>
            <a:ext cx="2348088" cy="34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193063" y="2119024"/>
            <a:ext cx="1435576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ペンダントライト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93063" y="1243476"/>
            <a:ext cx="1435576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配線ダクト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99324" y="2994572"/>
            <a:ext cx="142305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スポットライト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28750" y="160430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/>
              <a:t>+</a:t>
            </a:r>
            <a:endParaRPr kumimoji="1" lang="ja-JP" altLang="en-US" sz="280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28750" y="247985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/>
              <a:t>+</a:t>
            </a:r>
            <a:endParaRPr kumimoji="1" lang="ja-JP" altLang="en-US" sz="280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93063" y="3870122"/>
            <a:ext cx="1435576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調光スイッチ</a:t>
            </a:r>
            <a:endParaRPr kumimoji="1" lang="ja-JP" altLang="en-US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28750" y="335540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/>
              <a:t>+</a:t>
            </a:r>
            <a:endParaRPr kumimoji="1" lang="ja-JP" altLang="en-US" sz="2800"/>
          </a:p>
        </p:txBody>
      </p:sp>
      <p:pic>
        <p:nvPicPr>
          <p:cNvPr id="1032" name="Picture 8" descr="http://www2.lighting-daiko.co.jp/products/file/jpg/40357y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r="24408"/>
          <a:stretch/>
        </p:blipFill>
        <p:spPr bwMode="auto">
          <a:xfrm>
            <a:off x="5621528" y="6167388"/>
            <a:ext cx="790978" cy="144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2.lighting-daiko.co.jp/products/file/jpg/35829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5761" r="11558" b="26518"/>
          <a:stretch/>
        </p:blipFill>
        <p:spPr bwMode="auto">
          <a:xfrm>
            <a:off x="160648" y="4706655"/>
            <a:ext cx="1972500" cy="98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「ｗｔｃ7101ｗ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7" y="712318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「ｗｔｃ7101ｗ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78" y="712317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319301" y="7419880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/>
              <a:t>変更</a:t>
            </a:r>
            <a:endParaRPr kumimoji="1" lang="ja-JP" altLang="en-US" sz="110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1290729" y="7789212"/>
            <a:ext cx="4942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944442" y="8500400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差額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45042" y="845010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6,500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060848" y="4650112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/>
              <a:t>AE42172E</a:t>
            </a:r>
            <a:r>
              <a:rPr lang="ja-JP" altLang="en-US" sz="1100"/>
              <a:t>　</a:t>
            </a:r>
            <a:r>
              <a:rPr lang="en-US" altLang="ja-JP" sz="1100"/>
              <a:t>KOIZUMI</a:t>
            </a:r>
            <a:endParaRPr kumimoji="1" lang="ja-JP" altLang="en-US" sz="11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60848" y="4918743"/>
            <a:ext cx="1402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/>
              <a:t>1525mm</a:t>
            </a:r>
            <a:r>
              <a:rPr lang="ja-JP" altLang="en-US" sz="1100"/>
              <a:t>（白・黒）</a:t>
            </a:r>
            <a:endParaRPr kumimoji="1" lang="ja-JP" altLang="en-US" sz="110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7"/>
          <a:srcRect l="12382" t="4751" b="10985"/>
          <a:stretch/>
        </p:blipFill>
        <p:spPr>
          <a:xfrm>
            <a:off x="2623524" y="1012163"/>
            <a:ext cx="2387017" cy="3413884"/>
          </a:xfrm>
          <a:prstGeom prst="rect">
            <a:avLst/>
          </a:prstGeom>
        </p:spPr>
      </p:pic>
      <p:pic>
        <p:nvPicPr>
          <p:cNvPr id="1026" name="Picture 2" descr="http://webcatalog.koizumi-lt.co.jp/kensaku/file/display-file-path/key/270cdf3b1fd99d6b38c79823bee2b5146c3344530355545ef951272a266faf8e13596000f25d88b8d6509b8f/h_AE47487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27026" r="7681" b="26617"/>
          <a:stretch/>
        </p:blipFill>
        <p:spPr bwMode="auto">
          <a:xfrm>
            <a:off x="3602188" y="4708499"/>
            <a:ext cx="1843036" cy="9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5395386" y="4650112"/>
            <a:ext cx="1470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/>
              <a:t>AE47487E</a:t>
            </a:r>
            <a:r>
              <a:rPr lang="ja-JP" altLang="en-US" sz="1100"/>
              <a:t>　</a:t>
            </a:r>
            <a:r>
              <a:rPr lang="en-US" altLang="ja-JP" sz="1100"/>
              <a:t>KOIZUMI</a:t>
            </a:r>
            <a:endParaRPr kumimoji="1" lang="ja-JP" altLang="en-US" sz="11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395386" y="4918743"/>
            <a:ext cx="13195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/>
              <a:t>Φ548mm</a:t>
            </a:r>
            <a:r>
              <a:rPr lang="ja-JP" altLang="en-US" sz="1100"/>
              <a:t>　（白・黒）</a:t>
            </a:r>
            <a:endParaRPr kumimoji="1" lang="ja-JP" altLang="en-US" sz="110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43708" y="5889110"/>
            <a:ext cx="2242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>
                <a:latin typeface="HGP明朝E" panose="02020900000000000000" pitchFamily="18" charset="-128"/>
                <a:ea typeface="HGP明朝E" panose="02020900000000000000" pitchFamily="18" charset="-128"/>
              </a:rPr>
              <a:t>TS-2511 </a:t>
            </a:r>
            <a:r>
              <a:rPr lang="en-US" altLang="ja-JP" sz="1100">
                <a:latin typeface="HGP明朝E" panose="02020900000000000000" pitchFamily="18" charset="-128"/>
                <a:ea typeface="HGP明朝E" panose="02020900000000000000" pitchFamily="18" charset="-128"/>
              </a:rPr>
              <a:t>(W/B)</a:t>
            </a:r>
            <a:r>
              <a:rPr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　テス・ライティング</a:t>
            </a:r>
            <a:endParaRPr kumimoji="1" lang="ja-JP" altLang="en-US" sz="11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432750" y="6174409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ランプ別売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666" y="6211200"/>
            <a:ext cx="850192" cy="1013690"/>
          </a:xfrm>
          <a:prstGeom prst="rect">
            <a:avLst/>
          </a:prstGeom>
        </p:spPr>
      </p:pic>
      <p:pic>
        <p:nvPicPr>
          <p:cNvPr id="14" name="Picture 4" descr="Magnum 4202 birch セクトデザイン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1" r="31173"/>
          <a:stretch/>
        </p:blipFill>
        <p:spPr bwMode="auto">
          <a:xfrm>
            <a:off x="4723916" y="6167388"/>
            <a:ext cx="677104" cy="12155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35" name="テキスト ボックス 34"/>
          <p:cNvSpPr txBox="1"/>
          <p:nvPr/>
        </p:nvSpPr>
        <p:spPr>
          <a:xfrm>
            <a:off x="3491019" y="7862595"/>
            <a:ext cx="3118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・　ペンダント照明は好みの小ぶりの商品を選定</a:t>
            </a:r>
            <a:endParaRPr lang="en-US" altLang="ja-JP" sz="11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kumimoji="1"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・　調光可能タイプを選定</a:t>
            </a:r>
            <a:endParaRPr kumimoji="1" lang="en-US" altLang="ja-JP" sz="11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・　ほとんどの器具はダクト用に加工出来ます。</a:t>
            </a:r>
            <a:endParaRPr lang="en-US" altLang="ja-JP" sz="11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r"/>
            <a:r>
              <a:rPr kumimoji="1"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（加工費用別途）</a:t>
            </a:r>
          </a:p>
        </p:txBody>
      </p:sp>
      <p:cxnSp>
        <p:nvCxnSpPr>
          <p:cNvPr id="26" name="直線コネクタ 25"/>
          <p:cNvCxnSpPr/>
          <p:nvPr/>
        </p:nvCxnSpPr>
        <p:spPr>
          <a:xfrm>
            <a:off x="156547" y="5802489"/>
            <a:ext cx="646583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296356" y="6036583"/>
            <a:ext cx="0" cy="27828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56547" y="6999111"/>
            <a:ext cx="299654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2223979" y="616581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（理想は</a:t>
            </a:r>
            <a:r>
              <a:rPr lang="en-US" altLang="ja-JP" sz="1100">
                <a:latin typeface="HGP明朝E" panose="02020900000000000000" pitchFamily="18" charset="-128"/>
                <a:ea typeface="HGP明朝E" panose="02020900000000000000" pitchFamily="18" charset="-128"/>
              </a:rPr>
              <a:t>2</a:t>
            </a:r>
            <a:r>
              <a:rPr lang="ja-JP" altLang="en-US" sz="1100">
                <a:latin typeface="HGP明朝E" panose="02020900000000000000" pitchFamily="18" charset="-128"/>
                <a:ea typeface="HGP明朝E" panose="02020900000000000000" pitchFamily="18" charset="-128"/>
              </a:rPr>
              <a:t>個）</a:t>
            </a:r>
            <a:endParaRPr kumimoji="1" lang="ja-JP" altLang="en-US" sz="11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85CE96B-C492-4543-ADF3-0C0BDC9ED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50" y="6074944"/>
            <a:ext cx="1093197" cy="913578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61C0258-0266-4CB4-AD15-0533CB99CCDA}"/>
              </a:ext>
            </a:extLst>
          </p:cNvPr>
          <p:cNvSpPr txBox="1"/>
          <p:nvPr/>
        </p:nvSpPr>
        <p:spPr>
          <a:xfrm>
            <a:off x="1408341" y="651887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+mj-lt"/>
              </a:rPr>
              <a:t>@</a:t>
            </a:r>
            <a:r>
              <a:rPr kumimoji="1" lang="en-US" altLang="ja-JP">
                <a:latin typeface="+mj-lt"/>
              </a:rPr>
              <a:t>4,400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B49D4EC-01A2-47C8-8784-A1422F60D10D}"/>
              </a:ext>
            </a:extLst>
          </p:cNvPr>
          <p:cNvSpPr txBox="1"/>
          <p:nvPr/>
        </p:nvSpPr>
        <p:spPr>
          <a:xfrm>
            <a:off x="2223979" y="532225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+mj-lt"/>
              </a:rPr>
              <a:t>@15,800</a:t>
            </a:r>
            <a:endParaRPr kumimoji="1" lang="en-US" altLang="ja-JP">
              <a:latin typeface="+mj-lt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A5F897E-4C71-47F2-B15D-20E83C2A578F}"/>
              </a:ext>
            </a:extLst>
          </p:cNvPr>
          <p:cNvSpPr txBox="1"/>
          <p:nvPr/>
        </p:nvSpPr>
        <p:spPr>
          <a:xfrm>
            <a:off x="5648724" y="532225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+mj-lt"/>
              </a:rPr>
              <a:t>@23,800</a:t>
            </a:r>
            <a:endParaRPr kumimoji="1" lang="en-US" altLang="ja-JP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519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3" y="3164804"/>
            <a:ext cx="2156849" cy="257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1" y="322421"/>
            <a:ext cx="2156692" cy="268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" b="4328"/>
          <a:stretch/>
        </p:blipFill>
        <p:spPr bwMode="auto">
          <a:xfrm>
            <a:off x="2492529" y="322422"/>
            <a:ext cx="2156692" cy="268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8"/>
          <a:stretch/>
        </p:blipFill>
        <p:spPr bwMode="auto">
          <a:xfrm>
            <a:off x="4929599" y="3164806"/>
            <a:ext cx="1751463" cy="25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12482"/>
          <a:stretch/>
        </p:blipFill>
        <p:spPr bwMode="auto">
          <a:xfrm>
            <a:off x="4811114" y="322421"/>
            <a:ext cx="1869948" cy="268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08" y="214133"/>
            <a:ext cx="3859583" cy="285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533225" y="2871522"/>
            <a:ext cx="1408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www.mie-jsk.or.jp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92361" y="2790518"/>
            <a:ext cx="940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DAIKO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98310" y="2775034"/>
            <a:ext cx="1085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KOIZUMI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22761" y="2751590"/>
            <a:ext cx="940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DAIKO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4"/>
          <a:stretch/>
        </p:blipFill>
        <p:spPr bwMode="auto">
          <a:xfrm flipH="1">
            <a:off x="4524372" y="5894799"/>
            <a:ext cx="2156692" cy="287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4665439" y="8525274"/>
            <a:ext cx="1645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/>
              <a:t>出典：</a:t>
            </a:r>
            <a:r>
              <a:rPr lang="en-US" altLang="ja-JP" sz="1000"/>
              <a:t>www.homes.co.jp</a:t>
            </a:r>
            <a:endParaRPr kumimoji="1" lang="ja-JP" altLang="en-US" sz="100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37" y="4644008"/>
            <a:ext cx="3007770" cy="394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9373327" y="8604634"/>
            <a:ext cx="14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/>
              <a:t>出典：</a:t>
            </a:r>
            <a:r>
              <a:rPr lang="en-US" altLang="ja-JP" sz="1000"/>
              <a:t>www.estorage.co.jp</a:t>
            </a:r>
            <a:endParaRPr kumimoji="1" lang="ja-JP" altLang="en-US" sz="100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3093" y="5499233"/>
            <a:ext cx="1530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ips.dosugoi.net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50" y="3164805"/>
            <a:ext cx="2399127" cy="25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455282" y="5506466"/>
            <a:ext cx="110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ODELIC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5096" y="5913966"/>
            <a:ext cx="1897063" cy="28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2650102" y="8514479"/>
            <a:ext cx="1840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www.hiroshima.coop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133" y="5913966"/>
            <a:ext cx="2156693" cy="286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218066" y="8534699"/>
            <a:ext cx="1662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chemeClr val="bg1"/>
                </a:solidFill>
              </a:rPr>
              <a:t>出典：</a:t>
            </a:r>
            <a:r>
              <a:rPr lang="en-US" altLang="ja-JP" sz="1000">
                <a:solidFill>
                  <a:schemeClr val="bg1"/>
                </a:solidFill>
              </a:rPr>
              <a:t>www.idekyo.com/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2521" y="-13000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Entrance</a:t>
            </a:r>
            <a:r>
              <a:rPr kumimoji="1" lang="ja-JP" altLang="en-US"/>
              <a:t>　</a:t>
            </a:r>
            <a:r>
              <a:rPr kumimoji="1" lang="en-US" altLang="ja-JP"/>
              <a:t>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221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>
            <a:off x="282222" y="733778"/>
            <a:ext cx="6276622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282222" y="364446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■■　</a:t>
            </a:r>
            <a:r>
              <a:rPr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ダイニング照明パッケージ　②</a:t>
            </a:r>
            <a:endParaRPr kumimoji="1" lang="ja-JP" altLang="en-US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158B565-EC83-4D6F-8561-85D0BAC78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02" y="1103110"/>
            <a:ext cx="6664198" cy="2769971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8DEE578-0B98-4833-8CFE-D6D236AC1D6A}"/>
              </a:ext>
            </a:extLst>
          </p:cNvPr>
          <p:cNvCxnSpPr/>
          <p:nvPr/>
        </p:nvCxnSpPr>
        <p:spPr>
          <a:xfrm>
            <a:off x="282222" y="4081346"/>
            <a:ext cx="6185485" cy="0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図 32">
            <a:extLst>
              <a:ext uri="{FF2B5EF4-FFF2-40B4-BE49-F238E27FC236}">
                <a16:creationId xmlns:a16="http://schemas.microsoft.com/office/drawing/2014/main" id="{643255BC-552F-4869-A6EB-4D7F24B6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2" y="4322966"/>
            <a:ext cx="1691204" cy="292532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94BF493-EE0B-4EE8-8718-9EB7A062B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422" y="4412174"/>
            <a:ext cx="3112769" cy="1196888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4584974-3327-418C-A7B6-803255651F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146"/>
          <a:stretch/>
        </p:blipFill>
        <p:spPr>
          <a:xfrm>
            <a:off x="4268672" y="5184401"/>
            <a:ext cx="2085038" cy="151097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5B6342A-16D9-411E-9A29-EB499A75A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22" y="7376547"/>
            <a:ext cx="3541837" cy="1748182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13CD8E3-88DC-4A10-B904-BFEF98926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198" y="6823631"/>
            <a:ext cx="3588948" cy="22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7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282222" y="733778"/>
            <a:ext cx="6276622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82222" y="364446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■■　</a:t>
            </a:r>
            <a:r>
              <a:rPr lang="ja-JP" altLang="en-US">
                <a:latin typeface="HGP明朝E" panose="02020900000000000000" pitchFamily="18" charset="-128"/>
                <a:ea typeface="HGP明朝E" panose="02020900000000000000" pitchFamily="18" charset="-128"/>
              </a:rPr>
              <a:t>玄関　お出迎え照明パッケージ</a:t>
            </a:r>
            <a:endParaRPr kumimoji="1" lang="ja-JP" altLang="en-US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4" name="AutoShape 6" descr="http://www.odelic.co.jp/CGI/product/disp_image.cgi?mode=ms_ex&amp;image=D10302_J01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2222" y="4809822"/>
            <a:ext cx="3429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sz="1100">
                <a:solidFill>
                  <a:srgbClr val="0000FF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玄関ポーチの役割は防犯もありますが、</a:t>
            </a:r>
          </a:p>
          <a:p>
            <a:pPr algn="ctr"/>
            <a:r>
              <a:rPr lang="ja-JP" altLang="en-US" sz="110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夜帰宅した際に、鍵穴が見える明りを確保すること。</a:t>
            </a:r>
            <a:endParaRPr lang="ja-JP" altLang="en-US" sz="1100">
              <a:solidFill>
                <a:srgbClr val="0000FF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1100">
                <a:solidFill>
                  <a:srgbClr val="0000FF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照度センサー</a:t>
            </a:r>
            <a:r>
              <a:rPr lang="en-US" altLang="ja-JP" sz="1100">
                <a:solidFill>
                  <a:srgbClr val="0000FF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+</a:t>
            </a:r>
            <a:r>
              <a:rPr lang="ja-JP" altLang="en-US" sz="1100">
                <a:solidFill>
                  <a:srgbClr val="0000FF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ほんのり点灯機能が便利。</a:t>
            </a:r>
            <a:endParaRPr lang="ja-JP" altLang="en-US" sz="11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103110"/>
            <a:ext cx="2965641" cy="366080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7" name="円/楕円 36"/>
          <p:cNvSpPr/>
          <p:nvPr/>
        </p:nvSpPr>
        <p:spPr>
          <a:xfrm>
            <a:off x="1298222" y="3220511"/>
            <a:ext cx="675922" cy="68422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24902" y="6745574"/>
            <a:ext cx="16081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暗くなると</a:t>
            </a:r>
            <a:endParaRPr kumimoji="1"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調光モードが作動。</a:t>
            </a:r>
            <a:endParaRPr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kumimoji="1"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ほんのり点灯状態で待機。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133475" y="6745574"/>
            <a:ext cx="1160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人が近づくと</a:t>
            </a:r>
            <a:endParaRPr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ゆっくり明るくなり、</a:t>
            </a:r>
            <a:endParaRPr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en-US" altLang="ja-JP" sz="1000">
                <a:latin typeface="HGP明朝E" panose="02020900000000000000" pitchFamily="18" charset="-128"/>
                <a:ea typeface="HGP明朝E" panose="02020900000000000000" pitchFamily="18" charset="-128"/>
              </a:rPr>
              <a:t>100</a:t>
            </a:r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％点灯状態。</a:t>
            </a:r>
            <a:endParaRPr kumimoji="1" lang="ja-JP" altLang="en-US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57436" y="6745574"/>
            <a:ext cx="16081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人がいなくなると、</a:t>
            </a:r>
            <a:endParaRPr kumimoji="1"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ゆっくり暗くなり、</a:t>
            </a:r>
            <a:endParaRPr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ほんのり点灯状態で待機</a:t>
            </a:r>
            <a:r>
              <a:rPr kumimoji="1"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。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303658" y="6745574"/>
            <a:ext cx="1475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明るくなると、モード終了</a:t>
            </a:r>
            <a:endParaRPr kumimoji="1"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人が近づいても、</a:t>
            </a:r>
            <a:endParaRPr lang="en-US" altLang="ja-JP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1000">
                <a:latin typeface="HGP明朝E" panose="02020900000000000000" pitchFamily="18" charset="-128"/>
                <a:ea typeface="HGP明朝E" panose="02020900000000000000" pitchFamily="18" charset="-128"/>
              </a:rPr>
              <a:t>点灯しません。</a:t>
            </a:r>
            <a:endParaRPr kumimoji="1" lang="ja-JP" altLang="en-US" sz="10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727" y="5629299"/>
            <a:ext cx="971550" cy="1066800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435" y="5629299"/>
            <a:ext cx="942975" cy="1019175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3" y="5629299"/>
            <a:ext cx="971550" cy="106680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13" y="5629299"/>
            <a:ext cx="942975" cy="1038225"/>
          </a:xfrm>
          <a:prstGeom prst="rect">
            <a:avLst/>
          </a:prstGeom>
        </p:spPr>
      </p:pic>
      <p:sp>
        <p:nvSpPr>
          <p:cNvPr id="47" name="二等辺三角形 46"/>
          <p:cNvSpPr/>
          <p:nvPr/>
        </p:nvSpPr>
        <p:spPr>
          <a:xfrm rot="5400000">
            <a:off x="1725098" y="5985447"/>
            <a:ext cx="222076" cy="1846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二等辺三角形 50"/>
          <p:cNvSpPr/>
          <p:nvPr/>
        </p:nvSpPr>
        <p:spPr>
          <a:xfrm rot="5400000">
            <a:off x="3467147" y="5985447"/>
            <a:ext cx="222076" cy="1846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二等辺三角形 51"/>
          <p:cNvSpPr/>
          <p:nvPr/>
        </p:nvSpPr>
        <p:spPr>
          <a:xfrm rot="5400000">
            <a:off x="5173191" y="5970827"/>
            <a:ext cx="222076" cy="1846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94337" y="7507756"/>
            <a:ext cx="50779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>
                <a:latin typeface="+mj-lt"/>
                <a:ea typeface="HGP明朝E" panose="02020900000000000000" pitchFamily="18" charset="-128"/>
              </a:rPr>
              <a:t>KOIZUMI</a:t>
            </a:r>
            <a:r>
              <a:rPr kumimoji="1" lang="ja-JP" altLang="en-US" sz="1400">
                <a:latin typeface="+mj-lt"/>
                <a:ea typeface="HGP明朝E" panose="02020900000000000000" pitchFamily="18" charset="-128"/>
              </a:rPr>
              <a:t>　・　</a:t>
            </a:r>
            <a:r>
              <a:rPr kumimoji="1" lang="en-US" altLang="ja-JP" sz="1400">
                <a:latin typeface="+mj-lt"/>
                <a:ea typeface="HGP明朝E" panose="02020900000000000000" pitchFamily="18" charset="-128"/>
              </a:rPr>
              <a:t>DAIKO</a:t>
            </a:r>
            <a:r>
              <a:rPr kumimoji="1" lang="ja-JP" altLang="en-US" sz="1400">
                <a:latin typeface="+mj-lt"/>
                <a:ea typeface="HGP明朝E" panose="02020900000000000000" pitchFamily="18" charset="-128"/>
              </a:rPr>
              <a:t>　</a:t>
            </a:r>
            <a:r>
              <a:rPr kumimoji="1"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：　マルチタイプ</a:t>
            </a:r>
            <a:endParaRPr kumimoji="1" lang="en-US" altLang="ja-JP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en-US" altLang="ja-JP" sz="1400">
                <a:latin typeface="+mj-lt"/>
                <a:ea typeface="HGP明朝E" panose="02020900000000000000" pitchFamily="18" charset="-128"/>
              </a:rPr>
              <a:t>ODELIC</a:t>
            </a:r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　　　　　　　　 ：　モード切替型</a:t>
            </a:r>
            <a:endParaRPr lang="en-US" altLang="ja-JP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en-US" altLang="ja-JP" sz="1400">
                <a:latin typeface="+mj-lt"/>
                <a:ea typeface="HGP明朝E" panose="02020900000000000000" pitchFamily="18" charset="-128"/>
              </a:rPr>
              <a:t>Panasonic                 </a:t>
            </a:r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　：　</a:t>
            </a:r>
            <a:r>
              <a:rPr lang="en-US" altLang="ja-JP" sz="1400" err="1">
                <a:latin typeface="HGP明朝E" panose="02020900000000000000" pitchFamily="18" charset="-128"/>
                <a:ea typeface="HGP明朝E" panose="02020900000000000000" pitchFamily="18" charset="-128"/>
              </a:rPr>
              <a:t>FreePa</a:t>
            </a:r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　</a:t>
            </a:r>
            <a:r>
              <a:rPr lang="en-US" altLang="ja-JP" sz="1400">
                <a:latin typeface="HGP明朝E" panose="02020900000000000000" pitchFamily="18" charset="-128"/>
                <a:ea typeface="HGP明朝E" panose="02020900000000000000" pitchFamily="18" charset="-128"/>
              </a:rPr>
              <a:t>C</a:t>
            </a:r>
            <a:r>
              <a:rPr lang="ja-JP" altLang="en-US" sz="1400">
                <a:latin typeface="HGP明朝E" panose="02020900000000000000" pitchFamily="18" charset="-128"/>
                <a:ea typeface="HGP明朝E" panose="02020900000000000000" pitchFamily="18" charset="-128"/>
              </a:rPr>
              <a:t>タイプ　お出迎え点灯　段調光　</a:t>
            </a:r>
            <a:endParaRPr lang="en-US" altLang="ja-JP" sz="140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711222" y="1162957"/>
            <a:ext cx="2727864" cy="7937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990664" y="1637124"/>
            <a:ext cx="215796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暗くなるとほんのり点灯。</a:t>
            </a:r>
            <a:endParaRPr kumimoji="1" lang="en-US" altLang="ja-JP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140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人が来ると「パッ」と明るく。</a:t>
            </a:r>
            <a:endParaRPr kumimoji="1" lang="ja-JP" altLang="en-US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854876" y="1005273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外玄関</a:t>
            </a:r>
            <a:endParaRPr kumimoji="1" lang="en-US" altLang="ja-JP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708333" y="2571819"/>
            <a:ext cx="2727864" cy="7937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990664" y="3091888"/>
            <a:ext cx="22365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人感センサーを取り入れ</a:t>
            </a:r>
            <a:endParaRPr lang="en-US" altLang="ja-JP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140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導線に合わせた回路計画。</a:t>
            </a:r>
            <a:endParaRPr kumimoji="1" lang="en-US" altLang="ja-JP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851987" y="2414135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内玄関</a:t>
            </a:r>
            <a:endParaRPr kumimoji="1" lang="en-US" altLang="ja-JP" sz="140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7" name="Picture 4" descr="ããã£ã¦ã«ã¹ã¤ãããçµã¿åãããã®ç»åæ¤ç´¢çµæ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5" b="26623"/>
          <a:stretch/>
        </p:blipFill>
        <p:spPr bwMode="auto">
          <a:xfrm>
            <a:off x="3851987" y="3851587"/>
            <a:ext cx="2264073" cy="12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69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4B2F03C-34B0-4815-BC60-E54B8737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25" y="8063228"/>
            <a:ext cx="822057" cy="42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D01CA70-2BBB-46F3-A286-FDA45F69D8F8}"/>
              </a:ext>
            </a:extLst>
          </p:cNvPr>
          <p:cNvSpPr/>
          <p:nvPr/>
        </p:nvSpPr>
        <p:spPr>
          <a:xfrm rot="20470460">
            <a:off x="6060478" y="8344622"/>
            <a:ext cx="493640" cy="493640"/>
          </a:xfrm>
          <a:prstGeom prst="rect">
            <a:avLst/>
          </a:prstGeom>
          <a:solidFill>
            <a:srgbClr val="832F1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88D901-511B-4873-9B29-B66D08E388C3}"/>
              </a:ext>
            </a:extLst>
          </p:cNvPr>
          <p:cNvSpPr/>
          <p:nvPr/>
        </p:nvSpPr>
        <p:spPr>
          <a:xfrm rot="1920248">
            <a:off x="454564" y="406988"/>
            <a:ext cx="493640" cy="493640"/>
          </a:xfrm>
          <a:prstGeom prst="rect">
            <a:avLst/>
          </a:prstGeom>
          <a:solidFill>
            <a:srgbClr val="D788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562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"/>
          <a:stretch/>
        </p:blipFill>
        <p:spPr bwMode="auto">
          <a:xfrm>
            <a:off x="3802800" y="6732243"/>
            <a:ext cx="2702843" cy="16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2" y="6732243"/>
            <a:ext cx="2700157" cy="16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86" y="923976"/>
            <a:ext cx="2700157" cy="179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2" y="923976"/>
            <a:ext cx="2702843" cy="179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582385" y="260648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玄関・エントランス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01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57" y="971603"/>
            <a:ext cx="1251116" cy="1684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28" y="2838530"/>
            <a:ext cx="4658748" cy="365628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直線矢印コネクタ 10"/>
          <p:cNvCxnSpPr/>
          <p:nvPr/>
        </p:nvCxnSpPr>
        <p:spPr>
          <a:xfrm flipV="1">
            <a:off x="1920940" y="2718728"/>
            <a:ext cx="2547156" cy="2213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2130106" y="2718728"/>
            <a:ext cx="0" cy="17547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2537133" y="5235304"/>
            <a:ext cx="1" cy="1496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矢印 15"/>
          <p:cNvSpPr/>
          <p:nvPr/>
        </p:nvSpPr>
        <p:spPr>
          <a:xfrm>
            <a:off x="3407462" y="7466516"/>
            <a:ext cx="223402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4468096" y="971600"/>
            <a:ext cx="473072" cy="360040"/>
          </a:xfrm>
          <a:prstGeom prst="straightConnector1">
            <a:avLst/>
          </a:prstGeom>
          <a:ln w="635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4254306" y="956048"/>
            <a:ext cx="542848" cy="865304"/>
          </a:xfrm>
          <a:prstGeom prst="straightConnector1">
            <a:avLst/>
          </a:prstGeom>
          <a:ln w="635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1736563" y="4768876"/>
            <a:ext cx="267559" cy="265368"/>
          </a:xfrm>
          <a:prstGeom prst="ellipse">
            <a:avLst/>
          </a:prstGeom>
          <a:noFill/>
          <a:ln w="31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/>
          <p:nvPr/>
        </p:nvCxnSpPr>
        <p:spPr>
          <a:xfrm>
            <a:off x="179512" y="8643571"/>
            <a:ext cx="6417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281388" y="8416815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/>
              <a:t>色温度</a:t>
            </a:r>
            <a:r>
              <a:rPr lang="en-US" altLang="ja-JP" sz="1100"/>
              <a:t>2800K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35506" y="8416815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/>
              <a:t>色温度</a:t>
            </a:r>
            <a:r>
              <a:rPr lang="en-US" altLang="ja-JP" sz="1100"/>
              <a:t>4000K</a:t>
            </a:r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115287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0" y="6830635"/>
            <a:ext cx="1736618" cy="17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2" y="2793480"/>
            <a:ext cx="1735237" cy="177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1" y="4805656"/>
            <a:ext cx="1744568" cy="177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8" y="823657"/>
            <a:ext cx="1752189" cy="177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82385" y="260648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玄関・エントランス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179512" y="764704"/>
            <a:ext cx="6417840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231796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01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91998" y="886316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①　コーニス照明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②　フロアスタンド照明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③　吊り戸ダウンライト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④　框下足元照明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⑤　絵画用照明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⑥　床ダウンライト</a:t>
            </a:r>
            <a:endParaRPr kumimoji="1" lang="ja-JP" altLang="en-US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17143" y="106548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solidFill>
                  <a:schemeClr val="bg1">
                    <a:lumMod val="95000"/>
                  </a:schemeClr>
                </a:solidFill>
              </a:rPr>
              <a:t>①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12968" y="18071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②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8874" y="180712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③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42324" y="228479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④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97419" y="116040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⑤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19780" y="1764024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8794" y="139180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0070C0"/>
                </a:solidFill>
              </a:rPr>
              <a:t>A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16283" y="2836245"/>
            <a:ext cx="17235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①　</a:t>
            </a:r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絵画用ニッチ照明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②　テーブルスタンド照明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③　</a:t>
            </a:r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吊り戸下足元照明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④　框下足元照明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⑤　ニッチ用照明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46448" y="336326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solidFill>
                  <a:schemeClr val="bg1">
                    <a:lumMod val="95000"/>
                  </a:schemeClr>
                </a:solidFill>
              </a:rPr>
              <a:t>①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86442" y="354793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②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2922" y="430407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③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24903" y="427232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④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62371" y="297507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⑤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19780" y="3698020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0812" y="3313739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B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760893" y="2663696"/>
            <a:ext cx="496855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760893" y="6696144"/>
            <a:ext cx="496855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760893" y="4679920"/>
            <a:ext cx="496855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870784" y="5012884"/>
            <a:ext cx="15953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①　絵画用照明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②　吊り戸ダウンライト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③　吊り戸下足元照明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④　框下足元照明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⑤　ブラケット照明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870224" y="533775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solidFill>
                  <a:schemeClr val="bg1">
                    <a:lumMod val="95000"/>
                  </a:schemeClr>
                </a:solidFill>
              </a:rPr>
              <a:t>①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08469" y="547831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②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130619" y="6335406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③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59354" y="628544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④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283360" y="5237123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⑤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19780" y="5657836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6494" y="527741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C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926890" y="6980528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①　ブラケット照明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②　吊り戸上間接照明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③　吊り戸ダウンライト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④　框下足元照明</a:t>
            </a:r>
            <a:endParaRPr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⑤　絵画用照明</a:t>
            </a:r>
            <a:endParaRPr kumimoji="1" lang="en-US" altLang="ja-JP" sz="1000"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000">
                <a:latin typeface="HGS明朝B" panose="02020800000000000000" pitchFamily="18" charset="-128"/>
                <a:ea typeface="HGS明朝B" panose="02020800000000000000" pitchFamily="18" charset="-128"/>
              </a:rPr>
              <a:t>⑥　床ダウンライト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08259" y="731115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solidFill>
                  <a:schemeClr val="bg1">
                    <a:lumMod val="95000"/>
                  </a:schemeClr>
                </a:solidFill>
              </a:rPr>
              <a:t>①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11929" y="681584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②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18192" y="746420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③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038615" y="829623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④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275321" y="708315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⑤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19780" y="7677288"/>
            <a:ext cx="235748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86804" y="729300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D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30708" y="146475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③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684442" y="2380698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⑥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697225" y="839464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solidFill>
                  <a:schemeClr val="bg1">
                    <a:lumMod val="95000"/>
                  </a:schemeClr>
                </a:solidFill>
              </a:rPr>
              <a:t>⑥</a:t>
            </a:r>
            <a:endParaRPr kumimoji="1" lang="ja-JP" alt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13531" y="875532"/>
            <a:ext cx="696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00"/>
              <a:t>3</a:t>
            </a:r>
            <a:r>
              <a:rPr kumimoji="1" lang="en-US" altLang="ja-JP" sz="1000"/>
              <a:t>0,000</a:t>
            </a:r>
            <a:r>
              <a:rPr kumimoji="1"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10,000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5,000</a:t>
            </a:r>
            <a:r>
              <a:rPr lang="ja-JP" altLang="en-US" sz="1000"/>
              <a:t>円</a:t>
            </a:r>
            <a:endParaRPr kumimoji="1" lang="en-US" altLang="ja-JP" sz="1000"/>
          </a:p>
          <a:p>
            <a:pPr algn="r"/>
            <a:r>
              <a:rPr lang="en-US" altLang="ja-JP" sz="1000"/>
              <a:t>20,000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6,000</a:t>
            </a:r>
            <a:r>
              <a:rPr lang="ja-JP" altLang="en-US" sz="1000"/>
              <a:t>円</a:t>
            </a:r>
            <a:endParaRPr kumimoji="1" lang="en-US" altLang="ja-JP" sz="1000"/>
          </a:p>
          <a:p>
            <a:pPr algn="r"/>
            <a:r>
              <a:rPr lang="en-US" altLang="ja-JP" sz="1000"/>
              <a:t>5,000</a:t>
            </a:r>
            <a:r>
              <a:rPr lang="ja-JP" altLang="en-US" sz="1000"/>
              <a:t>円</a:t>
            </a:r>
            <a:endParaRPr kumimoji="1" lang="ja-JP" altLang="en-US" sz="1000"/>
          </a:p>
        </p:txBody>
      </p:sp>
      <p:cxnSp>
        <p:nvCxnSpPr>
          <p:cNvPr id="49" name="直線コネクタ 48"/>
          <p:cNvCxnSpPr/>
          <p:nvPr/>
        </p:nvCxnSpPr>
        <p:spPr>
          <a:xfrm>
            <a:off x="179512" y="8655603"/>
            <a:ext cx="6417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606" y="823657"/>
            <a:ext cx="1423404" cy="177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8"/>
          <a:stretch/>
        </p:blipFill>
        <p:spPr bwMode="auto">
          <a:xfrm flipH="1">
            <a:off x="5309555" y="2793482"/>
            <a:ext cx="1423403" cy="184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9556" y="6753684"/>
            <a:ext cx="1435747" cy="187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" b="3493"/>
          <a:stretch/>
        </p:blipFill>
        <p:spPr bwMode="auto">
          <a:xfrm flipH="1">
            <a:off x="5311499" y="4751931"/>
            <a:ext cx="1421461" cy="189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テキスト ボックス 54"/>
          <p:cNvSpPr txBox="1"/>
          <p:nvPr/>
        </p:nvSpPr>
        <p:spPr>
          <a:xfrm>
            <a:off x="5227250" y="6462659"/>
            <a:ext cx="14173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出典：</a:t>
            </a:r>
            <a:r>
              <a:rPr lang="en-US" altLang="ja-JP" sz="800">
                <a:solidFill>
                  <a:schemeClr val="bg1"/>
                </a:solidFill>
              </a:rPr>
              <a:t>www.neospad.co.jp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238284" y="2389752"/>
            <a:ext cx="772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出典：</a:t>
            </a:r>
            <a:r>
              <a:rPr lang="en-US" altLang="ja-JP" sz="800">
                <a:solidFill>
                  <a:schemeClr val="bg1"/>
                </a:solidFill>
              </a:rPr>
              <a:t>DAIKO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226703" y="4386123"/>
            <a:ext cx="772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出典：</a:t>
            </a:r>
            <a:r>
              <a:rPr lang="en-US" altLang="ja-JP" sz="800">
                <a:solidFill>
                  <a:schemeClr val="bg1"/>
                </a:solidFill>
              </a:rPr>
              <a:t>DAIKO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251217" y="8484496"/>
            <a:ext cx="772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出典：</a:t>
            </a:r>
            <a:r>
              <a:rPr lang="en-US" altLang="ja-JP" sz="800">
                <a:solidFill>
                  <a:schemeClr val="bg1"/>
                </a:solidFill>
              </a:rPr>
              <a:t>DAIKO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272659" y="7971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参照　①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246160" y="275770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参照　⑤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252667" y="473320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参照　③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257419" y="6732019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bg1"/>
                </a:solidFill>
              </a:rPr>
              <a:t>参照　②</a:t>
            </a:r>
            <a:endParaRPr kumimoji="1" lang="ja-JP" altLang="en-US" sz="800">
              <a:solidFill>
                <a:schemeClr val="bg1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600699" y="2810523"/>
            <a:ext cx="6960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00"/>
              <a:t>5,000</a:t>
            </a:r>
            <a:r>
              <a:rPr kumimoji="1"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5,000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20,000</a:t>
            </a:r>
            <a:r>
              <a:rPr lang="ja-JP" altLang="en-US" sz="1000"/>
              <a:t>円</a:t>
            </a:r>
            <a:endParaRPr kumimoji="1" lang="en-US" altLang="ja-JP" sz="1000"/>
          </a:p>
          <a:p>
            <a:pPr algn="r"/>
            <a:r>
              <a:rPr lang="en-US" altLang="ja-JP" sz="1000"/>
              <a:t>20,000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5,000</a:t>
            </a:r>
            <a:r>
              <a:rPr lang="ja-JP" altLang="en-US" sz="1000"/>
              <a:t>円</a:t>
            </a:r>
            <a:endParaRPr kumimoji="1" lang="en-US" altLang="ja-JP" sz="100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620747" y="4970273"/>
            <a:ext cx="6960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00"/>
              <a:t>6,000</a:t>
            </a:r>
            <a:r>
              <a:rPr kumimoji="1"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5,000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20,000</a:t>
            </a:r>
            <a:r>
              <a:rPr lang="ja-JP" altLang="en-US" sz="1000"/>
              <a:t>円</a:t>
            </a:r>
            <a:endParaRPr kumimoji="1" lang="en-US" altLang="ja-JP" sz="1000"/>
          </a:p>
          <a:p>
            <a:pPr algn="r"/>
            <a:r>
              <a:rPr lang="en-US" altLang="ja-JP" sz="1000"/>
              <a:t>20,000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15,000</a:t>
            </a:r>
            <a:r>
              <a:rPr lang="ja-JP" altLang="en-US" sz="1000"/>
              <a:t>円</a:t>
            </a:r>
            <a:endParaRPr kumimoji="1" lang="en-US" altLang="ja-JP" sz="100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605001" y="6936236"/>
            <a:ext cx="696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00"/>
              <a:t>15</a:t>
            </a:r>
            <a:r>
              <a:rPr kumimoji="1" lang="en-US" altLang="ja-JP" sz="1000"/>
              <a:t>,000</a:t>
            </a:r>
            <a:r>
              <a:rPr kumimoji="1"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20,000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5,000</a:t>
            </a:r>
            <a:r>
              <a:rPr lang="ja-JP" altLang="en-US" sz="1000"/>
              <a:t>円</a:t>
            </a:r>
            <a:endParaRPr kumimoji="1" lang="en-US" altLang="ja-JP" sz="1000"/>
          </a:p>
          <a:p>
            <a:pPr algn="r"/>
            <a:r>
              <a:rPr lang="en-US" altLang="ja-JP" sz="1000"/>
              <a:t>20,000</a:t>
            </a:r>
            <a:r>
              <a:rPr lang="ja-JP" altLang="en-US" sz="1000"/>
              <a:t>円</a:t>
            </a:r>
            <a:endParaRPr lang="en-US" altLang="ja-JP" sz="1000"/>
          </a:p>
          <a:p>
            <a:pPr algn="r"/>
            <a:r>
              <a:rPr lang="en-US" altLang="ja-JP" sz="1000"/>
              <a:t>6,000</a:t>
            </a:r>
            <a:r>
              <a:rPr lang="ja-JP" altLang="en-US" sz="1000"/>
              <a:t>円</a:t>
            </a:r>
            <a:endParaRPr kumimoji="1" lang="en-US" altLang="ja-JP" sz="1000"/>
          </a:p>
          <a:p>
            <a:pPr algn="r"/>
            <a:r>
              <a:rPr lang="en-US" altLang="ja-JP" sz="1000"/>
              <a:t>5,000</a:t>
            </a:r>
            <a:r>
              <a:rPr lang="ja-JP" altLang="en-US" sz="1000"/>
              <a:t>円</a:t>
            </a:r>
            <a:endParaRPr kumimoji="1" lang="ja-JP" altLang="en-US" sz="100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42723" y="222323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70,000</a:t>
            </a:r>
            <a:r>
              <a:rPr kumimoji="1" lang="ja-JP" altLang="en-US"/>
              <a:t>円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242907" y="4310588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50</a:t>
            </a:r>
            <a:r>
              <a:rPr kumimoji="1" lang="en-US" altLang="ja-JP"/>
              <a:t>,000</a:t>
            </a:r>
            <a:r>
              <a:rPr kumimoji="1" lang="ja-JP" altLang="en-US"/>
              <a:t>円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242907" y="626409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60</a:t>
            </a:r>
            <a:r>
              <a:rPr kumimoji="1" lang="en-US" altLang="ja-JP"/>
              <a:t>,000</a:t>
            </a:r>
            <a:r>
              <a:rPr kumimoji="1" lang="ja-JP" altLang="en-US"/>
              <a:t>円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245154" y="8271028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65</a:t>
            </a:r>
            <a:r>
              <a:rPr kumimoji="1" lang="en-US" altLang="ja-JP"/>
              <a:t>,000</a:t>
            </a:r>
            <a:r>
              <a:rPr kumimoji="1" lang="ja-JP" altLang="en-US"/>
              <a:t>円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41104" y="2308861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※</a:t>
            </a:r>
            <a:r>
              <a:rPr kumimoji="1" lang="ja-JP" altLang="en-US" sz="100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　スタンド照明は任意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641104" y="627524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※</a:t>
            </a:r>
            <a:r>
              <a:rPr kumimoji="1" lang="ja-JP" altLang="en-US" sz="100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　ブラケット照明は意匠</a:t>
            </a:r>
            <a:endParaRPr kumimoji="1" lang="en-US" altLang="ja-JP" sz="1000">
              <a:solidFill>
                <a:srgbClr val="FF0000"/>
              </a:solidFill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kumimoji="1" lang="ja-JP" altLang="en-US" sz="100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　　 により差額あり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641104" y="4355349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※</a:t>
            </a:r>
            <a:r>
              <a:rPr kumimoji="1" lang="ja-JP" altLang="en-US" sz="100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　スタンド照明は任意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641104" y="826412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>
                <a:solidFill>
                  <a:srgbClr val="FF0000"/>
                </a:solidFill>
              </a:rPr>
              <a:t>※</a:t>
            </a:r>
            <a:r>
              <a:rPr kumimoji="1" lang="ja-JP" altLang="en-US" sz="1000">
                <a:solidFill>
                  <a:srgbClr val="FF0000"/>
                </a:solidFill>
              </a:rPr>
              <a:t>　ブラケット照明は意匠</a:t>
            </a:r>
            <a:endParaRPr kumimoji="1" lang="en-US" altLang="ja-JP" sz="1000">
              <a:solidFill>
                <a:srgbClr val="FF0000"/>
              </a:solidFill>
            </a:endParaRPr>
          </a:p>
          <a:p>
            <a:r>
              <a:rPr kumimoji="1" lang="ja-JP" altLang="en-US" sz="1000">
                <a:solidFill>
                  <a:srgbClr val="FF0000"/>
                </a:solidFill>
              </a:rPr>
              <a:t>　　 により差額あり</a:t>
            </a:r>
          </a:p>
        </p:txBody>
      </p:sp>
      <p:sp>
        <p:nvSpPr>
          <p:cNvPr id="29" name="フッター プレースホルダー 2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11243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618480" y="260648"/>
            <a:ext cx="343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リビングダイニング</a:t>
            </a:r>
            <a:r>
              <a:rPr kumimoji="1" lang="ja-JP" altLang="en-US" b="1"/>
              <a:t>の照明計画</a:t>
            </a:r>
          </a:p>
        </p:txBody>
      </p:sp>
      <p:cxnSp>
        <p:nvCxnSpPr>
          <p:cNvPr id="4" name="直線コネクタ 3"/>
          <p:cNvCxnSpPr/>
          <p:nvPr/>
        </p:nvCxnSpPr>
        <p:spPr>
          <a:xfrm>
            <a:off x="215610" y="764704"/>
            <a:ext cx="612980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67892" y="20914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70C0"/>
                </a:solidFill>
              </a:rPr>
              <a:t>■■■　</a:t>
            </a:r>
            <a:r>
              <a:rPr lang="en-US" altLang="ja-JP" sz="2400">
                <a:solidFill>
                  <a:srgbClr val="0070C0"/>
                </a:solidFill>
              </a:rPr>
              <a:t>02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7870" y="915647"/>
            <a:ext cx="81464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/>
              <a:t>POINT</a:t>
            </a:r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63112" y="1401565"/>
            <a:ext cx="466025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 sz="1400"/>
              <a:t>食後、食卓に少し光があるだけで空間が広く見える</a:t>
            </a:r>
            <a:endParaRPr lang="en-US" altLang="ja-JP" sz="1400"/>
          </a:p>
          <a:p>
            <a:pPr marL="342900" indent="-342900">
              <a:buFont typeface="+mj-lt"/>
              <a:buAutoNum type="arabicPeriod"/>
            </a:pPr>
            <a:r>
              <a:rPr lang="ja-JP" altLang="en-US" sz="1400"/>
              <a:t>ひかりの調光制御は雰囲気作りと省エネ効果</a:t>
            </a:r>
            <a:endParaRPr kumimoji="1" lang="ja-JP" altLang="en-US" sz="14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20665" y="92299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ダイニングとリビング、和室まで一体で考える</a:t>
            </a:r>
            <a:endParaRPr kumimoji="1" lang="ja-JP" altLang="en-US">
              <a:solidFill>
                <a:srgbClr val="FF0000"/>
              </a:solidFill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215794" y="2267744"/>
            <a:ext cx="6567359" cy="6120680"/>
          </a:xfrm>
          <a:prstGeom prst="roundRect">
            <a:avLst>
              <a:gd name="adj" fmla="val 7035"/>
            </a:avLst>
          </a:prstGeom>
          <a:noFill/>
          <a:effectLst>
            <a:outerShdw blurRad="50800" dist="38100" dir="8100000" algn="t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5781" y="3035770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0070C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●</a:t>
            </a:r>
            <a:r>
              <a:rPr kumimoji="1" lang="ja-JP" altLang="en-US" sz="1400">
                <a:latin typeface="HGS明朝B" panose="02020800000000000000" pitchFamily="18" charset="-128"/>
                <a:ea typeface="HGS明朝B" panose="02020800000000000000" pitchFamily="18" charset="-128"/>
              </a:rPr>
              <a:t>　照明計画の</a:t>
            </a:r>
            <a:r>
              <a:rPr lang="ja-JP" altLang="en-US" sz="1400">
                <a:latin typeface="HGS明朝B" panose="02020800000000000000" pitchFamily="18" charset="-128"/>
                <a:ea typeface="HGS明朝B" panose="02020800000000000000" pitchFamily="18" charset="-128"/>
              </a:rPr>
              <a:t>ポイント</a:t>
            </a:r>
            <a:endParaRPr kumimoji="1" lang="ja-JP" altLang="en-US" sz="1400"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8720" y="3564075"/>
            <a:ext cx="26468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200">
                <a:solidFill>
                  <a:srgbClr val="0070C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・　調光と回路分けを決める</a:t>
            </a:r>
            <a:endParaRPr kumimoji="1" lang="en-US" altLang="ja-JP" sz="1200">
              <a:solidFill>
                <a:srgbClr val="0070C0"/>
              </a:solidFill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200">
                <a:solidFill>
                  <a:schemeClr val="bg2">
                    <a:lumMod val="50000"/>
                  </a:schemeClr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・　コントローラーは便利</a:t>
            </a:r>
            <a:endParaRPr lang="en-US" altLang="ja-JP" sz="1200">
              <a:solidFill>
                <a:schemeClr val="bg2">
                  <a:lumMod val="50000"/>
                </a:schemeClr>
              </a:solidFill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1200">
                <a:solidFill>
                  <a:srgbClr val="0070C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・　スタンド照明も回路に組み込む</a:t>
            </a:r>
            <a:endParaRPr kumimoji="1" lang="en-US" altLang="ja-JP" sz="1200">
              <a:solidFill>
                <a:srgbClr val="0070C0"/>
              </a:solidFill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8" y="4808917"/>
            <a:ext cx="5762361" cy="3113119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59" y="2817210"/>
            <a:ext cx="266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フッター プレースホルダー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/>
              <a:t>（株）灯り計画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363792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b="6451"/>
          <a:stretch/>
        </p:blipFill>
        <p:spPr bwMode="auto">
          <a:xfrm>
            <a:off x="3684969" y="3347365"/>
            <a:ext cx="2849686" cy="23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0" b="9325"/>
          <a:stretch/>
        </p:blipFill>
        <p:spPr bwMode="auto">
          <a:xfrm>
            <a:off x="294430" y="2364995"/>
            <a:ext cx="2927336" cy="17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251" b="8629"/>
          <a:stretch/>
        </p:blipFill>
        <p:spPr bwMode="auto">
          <a:xfrm>
            <a:off x="3684969" y="5939391"/>
            <a:ext cx="2849686" cy="27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5655" b="15459"/>
          <a:stretch/>
        </p:blipFill>
        <p:spPr bwMode="auto">
          <a:xfrm>
            <a:off x="294430" y="6315249"/>
            <a:ext cx="2927366" cy="237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6" r="20211" b="32571"/>
          <a:stretch/>
        </p:blipFill>
        <p:spPr bwMode="auto">
          <a:xfrm>
            <a:off x="294430" y="4215051"/>
            <a:ext cx="2927336" cy="19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29" y="438038"/>
            <a:ext cx="2927334" cy="181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3486"/>
          <a:stretch/>
        </p:blipFill>
        <p:spPr bwMode="auto">
          <a:xfrm>
            <a:off x="7965506" y="467545"/>
            <a:ext cx="3002129" cy="276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9963"/>
          <a:stretch/>
        </p:blipFill>
        <p:spPr bwMode="auto">
          <a:xfrm>
            <a:off x="3652617" y="438039"/>
            <a:ext cx="2882038" cy="261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24185" y="106952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Living</a:t>
            </a:r>
            <a:r>
              <a:rPr kumimoji="1" lang="ja-JP" altLang="en-US"/>
              <a:t>　</a:t>
            </a:r>
            <a:r>
              <a:rPr kumimoji="1" lang="en-US" altLang="ja-JP"/>
              <a:t>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94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 bwMode="auto">
          <a:xfrm>
            <a:off x="286437" y="456249"/>
            <a:ext cx="2839252" cy="363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/>
          <a:stretch/>
        </p:blipFill>
        <p:spPr bwMode="auto">
          <a:xfrm>
            <a:off x="3431418" y="456250"/>
            <a:ext cx="3108823" cy="264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/>
          <a:stretch/>
        </p:blipFill>
        <p:spPr bwMode="auto">
          <a:xfrm>
            <a:off x="3431416" y="3549892"/>
            <a:ext cx="3108822" cy="22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b="1945"/>
          <a:stretch/>
        </p:blipFill>
        <p:spPr bwMode="auto">
          <a:xfrm>
            <a:off x="3400738" y="6357539"/>
            <a:ext cx="3138278" cy="258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7" y="6357539"/>
            <a:ext cx="2839252" cy="258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8483"/>
          <a:stretch/>
        </p:blipFill>
        <p:spPr bwMode="auto">
          <a:xfrm>
            <a:off x="286437" y="4208827"/>
            <a:ext cx="2839252" cy="219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24185" y="106952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Living</a:t>
            </a:r>
            <a:r>
              <a:rPr kumimoji="1" lang="ja-JP" altLang="en-US"/>
              <a:t>　</a:t>
            </a:r>
            <a:r>
              <a:rPr kumimoji="1" lang="en-US" altLang="ja-JP"/>
              <a:t>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62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2" y="527707"/>
            <a:ext cx="2304256" cy="2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35" y="527706"/>
            <a:ext cx="4022948" cy="2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"/>
          <a:stretch/>
        </p:blipFill>
        <p:spPr bwMode="auto">
          <a:xfrm>
            <a:off x="284711" y="3427929"/>
            <a:ext cx="4263225" cy="274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45" y="6294252"/>
            <a:ext cx="4102238" cy="268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3" y="6263835"/>
            <a:ext cx="2177702" cy="271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5"/>
          <a:stretch/>
        </p:blipFill>
        <p:spPr bwMode="auto">
          <a:xfrm>
            <a:off x="4686505" y="3427929"/>
            <a:ext cx="2042078" cy="274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12520" y="179512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Dining</a:t>
            </a:r>
            <a:r>
              <a:rPr kumimoji="1" lang="ja-JP" altLang="en-US"/>
              <a:t>　</a:t>
            </a:r>
            <a:r>
              <a:rPr kumimoji="1" lang="en-US" altLang="ja-JP"/>
              <a:t>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2391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サーマル">
  <a:themeElements>
    <a:clrScheme name="サーマル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サーマル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サーマ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サーマル">
  <a:themeElements>
    <a:clrScheme name="サーマル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サーマル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サーマ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1404</Words>
  <Application>Microsoft Office PowerPoint</Application>
  <PresentationFormat>画面に合わせる (4:3)</PresentationFormat>
  <Paragraphs>358</Paragraphs>
  <Slides>32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32</vt:i4>
      </vt:variant>
    </vt:vector>
  </HeadingPairs>
  <TitlesOfParts>
    <vt:vector size="40" baseType="lpstr">
      <vt:lpstr>HGP明朝E</vt:lpstr>
      <vt:lpstr>HGS明朝B</vt:lpstr>
      <vt:lpstr>ＭＳ 明朝</vt:lpstr>
      <vt:lpstr>游ゴシック</vt:lpstr>
      <vt:lpstr>Arial</vt:lpstr>
      <vt:lpstr>Calibri</vt:lpstr>
      <vt:lpstr>サーマル</vt:lpstr>
      <vt:lpstr>1_サーマル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慎一</dc:creator>
  <cp:lastModifiedBy>三原慎一</cp:lastModifiedBy>
  <cp:revision>1</cp:revision>
  <cp:lastPrinted>2014-11-25T23:30:36Z</cp:lastPrinted>
  <dcterms:created xsi:type="dcterms:W3CDTF">2014-11-25T20:25:26Z</dcterms:created>
  <dcterms:modified xsi:type="dcterms:W3CDTF">2021-06-20T00:45:00Z</dcterms:modified>
</cp:coreProperties>
</file>