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78" r:id="rId2"/>
  </p:sldMasterIdLst>
  <p:notesMasterIdLst>
    <p:notesMasterId r:id="rId38"/>
  </p:notesMasterIdLst>
  <p:sldIdLst>
    <p:sldId id="256" r:id="rId3"/>
    <p:sldId id="267" r:id="rId4"/>
    <p:sldId id="257" r:id="rId5"/>
    <p:sldId id="316" r:id="rId6"/>
    <p:sldId id="258" r:id="rId7"/>
    <p:sldId id="269" r:id="rId8"/>
    <p:sldId id="275" r:id="rId9"/>
    <p:sldId id="1301" r:id="rId10"/>
    <p:sldId id="1302" r:id="rId11"/>
    <p:sldId id="1303" r:id="rId12"/>
    <p:sldId id="1295" r:id="rId13"/>
    <p:sldId id="1294" r:id="rId14"/>
    <p:sldId id="1304" r:id="rId15"/>
    <p:sldId id="270" r:id="rId16"/>
    <p:sldId id="328" r:id="rId17"/>
    <p:sldId id="271" r:id="rId18"/>
    <p:sldId id="294" r:id="rId19"/>
    <p:sldId id="325" r:id="rId20"/>
    <p:sldId id="329" r:id="rId21"/>
    <p:sldId id="331" r:id="rId22"/>
    <p:sldId id="324" r:id="rId23"/>
    <p:sldId id="346" r:id="rId24"/>
    <p:sldId id="272" r:id="rId25"/>
    <p:sldId id="332" r:id="rId26"/>
    <p:sldId id="273" r:id="rId27"/>
    <p:sldId id="308" r:id="rId28"/>
    <p:sldId id="311" r:id="rId29"/>
    <p:sldId id="280" r:id="rId30"/>
    <p:sldId id="327" r:id="rId31"/>
    <p:sldId id="276" r:id="rId32"/>
    <p:sldId id="335" r:id="rId33"/>
    <p:sldId id="320" r:id="rId34"/>
    <p:sldId id="334" r:id="rId35"/>
    <p:sldId id="1291" r:id="rId36"/>
    <p:sldId id="336" r:id="rId37"/>
  </p:sldIdLst>
  <p:sldSz cx="9144000" cy="6858000" type="screen4x3"/>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0033CC"/>
    <a:srgbClr val="216521"/>
    <a:srgbClr val="339933"/>
    <a:srgbClr val="6600CC"/>
    <a:srgbClr val="CC3300"/>
    <a:srgbClr val="FFCCCC"/>
    <a:srgbClr val="FF9966"/>
    <a:srgbClr val="FF99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D8EA2-8AE5-4EBE-B4EB-CC957435D157}" v="2" dt="2021-04-24T01:02:49.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55" autoAdjust="0"/>
  </p:normalViewPr>
  <p:slideViewPr>
    <p:cSldViewPr>
      <p:cViewPr varScale="1">
        <p:scale>
          <a:sx n="101" d="100"/>
          <a:sy n="101" d="100"/>
        </p:scale>
        <p:origin x="191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原慎一" userId="5f70cbe7-f4c8-4824-9758-2abefef14823" providerId="ADAL" clId="{AADD8EA2-8AE5-4EBE-B4EB-CC957435D157}"/>
    <pc:docChg chg="delSld modSld delMainMaster">
      <pc:chgData name="三原慎一" userId="5f70cbe7-f4c8-4824-9758-2abefef14823" providerId="ADAL" clId="{AADD8EA2-8AE5-4EBE-B4EB-CC957435D157}" dt="2021-04-24T01:03:41.554" v="18" actId="2696"/>
      <pc:docMkLst>
        <pc:docMk/>
      </pc:docMkLst>
      <pc:sldChg chg="del">
        <pc:chgData name="三原慎一" userId="5f70cbe7-f4c8-4824-9758-2abefef14823" providerId="ADAL" clId="{AADD8EA2-8AE5-4EBE-B4EB-CC957435D157}" dt="2021-04-24T00:15:02.209" v="0" actId="47"/>
        <pc:sldMkLst>
          <pc:docMk/>
          <pc:sldMk cId="2875587391" sldId="261"/>
        </pc:sldMkLst>
      </pc:sldChg>
      <pc:sldChg chg="del">
        <pc:chgData name="三原慎一" userId="5f70cbe7-f4c8-4824-9758-2abefef14823" providerId="ADAL" clId="{AADD8EA2-8AE5-4EBE-B4EB-CC957435D157}" dt="2021-04-24T00:15:02.209" v="0" actId="47"/>
        <pc:sldMkLst>
          <pc:docMk/>
          <pc:sldMk cId="553044818" sldId="282"/>
        </pc:sldMkLst>
      </pc:sldChg>
      <pc:sldChg chg="del">
        <pc:chgData name="三原慎一" userId="5f70cbe7-f4c8-4824-9758-2abefef14823" providerId="ADAL" clId="{AADD8EA2-8AE5-4EBE-B4EB-CC957435D157}" dt="2021-04-24T00:15:02.209" v="0" actId="47"/>
        <pc:sldMkLst>
          <pc:docMk/>
          <pc:sldMk cId="2975036434" sldId="315"/>
        </pc:sldMkLst>
      </pc:sldChg>
      <pc:sldChg chg="del">
        <pc:chgData name="三原慎一" userId="5f70cbe7-f4c8-4824-9758-2abefef14823" providerId="ADAL" clId="{AADD8EA2-8AE5-4EBE-B4EB-CC957435D157}" dt="2021-04-24T00:15:02.209" v="0" actId="47"/>
        <pc:sldMkLst>
          <pc:docMk/>
          <pc:sldMk cId="1644070624" sldId="317"/>
        </pc:sldMkLst>
      </pc:sldChg>
      <pc:sldChg chg="del">
        <pc:chgData name="三原慎一" userId="5f70cbe7-f4c8-4824-9758-2abefef14823" providerId="ADAL" clId="{AADD8EA2-8AE5-4EBE-B4EB-CC957435D157}" dt="2021-04-24T00:15:02.209" v="0" actId="47"/>
        <pc:sldMkLst>
          <pc:docMk/>
          <pc:sldMk cId="1801516153" sldId="318"/>
        </pc:sldMkLst>
      </pc:sldChg>
      <pc:sldChg chg="del">
        <pc:chgData name="三原慎一" userId="5f70cbe7-f4c8-4824-9758-2abefef14823" providerId="ADAL" clId="{AADD8EA2-8AE5-4EBE-B4EB-CC957435D157}" dt="2021-04-24T00:15:02.209" v="0" actId="47"/>
        <pc:sldMkLst>
          <pc:docMk/>
          <pc:sldMk cId="4130498059" sldId="319"/>
        </pc:sldMkLst>
      </pc:sldChg>
      <pc:sldChg chg="del">
        <pc:chgData name="三原慎一" userId="5f70cbe7-f4c8-4824-9758-2abefef14823" providerId="ADAL" clId="{AADD8EA2-8AE5-4EBE-B4EB-CC957435D157}" dt="2021-04-24T00:15:02.209" v="0" actId="47"/>
        <pc:sldMkLst>
          <pc:docMk/>
          <pc:sldMk cId="2130943535" sldId="427"/>
        </pc:sldMkLst>
      </pc:sldChg>
      <pc:sldChg chg="del">
        <pc:chgData name="三原慎一" userId="5f70cbe7-f4c8-4824-9758-2abefef14823" providerId="ADAL" clId="{AADD8EA2-8AE5-4EBE-B4EB-CC957435D157}" dt="2021-04-24T00:15:02.209" v="0" actId="47"/>
        <pc:sldMkLst>
          <pc:docMk/>
          <pc:sldMk cId="3361427181" sldId="430"/>
        </pc:sldMkLst>
      </pc:sldChg>
      <pc:sldChg chg="del">
        <pc:chgData name="三原慎一" userId="5f70cbe7-f4c8-4824-9758-2abefef14823" providerId="ADAL" clId="{AADD8EA2-8AE5-4EBE-B4EB-CC957435D157}" dt="2021-04-24T00:15:02.209" v="0" actId="47"/>
        <pc:sldMkLst>
          <pc:docMk/>
          <pc:sldMk cId="3923943327" sldId="431"/>
        </pc:sldMkLst>
      </pc:sldChg>
      <pc:sldChg chg="del">
        <pc:chgData name="三原慎一" userId="5f70cbe7-f4c8-4824-9758-2abefef14823" providerId="ADAL" clId="{AADD8EA2-8AE5-4EBE-B4EB-CC957435D157}" dt="2021-04-24T00:15:02.209" v="0" actId="47"/>
        <pc:sldMkLst>
          <pc:docMk/>
          <pc:sldMk cId="3330045803" sldId="432"/>
        </pc:sldMkLst>
      </pc:sldChg>
      <pc:sldChg chg="del">
        <pc:chgData name="三原慎一" userId="5f70cbe7-f4c8-4824-9758-2abefef14823" providerId="ADAL" clId="{AADD8EA2-8AE5-4EBE-B4EB-CC957435D157}" dt="2021-04-24T00:15:02.209" v="0" actId="47"/>
        <pc:sldMkLst>
          <pc:docMk/>
          <pc:sldMk cId="2320842696" sldId="433"/>
        </pc:sldMkLst>
      </pc:sldChg>
      <pc:sldChg chg="del">
        <pc:chgData name="三原慎一" userId="5f70cbe7-f4c8-4824-9758-2abefef14823" providerId="ADAL" clId="{AADD8EA2-8AE5-4EBE-B4EB-CC957435D157}" dt="2021-04-24T00:15:02.209" v="0" actId="47"/>
        <pc:sldMkLst>
          <pc:docMk/>
          <pc:sldMk cId="981098639" sldId="434"/>
        </pc:sldMkLst>
      </pc:sldChg>
      <pc:sldChg chg="del">
        <pc:chgData name="三原慎一" userId="5f70cbe7-f4c8-4824-9758-2abefef14823" providerId="ADAL" clId="{AADD8EA2-8AE5-4EBE-B4EB-CC957435D157}" dt="2021-04-24T00:15:02.209" v="0" actId="47"/>
        <pc:sldMkLst>
          <pc:docMk/>
          <pc:sldMk cId="809644394" sldId="435"/>
        </pc:sldMkLst>
      </pc:sldChg>
      <pc:sldChg chg="del">
        <pc:chgData name="三原慎一" userId="5f70cbe7-f4c8-4824-9758-2abefef14823" providerId="ADAL" clId="{AADD8EA2-8AE5-4EBE-B4EB-CC957435D157}" dt="2021-04-24T00:15:02.209" v="0" actId="47"/>
        <pc:sldMkLst>
          <pc:docMk/>
          <pc:sldMk cId="2768263827" sldId="436"/>
        </pc:sldMkLst>
      </pc:sldChg>
      <pc:sldChg chg="del">
        <pc:chgData name="三原慎一" userId="5f70cbe7-f4c8-4824-9758-2abefef14823" providerId="ADAL" clId="{AADD8EA2-8AE5-4EBE-B4EB-CC957435D157}" dt="2021-04-24T00:15:02.209" v="0" actId="47"/>
        <pc:sldMkLst>
          <pc:docMk/>
          <pc:sldMk cId="2495090139" sldId="437"/>
        </pc:sldMkLst>
      </pc:sldChg>
      <pc:sldChg chg="del">
        <pc:chgData name="三原慎一" userId="5f70cbe7-f4c8-4824-9758-2abefef14823" providerId="ADAL" clId="{AADD8EA2-8AE5-4EBE-B4EB-CC957435D157}" dt="2021-04-24T00:15:02.209" v="0" actId="47"/>
        <pc:sldMkLst>
          <pc:docMk/>
          <pc:sldMk cId="328184120" sldId="438"/>
        </pc:sldMkLst>
      </pc:sldChg>
      <pc:sldChg chg="del">
        <pc:chgData name="三原慎一" userId="5f70cbe7-f4c8-4824-9758-2abefef14823" providerId="ADAL" clId="{AADD8EA2-8AE5-4EBE-B4EB-CC957435D157}" dt="2021-04-24T00:15:02.209" v="0" actId="47"/>
        <pc:sldMkLst>
          <pc:docMk/>
          <pc:sldMk cId="1370180997" sldId="439"/>
        </pc:sldMkLst>
      </pc:sldChg>
      <pc:sldChg chg="del">
        <pc:chgData name="三原慎一" userId="5f70cbe7-f4c8-4824-9758-2abefef14823" providerId="ADAL" clId="{AADD8EA2-8AE5-4EBE-B4EB-CC957435D157}" dt="2021-04-24T00:15:02.209" v="0" actId="47"/>
        <pc:sldMkLst>
          <pc:docMk/>
          <pc:sldMk cId="2294473109" sldId="440"/>
        </pc:sldMkLst>
      </pc:sldChg>
      <pc:sldChg chg="del">
        <pc:chgData name="三原慎一" userId="5f70cbe7-f4c8-4824-9758-2abefef14823" providerId="ADAL" clId="{AADD8EA2-8AE5-4EBE-B4EB-CC957435D157}" dt="2021-04-24T00:15:02.209" v="0" actId="47"/>
        <pc:sldMkLst>
          <pc:docMk/>
          <pc:sldMk cId="1740295219" sldId="441"/>
        </pc:sldMkLst>
      </pc:sldChg>
      <pc:sldChg chg="del">
        <pc:chgData name="三原慎一" userId="5f70cbe7-f4c8-4824-9758-2abefef14823" providerId="ADAL" clId="{AADD8EA2-8AE5-4EBE-B4EB-CC957435D157}" dt="2021-04-24T00:15:02.209" v="0" actId="47"/>
        <pc:sldMkLst>
          <pc:docMk/>
          <pc:sldMk cId="196284058" sldId="621"/>
        </pc:sldMkLst>
      </pc:sldChg>
      <pc:sldChg chg="del">
        <pc:chgData name="三原慎一" userId="5f70cbe7-f4c8-4824-9758-2abefef14823" providerId="ADAL" clId="{AADD8EA2-8AE5-4EBE-B4EB-CC957435D157}" dt="2021-04-24T00:15:02.209" v="0" actId="47"/>
        <pc:sldMkLst>
          <pc:docMk/>
          <pc:sldMk cId="3963022441" sldId="622"/>
        </pc:sldMkLst>
      </pc:sldChg>
      <pc:sldChg chg="del">
        <pc:chgData name="三原慎一" userId="5f70cbe7-f4c8-4824-9758-2abefef14823" providerId="ADAL" clId="{AADD8EA2-8AE5-4EBE-B4EB-CC957435D157}" dt="2021-04-24T00:15:02.209" v="0" actId="47"/>
        <pc:sldMkLst>
          <pc:docMk/>
          <pc:sldMk cId="4008690684" sldId="623"/>
        </pc:sldMkLst>
      </pc:sldChg>
      <pc:sldChg chg="del">
        <pc:chgData name="三原慎一" userId="5f70cbe7-f4c8-4824-9758-2abefef14823" providerId="ADAL" clId="{AADD8EA2-8AE5-4EBE-B4EB-CC957435D157}" dt="2021-04-24T00:15:02.209" v="0" actId="47"/>
        <pc:sldMkLst>
          <pc:docMk/>
          <pc:sldMk cId="2094457810" sldId="624"/>
        </pc:sldMkLst>
      </pc:sldChg>
      <pc:sldChg chg="del">
        <pc:chgData name="三原慎一" userId="5f70cbe7-f4c8-4824-9758-2abefef14823" providerId="ADAL" clId="{AADD8EA2-8AE5-4EBE-B4EB-CC957435D157}" dt="2021-04-24T00:15:02.209" v="0" actId="47"/>
        <pc:sldMkLst>
          <pc:docMk/>
          <pc:sldMk cId="2875707231" sldId="625"/>
        </pc:sldMkLst>
      </pc:sldChg>
      <pc:sldChg chg="del">
        <pc:chgData name="三原慎一" userId="5f70cbe7-f4c8-4824-9758-2abefef14823" providerId="ADAL" clId="{AADD8EA2-8AE5-4EBE-B4EB-CC957435D157}" dt="2021-04-24T00:15:02.209" v="0" actId="47"/>
        <pc:sldMkLst>
          <pc:docMk/>
          <pc:sldMk cId="1063871312" sldId="626"/>
        </pc:sldMkLst>
      </pc:sldChg>
      <pc:sldChg chg="del">
        <pc:chgData name="三原慎一" userId="5f70cbe7-f4c8-4824-9758-2abefef14823" providerId="ADAL" clId="{AADD8EA2-8AE5-4EBE-B4EB-CC957435D157}" dt="2021-04-24T00:15:02.209" v="0" actId="47"/>
        <pc:sldMkLst>
          <pc:docMk/>
          <pc:sldMk cId="3807935666" sldId="627"/>
        </pc:sldMkLst>
      </pc:sldChg>
      <pc:sldChg chg="del">
        <pc:chgData name="三原慎一" userId="5f70cbe7-f4c8-4824-9758-2abefef14823" providerId="ADAL" clId="{AADD8EA2-8AE5-4EBE-B4EB-CC957435D157}" dt="2021-04-24T00:15:02.209" v="0" actId="47"/>
        <pc:sldMkLst>
          <pc:docMk/>
          <pc:sldMk cId="3996751085" sldId="628"/>
        </pc:sldMkLst>
      </pc:sldChg>
      <pc:sldChg chg="del">
        <pc:chgData name="三原慎一" userId="5f70cbe7-f4c8-4824-9758-2abefef14823" providerId="ADAL" clId="{AADD8EA2-8AE5-4EBE-B4EB-CC957435D157}" dt="2021-04-24T00:15:02.209" v="0" actId="47"/>
        <pc:sldMkLst>
          <pc:docMk/>
          <pc:sldMk cId="2539713322" sldId="629"/>
        </pc:sldMkLst>
      </pc:sldChg>
      <pc:sldChg chg="del">
        <pc:chgData name="三原慎一" userId="5f70cbe7-f4c8-4824-9758-2abefef14823" providerId="ADAL" clId="{AADD8EA2-8AE5-4EBE-B4EB-CC957435D157}" dt="2021-04-24T00:15:02.209" v="0" actId="47"/>
        <pc:sldMkLst>
          <pc:docMk/>
          <pc:sldMk cId="3612570041" sldId="630"/>
        </pc:sldMkLst>
      </pc:sldChg>
      <pc:sldChg chg="del">
        <pc:chgData name="三原慎一" userId="5f70cbe7-f4c8-4824-9758-2abefef14823" providerId="ADAL" clId="{AADD8EA2-8AE5-4EBE-B4EB-CC957435D157}" dt="2021-04-24T00:15:02.209" v="0" actId="47"/>
        <pc:sldMkLst>
          <pc:docMk/>
          <pc:sldMk cId="1321109703" sldId="631"/>
        </pc:sldMkLst>
      </pc:sldChg>
      <pc:sldChg chg="del">
        <pc:chgData name="三原慎一" userId="5f70cbe7-f4c8-4824-9758-2abefef14823" providerId="ADAL" clId="{AADD8EA2-8AE5-4EBE-B4EB-CC957435D157}" dt="2021-04-24T00:15:02.209" v="0" actId="47"/>
        <pc:sldMkLst>
          <pc:docMk/>
          <pc:sldMk cId="920760628" sldId="632"/>
        </pc:sldMkLst>
      </pc:sldChg>
      <pc:sldChg chg="del">
        <pc:chgData name="三原慎一" userId="5f70cbe7-f4c8-4824-9758-2abefef14823" providerId="ADAL" clId="{AADD8EA2-8AE5-4EBE-B4EB-CC957435D157}" dt="2021-04-24T00:15:02.209" v="0" actId="47"/>
        <pc:sldMkLst>
          <pc:docMk/>
          <pc:sldMk cId="3176923823" sldId="633"/>
        </pc:sldMkLst>
      </pc:sldChg>
      <pc:sldChg chg="del">
        <pc:chgData name="三原慎一" userId="5f70cbe7-f4c8-4824-9758-2abefef14823" providerId="ADAL" clId="{AADD8EA2-8AE5-4EBE-B4EB-CC957435D157}" dt="2021-04-24T00:15:02.209" v="0" actId="47"/>
        <pc:sldMkLst>
          <pc:docMk/>
          <pc:sldMk cId="1424869551" sldId="634"/>
        </pc:sldMkLst>
      </pc:sldChg>
      <pc:sldChg chg="del">
        <pc:chgData name="三原慎一" userId="5f70cbe7-f4c8-4824-9758-2abefef14823" providerId="ADAL" clId="{AADD8EA2-8AE5-4EBE-B4EB-CC957435D157}" dt="2021-04-24T00:15:02.209" v="0" actId="47"/>
        <pc:sldMkLst>
          <pc:docMk/>
          <pc:sldMk cId="232220517" sldId="635"/>
        </pc:sldMkLst>
      </pc:sldChg>
      <pc:sldChg chg="del">
        <pc:chgData name="三原慎一" userId="5f70cbe7-f4c8-4824-9758-2abefef14823" providerId="ADAL" clId="{AADD8EA2-8AE5-4EBE-B4EB-CC957435D157}" dt="2021-04-24T00:15:02.209" v="0" actId="47"/>
        <pc:sldMkLst>
          <pc:docMk/>
          <pc:sldMk cId="2110447071" sldId="637"/>
        </pc:sldMkLst>
      </pc:sldChg>
      <pc:sldChg chg="del">
        <pc:chgData name="三原慎一" userId="5f70cbe7-f4c8-4824-9758-2abefef14823" providerId="ADAL" clId="{AADD8EA2-8AE5-4EBE-B4EB-CC957435D157}" dt="2021-04-24T00:15:02.209" v="0" actId="47"/>
        <pc:sldMkLst>
          <pc:docMk/>
          <pc:sldMk cId="2064904630" sldId="1287"/>
        </pc:sldMkLst>
      </pc:sldChg>
      <pc:sldChg chg="del">
        <pc:chgData name="三原慎一" userId="5f70cbe7-f4c8-4824-9758-2abefef14823" providerId="ADAL" clId="{AADD8EA2-8AE5-4EBE-B4EB-CC957435D157}" dt="2021-04-24T00:15:02.209" v="0" actId="47"/>
        <pc:sldMkLst>
          <pc:docMk/>
          <pc:sldMk cId="1745086711" sldId="1289"/>
        </pc:sldMkLst>
      </pc:sldChg>
      <pc:sldChg chg="del">
        <pc:chgData name="三原慎一" userId="5f70cbe7-f4c8-4824-9758-2abefef14823" providerId="ADAL" clId="{AADD8EA2-8AE5-4EBE-B4EB-CC957435D157}" dt="2021-04-24T00:15:02.209" v="0" actId="47"/>
        <pc:sldMkLst>
          <pc:docMk/>
          <pc:sldMk cId="2414737886" sldId="1290"/>
        </pc:sldMkLst>
      </pc:sldChg>
      <pc:sldChg chg="del">
        <pc:chgData name="三原慎一" userId="5f70cbe7-f4c8-4824-9758-2abefef14823" providerId="ADAL" clId="{AADD8EA2-8AE5-4EBE-B4EB-CC957435D157}" dt="2021-04-24T00:15:02.209" v="0" actId="47"/>
        <pc:sldMkLst>
          <pc:docMk/>
          <pc:sldMk cId="364516514" sldId="1292"/>
        </pc:sldMkLst>
      </pc:sldChg>
      <pc:sldChg chg="del">
        <pc:chgData name="三原慎一" userId="5f70cbe7-f4c8-4824-9758-2abefef14823" providerId="ADAL" clId="{AADD8EA2-8AE5-4EBE-B4EB-CC957435D157}" dt="2021-04-24T00:15:02.209" v="0" actId="47"/>
        <pc:sldMkLst>
          <pc:docMk/>
          <pc:sldMk cId="3258818051" sldId="1293"/>
        </pc:sldMkLst>
      </pc:sldChg>
      <pc:sldChg chg="del">
        <pc:chgData name="三原慎一" userId="5f70cbe7-f4c8-4824-9758-2abefef14823" providerId="ADAL" clId="{AADD8EA2-8AE5-4EBE-B4EB-CC957435D157}" dt="2021-04-24T01:03:41.554" v="18" actId="2696"/>
        <pc:sldMkLst>
          <pc:docMk/>
          <pc:sldMk cId="3900242953" sldId="1300"/>
        </pc:sldMkLst>
      </pc:sldChg>
      <pc:sldChg chg="modSp mod">
        <pc:chgData name="三原慎一" userId="5f70cbe7-f4c8-4824-9758-2abefef14823" providerId="ADAL" clId="{AADD8EA2-8AE5-4EBE-B4EB-CC957435D157}" dt="2021-04-24T01:03:25.218" v="17" actId="20577"/>
        <pc:sldMkLst>
          <pc:docMk/>
          <pc:sldMk cId="4024318433" sldId="1301"/>
        </pc:sldMkLst>
        <pc:spChg chg="mod">
          <ac:chgData name="三原慎一" userId="5f70cbe7-f4c8-4824-9758-2abefef14823" providerId="ADAL" clId="{AADD8EA2-8AE5-4EBE-B4EB-CC957435D157}" dt="2021-04-24T01:03:25.218" v="17" actId="20577"/>
          <ac:spMkLst>
            <pc:docMk/>
            <pc:sldMk cId="4024318433" sldId="1301"/>
            <ac:spMk id="11" creationId="{AA5420E3-DDCF-4604-B4D5-90A826F8BB33}"/>
          </ac:spMkLst>
        </pc:spChg>
      </pc:sldChg>
      <pc:sldChg chg="modSp mod">
        <pc:chgData name="三原慎一" userId="5f70cbe7-f4c8-4824-9758-2abefef14823" providerId="ADAL" clId="{AADD8EA2-8AE5-4EBE-B4EB-CC957435D157}" dt="2021-04-24T01:03:15.178" v="13" actId="20577"/>
        <pc:sldMkLst>
          <pc:docMk/>
          <pc:sldMk cId="1261775885" sldId="1302"/>
        </pc:sldMkLst>
        <pc:spChg chg="mod">
          <ac:chgData name="三原慎一" userId="5f70cbe7-f4c8-4824-9758-2abefef14823" providerId="ADAL" clId="{AADD8EA2-8AE5-4EBE-B4EB-CC957435D157}" dt="2021-04-24T01:03:15.178" v="13" actId="20577"/>
          <ac:spMkLst>
            <pc:docMk/>
            <pc:sldMk cId="1261775885" sldId="1302"/>
            <ac:spMk id="17" creationId="{E582E564-A8B9-4A01-ACCD-CDEB76A9BA8A}"/>
          </ac:spMkLst>
        </pc:spChg>
      </pc:sldChg>
      <pc:sldMasterChg chg="del delSldLayout">
        <pc:chgData name="三原慎一" userId="5f70cbe7-f4c8-4824-9758-2abefef14823" providerId="ADAL" clId="{AADD8EA2-8AE5-4EBE-B4EB-CC957435D157}" dt="2021-04-24T00:15:02.209" v="0" actId="47"/>
        <pc:sldMasterMkLst>
          <pc:docMk/>
          <pc:sldMasterMk cId="538071950" sldId="2147483745"/>
        </pc:sldMasterMkLst>
        <pc:sldLayoutChg chg="del">
          <pc:chgData name="三原慎一" userId="5f70cbe7-f4c8-4824-9758-2abefef14823" providerId="ADAL" clId="{AADD8EA2-8AE5-4EBE-B4EB-CC957435D157}" dt="2021-04-24T00:15:02.209" v="0" actId="47"/>
          <pc:sldLayoutMkLst>
            <pc:docMk/>
            <pc:sldMasterMk cId="538071950" sldId="2147483745"/>
            <pc:sldLayoutMk cId="2942636553" sldId="2147483746"/>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538238640" sldId="2147483747"/>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937760110" sldId="2147483748"/>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391672879" sldId="2147483749"/>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3866632080" sldId="2147483750"/>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3751744644" sldId="2147483751"/>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1435501606" sldId="2147483752"/>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1409918649" sldId="2147483753"/>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357177247" sldId="2147483754"/>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3276928039" sldId="2147483755"/>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4096483976" sldId="2147483756"/>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654408698" sldId="2147483757"/>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1152579649" sldId="2147483758"/>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1105271779" sldId="2147483759"/>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1135762753" sldId="2147483760"/>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400549287" sldId="2147483761"/>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363047151" sldId="2147483762"/>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332690687" sldId="2147483763"/>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2376311901" sldId="2147483764"/>
          </pc:sldLayoutMkLst>
        </pc:sldLayoutChg>
        <pc:sldLayoutChg chg="del">
          <pc:chgData name="三原慎一" userId="5f70cbe7-f4c8-4824-9758-2abefef14823" providerId="ADAL" clId="{AADD8EA2-8AE5-4EBE-B4EB-CC957435D157}" dt="2021-04-24T00:15:02.209" v="0" actId="47"/>
          <pc:sldLayoutMkLst>
            <pc:docMk/>
            <pc:sldMasterMk cId="538071950" sldId="2147483745"/>
            <pc:sldLayoutMk cId="802751994" sldId="2147483765"/>
          </pc:sldLayoutMkLst>
        </pc:sldLayoutChg>
      </pc:sldMasterChg>
      <pc:sldMasterChg chg="del delSldLayout">
        <pc:chgData name="三原慎一" userId="5f70cbe7-f4c8-4824-9758-2abefef14823" providerId="ADAL" clId="{AADD8EA2-8AE5-4EBE-B4EB-CC957435D157}" dt="2021-04-24T00:15:02.209" v="0" actId="47"/>
        <pc:sldMasterMkLst>
          <pc:docMk/>
          <pc:sldMasterMk cId="178610546" sldId="2147483790"/>
        </pc:sldMasterMkLst>
        <pc:sldLayoutChg chg="del">
          <pc:chgData name="三原慎一" userId="5f70cbe7-f4c8-4824-9758-2abefef14823" providerId="ADAL" clId="{AADD8EA2-8AE5-4EBE-B4EB-CC957435D157}" dt="2021-04-24T00:15:02.209" v="0" actId="47"/>
          <pc:sldLayoutMkLst>
            <pc:docMk/>
            <pc:sldMasterMk cId="178610546" sldId="2147483790"/>
            <pc:sldLayoutMk cId="2378906028" sldId="2147483791"/>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1135851218" sldId="2147483792"/>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3517550900" sldId="2147483793"/>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809168991" sldId="2147483794"/>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4174135463" sldId="2147483795"/>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1472082262" sldId="2147483796"/>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201714207" sldId="2147483797"/>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3092518504" sldId="2147483798"/>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3298544586" sldId="2147483799"/>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104567775" sldId="2147483800"/>
          </pc:sldLayoutMkLst>
        </pc:sldLayoutChg>
        <pc:sldLayoutChg chg="del">
          <pc:chgData name="三原慎一" userId="5f70cbe7-f4c8-4824-9758-2abefef14823" providerId="ADAL" clId="{AADD8EA2-8AE5-4EBE-B4EB-CC957435D157}" dt="2021-04-24T00:15:02.209" v="0" actId="47"/>
          <pc:sldLayoutMkLst>
            <pc:docMk/>
            <pc:sldMasterMk cId="178610546" sldId="2147483790"/>
            <pc:sldLayoutMk cId="1874513690" sldId="2147483801"/>
          </pc:sldLayoutMkLst>
        </pc:sldLayoutChg>
      </pc:sldMasterChg>
    </pc:docChg>
  </pc:docChgLst>
  <pc:docChgLst>
    <pc:chgData name="三原慎一" userId="5f70cbe7-f4c8-4824-9758-2abefef14823" providerId="ADAL" clId="{43FB48D1-9ED6-454F-AA94-200BAFA8D0EA}"/>
    <pc:docChg chg="custSel addSld delSld modSld sldOrd modMainMaster">
      <pc:chgData name="三原慎一" userId="5f70cbe7-f4c8-4824-9758-2abefef14823" providerId="ADAL" clId="{43FB48D1-9ED6-454F-AA94-200BAFA8D0EA}" dt="2021-04-22T02:05:31.932" v="1318" actId="1036"/>
      <pc:docMkLst>
        <pc:docMk/>
      </pc:docMkLst>
      <pc:sldChg chg="modSp mod">
        <pc:chgData name="三原慎一" userId="5f70cbe7-f4c8-4824-9758-2abefef14823" providerId="ADAL" clId="{43FB48D1-9ED6-454F-AA94-200BAFA8D0EA}" dt="2021-04-22T01:37:31.124" v="646" actId="2711"/>
        <pc:sldMkLst>
          <pc:docMk/>
          <pc:sldMk cId="2174811597" sldId="256"/>
        </pc:sldMkLst>
        <pc:spChg chg="mod">
          <ac:chgData name="三原慎一" userId="5f70cbe7-f4c8-4824-9758-2abefef14823" providerId="ADAL" clId="{43FB48D1-9ED6-454F-AA94-200BAFA8D0EA}" dt="2021-04-22T01:37:31.124" v="646" actId="2711"/>
          <ac:spMkLst>
            <pc:docMk/>
            <pc:sldMk cId="2174811597" sldId="256"/>
            <ac:spMk id="2" creationId="{00000000-0000-0000-0000-000000000000}"/>
          </ac:spMkLst>
        </pc:spChg>
        <pc:spChg chg="mod">
          <ac:chgData name="三原慎一" userId="5f70cbe7-f4c8-4824-9758-2abefef14823" providerId="ADAL" clId="{43FB48D1-9ED6-454F-AA94-200BAFA8D0EA}" dt="2021-04-22T01:37:31.124" v="646" actId="2711"/>
          <ac:spMkLst>
            <pc:docMk/>
            <pc:sldMk cId="2174811597" sldId="256"/>
            <ac:spMk id="3" creationId="{00000000-0000-0000-0000-000000000000}"/>
          </ac:spMkLst>
        </pc:spChg>
        <pc:spChg chg="mod">
          <ac:chgData name="三原慎一" userId="5f70cbe7-f4c8-4824-9758-2abefef14823" providerId="ADAL" clId="{43FB48D1-9ED6-454F-AA94-200BAFA8D0EA}" dt="2021-04-22T01:37:31.124" v="646" actId="2711"/>
          <ac:spMkLst>
            <pc:docMk/>
            <pc:sldMk cId="2174811597" sldId="256"/>
            <ac:spMk id="4" creationId="{00000000-0000-0000-0000-000000000000}"/>
          </ac:spMkLst>
        </pc:spChg>
      </pc:sldChg>
      <pc:sldChg chg="modSp mod">
        <pc:chgData name="三原慎一" userId="5f70cbe7-f4c8-4824-9758-2abefef14823" providerId="ADAL" clId="{43FB48D1-9ED6-454F-AA94-200BAFA8D0EA}" dt="2021-04-22T01:38:00.439" v="672" actId="1036"/>
        <pc:sldMkLst>
          <pc:docMk/>
          <pc:sldMk cId="2947238357" sldId="257"/>
        </pc:sldMkLst>
        <pc:spChg chg="mod">
          <ac:chgData name="三原慎一" userId="5f70cbe7-f4c8-4824-9758-2abefef14823" providerId="ADAL" clId="{43FB48D1-9ED6-454F-AA94-200BAFA8D0EA}" dt="2021-04-22T01:38:00.439" v="672" actId="1036"/>
          <ac:spMkLst>
            <pc:docMk/>
            <pc:sldMk cId="2947238357" sldId="257"/>
            <ac:spMk id="2" creationId="{00000000-0000-0000-0000-000000000000}"/>
          </ac:spMkLst>
        </pc:spChg>
        <pc:spChg chg="mod">
          <ac:chgData name="三原慎一" userId="5f70cbe7-f4c8-4824-9758-2abefef14823" providerId="ADAL" clId="{43FB48D1-9ED6-454F-AA94-200BAFA8D0EA}" dt="2021-04-22T01:37:51.605" v="658" actId="2711"/>
          <ac:spMkLst>
            <pc:docMk/>
            <pc:sldMk cId="2947238357" sldId="257"/>
            <ac:spMk id="3" creationId="{00000000-0000-0000-0000-000000000000}"/>
          </ac:spMkLst>
        </pc:spChg>
        <pc:spChg chg="mod">
          <ac:chgData name="三原慎一" userId="5f70cbe7-f4c8-4824-9758-2abefef14823" providerId="ADAL" clId="{43FB48D1-9ED6-454F-AA94-200BAFA8D0EA}" dt="2021-04-22T01:37:51.605" v="658" actId="2711"/>
          <ac:spMkLst>
            <pc:docMk/>
            <pc:sldMk cId="2947238357" sldId="257"/>
            <ac:spMk id="4" creationId="{00000000-0000-0000-0000-000000000000}"/>
          </ac:spMkLst>
        </pc:spChg>
        <pc:spChg chg="mod">
          <ac:chgData name="三原慎一" userId="5f70cbe7-f4c8-4824-9758-2abefef14823" providerId="ADAL" clId="{43FB48D1-9ED6-454F-AA94-200BAFA8D0EA}" dt="2021-04-22T01:37:51.605" v="658" actId="2711"/>
          <ac:spMkLst>
            <pc:docMk/>
            <pc:sldMk cId="2947238357" sldId="257"/>
            <ac:spMk id="5" creationId="{00000000-0000-0000-0000-000000000000}"/>
          </ac:spMkLst>
        </pc:spChg>
        <pc:spChg chg="mod">
          <ac:chgData name="三原慎一" userId="5f70cbe7-f4c8-4824-9758-2abefef14823" providerId="ADAL" clId="{43FB48D1-9ED6-454F-AA94-200BAFA8D0EA}" dt="2021-04-22T01:37:51.605" v="658" actId="2711"/>
          <ac:spMkLst>
            <pc:docMk/>
            <pc:sldMk cId="2947238357" sldId="257"/>
            <ac:spMk id="6" creationId="{00000000-0000-0000-0000-000000000000}"/>
          </ac:spMkLst>
        </pc:spChg>
      </pc:sldChg>
      <pc:sldChg chg="modSp mod">
        <pc:chgData name="三原慎一" userId="5f70cbe7-f4c8-4824-9758-2abefef14823" providerId="ADAL" clId="{43FB48D1-9ED6-454F-AA94-200BAFA8D0EA}" dt="2021-04-22T01:38:46.251" v="707" actId="1036"/>
        <pc:sldMkLst>
          <pc:docMk/>
          <pc:sldMk cId="1798464643" sldId="258"/>
        </pc:sldMkLst>
        <pc:spChg chg="mod">
          <ac:chgData name="三原慎一" userId="5f70cbe7-f4c8-4824-9758-2abefef14823" providerId="ADAL" clId="{43FB48D1-9ED6-454F-AA94-200BAFA8D0EA}" dt="2021-04-22T01:38:37.834" v="692" actId="2711"/>
          <ac:spMkLst>
            <pc:docMk/>
            <pc:sldMk cId="1798464643" sldId="258"/>
            <ac:spMk id="2"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3"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4"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5" creationId="{00000000-0000-0000-0000-000000000000}"/>
          </ac:spMkLst>
        </pc:spChg>
        <pc:spChg chg="mod">
          <ac:chgData name="三原慎一" userId="5f70cbe7-f4c8-4824-9758-2abefef14823" providerId="ADAL" clId="{43FB48D1-9ED6-454F-AA94-200BAFA8D0EA}" dt="2021-04-22T01:38:46.251" v="707" actId="1036"/>
          <ac:spMkLst>
            <pc:docMk/>
            <pc:sldMk cId="1798464643" sldId="258"/>
            <ac:spMk id="6"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7"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9"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0"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1"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2"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3"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4"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5"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6"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7"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8"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19"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20"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21"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23" creationId="{00000000-0000-0000-0000-000000000000}"/>
          </ac:spMkLst>
        </pc:spChg>
        <pc:spChg chg="mod">
          <ac:chgData name="三原慎一" userId="5f70cbe7-f4c8-4824-9758-2abefef14823" providerId="ADAL" clId="{43FB48D1-9ED6-454F-AA94-200BAFA8D0EA}" dt="2021-04-22T01:38:37.834" v="692" actId="2711"/>
          <ac:spMkLst>
            <pc:docMk/>
            <pc:sldMk cId="1798464643" sldId="258"/>
            <ac:spMk id="24" creationId="{00000000-0000-0000-0000-000000000000}"/>
          </ac:spMkLst>
        </pc:spChg>
      </pc:sldChg>
      <pc:sldChg chg="modSp mod">
        <pc:chgData name="三原慎一" userId="5f70cbe7-f4c8-4824-9758-2abefef14823" providerId="ADAL" clId="{43FB48D1-9ED6-454F-AA94-200BAFA8D0EA}" dt="2021-04-22T02:02:17.993" v="1228" actId="2711"/>
        <pc:sldMkLst>
          <pc:docMk/>
          <pc:sldMk cId="1545964964" sldId="259"/>
        </pc:sldMkLst>
        <pc:spChg chg="mod">
          <ac:chgData name="三原慎一" userId="5f70cbe7-f4c8-4824-9758-2abefef14823" providerId="ADAL" clId="{43FB48D1-9ED6-454F-AA94-200BAFA8D0EA}" dt="2021-04-22T02:02:17.993" v="1228" actId="2711"/>
          <ac:spMkLst>
            <pc:docMk/>
            <pc:sldMk cId="1545964964" sldId="259"/>
            <ac:spMk id="2" creationId="{00000000-0000-0000-0000-000000000000}"/>
          </ac:spMkLst>
        </pc:spChg>
        <pc:spChg chg="mod">
          <ac:chgData name="三原慎一" userId="5f70cbe7-f4c8-4824-9758-2abefef14823" providerId="ADAL" clId="{43FB48D1-9ED6-454F-AA94-200BAFA8D0EA}" dt="2021-04-22T02:02:17.993" v="1228" actId="2711"/>
          <ac:spMkLst>
            <pc:docMk/>
            <pc:sldMk cId="1545964964" sldId="259"/>
            <ac:spMk id="4" creationId="{00000000-0000-0000-0000-000000000000}"/>
          </ac:spMkLst>
        </pc:spChg>
        <pc:spChg chg="mod">
          <ac:chgData name="三原慎一" userId="5f70cbe7-f4c8-4824-9758-2abefef14823" providerId="ADAL" clId="{43FB48D1-9ED6-454F-AA94-200BAFA8D0EA}" dt="2021-04-22T02:02:17.993" v="1228" actId="2711"/>
          <ac:spMkLst>
            <pc:docMk/>
            <pc:sldMk cId="1545964964" sldId="259"/>
            <ac:spMk id="5" creationId="{00000000-0000-0000-0000-000000000000}"/>
          </ac:spMkLst>
        </pc:spChg>
        <pc:picChg chg="mod">
          <ac:chgData name="三原慎一" userId="5f70cbe7-f4c8-4824-9758-2abefef14823" providerId="ADAL" clId="{43FB48D1-9ED6-454F-AA94-200BAFA8D0EA}" dt="2021-04-22T02:02:17.993" v="1228" actId="2711"/>
          <ac:picMkLst>
            <pc:docMk/>
            <pc:sldMk cId="1545964964" sldId="259"/>
            <ac:picMk id="1027" creationId="{00000000-0000-0000-0000-000000000000}"/>
          </ac:picMkLst>
        </pc:picChg>
        <pc:picChg chg="mod">
          <ac:chgData name="三原慎一" userId="5f70cbe7-f4c8-4824-9758-2abefef14823" providerId="ADAL" clId="{43FB48D1-9ED6-454F-AA94-200BAFA8D0EA}" dt="2021-04-22T02:02:17.993" v="1228" actId="2711"/>
          <ac:picMkLst>
            <pc:docMk/>
            <pc:sldMk cId="1545964964" sldId="259"/>
            <ac:picMk id="1029" creationId="{00000000-0000-0000-0000-000000000000}"/>
          </ac:picMkLst>
        </pc:picChg>
        <pc:picChg chg="mod">
          <ac:chgData name="三原慎一" userId="5f70cbe7-f4c8-4824-9758-2abefef14823" providerId="ADAL" clId="{43FB48D1-9ED6-454F-AA94-200BAFA8D0EA}" dt="2021-04-22T02:02:17.993" v="1228" actId="2711"/>
          <ac:picMkLst>
            <pc:docMk/>
            <pc:sldMk cId="1545964964" sldId="259"/>
            <ac:picMk id="1031" creationId="{00000000-0000-0000-0000-000000000000}"/>
          </ac:picMkLst>
        </pc:picChg>
        <pc:picChg chg="mod">
          <ac:chgData name="三原慎一" userId="5f70cbe7-f4c8-4824-9758-2abefef14823" providerId="ADAL" clId="{43FB48D1-9ED6-454F-AA94-200BAFA8D0EA}" dt="2021-04-22T02:02:17.993" v="1228" actId="2711"/>
          <ac:picMkLst>
            <pc:docMk/>
            <pc:sldMk cId="1545964964" sldId="259"/>
            <ac:picMk id="1033" creationId="{00000000-0000-0000-0000-000000000000}"/>
          </ac:picMkLst>
        </pc:picChg>
      </pc:sldChg>
      <pc:sldChg chg="modSp mod">
        <pc:chgData name="三原慎一" userId="5f70cbe7-f4c8-4824-9758-2abefef14823" providerId="ADAL" clId="{43FB48D1-9ED6-454F-AA94-200BAFA8D0EA}" dt="2021-04-22T02:02:31.408" v="1235" actId="2711"/>
        <pc:sldMkLst>
          <pc:docMk/>
          <pc:sldMk cId="2019942645" sldId="260"/>
        </pc:sldMkLst>
        <pc:spChg chg="mod">
          <ac:chgData name="三原慎一" userId="5f70cbe7-f4c8-4824-9758-2abefef14823" providerId="ADAL" clId="{43FB48D1-9ED6-454F-AA94-200BAFA8D0EA}" dt="2021-04-22T02:02:31.408" v="1235" actId="2711"/>
          <ac:spMkLst>
            <pc:docMk/>
            <pc:sldMk cId="2019942645" sldId="260"/>
            <ac:spMk id="2" creationId="{00000000-0000-0000-0000-000000000000}"/>
          </ac:spMkLst>
        </pc:spChg>
        <pc:spChg chg="mod">
          <ac:chgData name="三原慎一" userId="5f70cbe7-f4c8-4824-9758-2abefef14823" providerId="ADAL" clId="{43FB48D1-9ED6-454F-AA94-200BAFA8D0EA}" dt="2021-04-22T02:02:31.408" v="1235" actId="2711"/>
          <ac:spMkLst>
            <pc:docMk/>
            <pc:sldMk cId="2019942645" sldId="260"/>
            <ac:spMk id="4" creationId="{00000000-0000-0000-0000-000000000000}"/>
          </ac:spMkLst>
        </pc:spChg>
        <pc:spChg chg="mod">
          <ac:chgData name="三原慎一" userId="5f70cbe7-f4c8-4824-9758-2abefef14823" providerId="ADAL" clId="{43FB48D1-9ED6-454F-AA94-200BAFA8D0EA}" dt="2021-04-22T02:02:31.408" v="1235" actId="2711"/>
          <ac:spMkLst>
            <pc:docMk/>
            <pc:sldMk cId="2019942645" sldId="260"/>
            <ac:spMk id="6" creationId="{00000000-0000-0000-0000-000000000000}"/>
          </ac:spMkLst>
        </pc:spChg>
        <pc:spChg chg="mod">
          <ac:chgData name="三原慎一" userId="5f70cbe7-f4c8-4824-9758-2abefef14823" providerId="ADAL" clId="{43FB48D1-9ED6-454F-AA94-200BAFA8D0EA}" dt="2021-04-22T02:02:31.408" v="1235" actId="2711"/>
          <ac:spMkLst>
            <pc:docMk/>
            <pc:sldMk cId="2019942645" sldId="260"/>
            <ac:spMk id="7" creationId="{00000000-0000-0000-0000-000000000000}"/>
          </ac:spMkLst>
        </pc:spChg>
        <pc:spChg chg="mod">
          <ac:chgData name="三原慎一" userId="5f70cbe7-f4c8-4824-9758-2abefef14823" providerId="ADAL" clId="{43FB48D1-9ED6-454F-AA94-200BAFA8D0EA}" dt="2021-04-22T02:02:31.408" v="1235" actId="2711"/>
          <ac:spMkLst>
            <pc:docMk/>
            <pc:sldMk cId="2019942645" sldId="260"/>
            <ac:spMk id="8" creationId="{00000000-0000-0000-0000-000000000000}"/>
          </ac:spMkLst>
        </pc:spChg>
        <pc:spChg chg="mod">
          <ac:chgData name="三原慎一" userId="5f70cbe7-f4c8-4824-9758-2abefef14823" providerId="ADAL" clId="{43FB48D1-9ED6-454F-AA94-200BAFA8D0EA}" dt="2021-04-22T02:02:31.408" v="1235" actId="2711"/>
          <ac:spMkLst>
            <pc:docMk/>
            <pc:sldMk cId="2019942645" sldId="260"/>
            <ac:spMk id="9" creationId="{00000000-0000-0000-0000-000000000000}"/>
          </ac:spMkLst>
        </pc:spChg>
        <pc:picChg chg="mod">
          <ac:chgData name="三原慎一" userId="5f70cbe7-f4c8-4824-9758-2abefef14823" providerId="ADAL" clId="{43FB48D1-9ED6-454F-AA94-200BAFA8D0EA}" dt="2021-04-22T02:02:31.408" v="1235" actId="2711"/>
          <ac:picMkLst>
            <pc:docMk/>
            <pc:sldMk cId="2019942645" sldId="260"/>
            <ac:picMk id="5" creationId="{00000000-0000-0000-0000-000000000000}"/>
          </ac:picMkLst>
        </pc:picChg>
        <pc:picChg chg="mod">
          <ac:chgData name="三原慎一" userId="5f70cbe7-f4c8-4824-9758-2abefef14823" providerId="ADAL" clId="{43FB48D1-9ED6-454F-AA94-200BAFA8D0EA}" dt="2021-04-22T02:02:31.408" v="1235" actId="2711"/>
          <ac:picMkLst>
            <pc:docMk/>
            <pc:sldMk cId="2019942645" sldId="260"/>
            <ac:picMk id="2050" creationId="{00000000-0000-0000-0000-000000000000}"/>
          </ac:picMkLst>
        </pc:picChg>
        <pc:picChg chg="mod">
          <ac:chgData name="三原慎一" userId="5f70cbe7-f4c8-4824-9758-2abefef14823" providerId="ADAL" clId="{43FB48D1-9ED6-454F-AA94-200BAFA8D0EA}" dt="2021-04-22T02:02:31.408" v="1235" actId="2711"/>
          <ac:picMkLst>
            <pc:docMk/>
            <pc:sldMk cId="2019942645" sldId="260"/>
            <ac:picMk id="2051" creationId="{00000000-0000-0000-0000-000000000000}"/>
          </ac:picMkLst>
        </pc:picChg>
      </pc:sldChg>
      <pc:sldChg chg="modSp add mod">
        <pc:chgData name="三原慎一" userId="5f70cbe7-f4c8-4824-9758-2abefef14823" providerId="ADAL" clId="{43FB48D1-9ED6-454F-AA94-200BAFA8D0EA}" dt="2021-04-22T02:03:40.604" v="1272" actId="2711"/>
        <pc:sldMkLst>
          <pc:docMk/>
          <pc:sldMk cId="2875587391" sldId="261"/>
        </pc:sldMkLst>
        <pc:spChg chg="mod">
          <ac:chgData name="三原慎一" userId="5f70cbe7-f4c8-4824-9758-2abefef14823" providerId="ADAL" clId="{43FB48D1-9ED6-454F-AA94-200BAFA8D0EA}" dt="2021-04-22T02:03:40.604" v="1272" actId="2711"/>
          <ac:spMkLst>
            <pc:docMk/>
            <pc:sldMk cId="2875587391" sldId="261"/>
            <ac:spMk id="2" creationId="{86F765AC-5F0E-406A-BF44-D0C4DC5CBF03}"/>
          </ac:spMkLst>
        </pc:spChg>
        <pc:spChg chg="mod">
          <ac:chgData name="三原慎一" userId="5f70cbe7-f4c8-4824-9758-2abefef14823" providerId="ADAL" clId="{43FB48D1-9ED6-454F-AA94-200BAFA8D0EA}" dt="2021-04-22T02:03:40.604" v="1272" actId="2711"/>
          <ac:spMkLst>
            <pc:docMk/>
            <pc:sldMk cId="2875587391" sldId="261"/>
            <ac:spMk id="4" creationId="{10477A67-F11B-4242-822E-2915165AA0A0}"/>
          </ac:spMkLst>
        </pc:spChg>
      </pc:sldChg>
      <pc:sldChg chg="modSp mod">
        <pc:chgData name="三原慎一" userId="5f70cbe7-f4c8-4824-9758-2abefef14823" providerId="ADAL" clId="{43FB48D1-9ED6-454F-AA94-200BAFA8D0EA}" dt="2021-04-22T02:03:05.009" v="1258" actId="1035"/>
        <pc:sldMkLst>
          <pc:docMk/>
          <pc:sldMk cId="4293650061" sldId="262"/>
        </pc:sldMkLst>
        <pc:spChg chg="mod">
          <ac:chgData name="三原慎一" userId="5f70cbe7-f4c8-4824-9758-2abefef14823" providerId="ADAL" clId="{43FB48D1-9ED6-454F-AA94-200BAFA8D0EA}" dt="2021-04-22T02:02:55.671" v="1245" actId="207"/>
          <ac:spMkLst>
            <pc:docMk/>
            <pc:sldMk cId="4293650061" sldId="262"/>
            <ac:spMk id="2" creationId="{00000000-0000-0000-0000-000000000000}"/>
          </ac:spMkLst>
        </pc:spChg>
        <pc:spChg chg="mod">
          <ac:chgData name="三原慎一" userId="5f70cbe7-f4c8-4824-9758-2abefef14823" providerId="ADAL" clId="{43FB48D1-9ED6-454F-AA94-200BAFA8D0EA}" dt="2021-04-22T02:02:45.225" v="1243" actId="2711"/>
          <ac:spMkLst>
            <pc:docMk/>
            <pc:sldMk cId="4293650061" sldId="262"/>
            <ac:spMk id="4" creationId="{00000000-0000-0000-0000-000000000000}"/>
          </ac:spMkLst>
        </pc:spChg>
        <pc:spChg chg="mod">
          <ac:chgData name="三原慎一" userId="5f70cbe7-f4c8-4824-9758-2abefef14823" providerId="ADAL" clId="{43FB48D1-9ED6-454F-AA94-200BAFA8D0EA}" dt="2021-04-22T02:02:45.225" v="1243" actId="2711"/>
          <ac:spMkLst>
            <pc:docMk/>
            <pc:sldMk cId="4293650061" sldId="262"/>
            <ac:spMk id="5" creationId="{00000000-0000-0000-0000-000000000000}"/>
          </ac:spMkLst>
        </pc:spChg>
        <pc:spChg chg="mod">
          <ac:chgData name="三原慎一" userId="5f70cbe7-f4c8-4824-9758-2abefef14823" providerId="ADAL" clId="{43FB48D1-9ED6-454F-AA94-200BAFA8D0EA}" dt="2021-04-22T02:02:45.225" v="1243" actId="2711"/>
          <ac:spMkLst>
            <pc:docMk/>
            <pc:sldMk cId="4293650061" sldId="262"/>
            <ac:spMk id="6" creationId="{00000000-0000-0000-0000-000000000000}"/>
          </ac:spMkLst>
        </pc:spChg>
        <pc:spChg chg="mod">
          <ac:chgData name="三原慎一" userId="5f70cbe7-f4c8-4824-9758-2abefef14823" providerId="ADAL" clId="{43FB48D1-9ED6-454F-AA94-200BAFA8D0EA}" dt="2021-04-22T02:02:59.644" v="1250" actId="1036"/>
          <ac:spMkLst>
            <pc:docMk/>
            <pc:sldMk cId="4293650061" sldId="262"/>
            <ac:spMk id="7" creationId="{00000000-0000-0000-0000-000000000000}"/>
          </ac:spMkLst>
        </pc:spChg>
        <pc:spChg chg="mod">
          <ac:chgData name="三原慎一" userId="5f70cbe7-f4c8-4824-9758-2abefef14823" providerId="ADAL" clId="{43FB48D1-9ED6-454F-AA94-200BAFA8D0EA}" dt="2021-04-22T02:02:45.225" v="1243" actId="2711"/>
          <ac:spMkLst>
            <pc:docMk/>
            <pc:sldMk cId="4293650061" sldId="262"/>
            <ac:spMk id="8" creationId="{00000000-0000-0000-0000-000000000000}"/>
          </ac:spMkLst>
        </pc:spChg>
        <pc:spChg chg="mod">
          <ac:chgData name="三原慎一" userId="5f70cbe7-f4c8-4824-9758-2abefef14823" providerId="ADAL" clId="{43FB48D1-9ED6-454F-AA94-200BAFA8D0EA}" dt="2021-04-22T02:03:05.009" v="1258" actId="1035"/>
          <ac:spMkLst>
            <pc:docMk/>
            <pc:sldMk cId="4293650061" sldId="262"/>
            <ac:spMk id="9" creationId="{00000000-0000-0000-0000-000000000000}"/>
          </ac:spMkLst>
        </pc:spChg>
        <pc:spChg chg="mod">
          <ac:chgData name="三原慎一" userId="5f70cbe7-f4c8-4824-9758-2abefef14823" providerId="ADAL" clId="{43FB48D1-9ED6-454F-AA94-200BAFA8D0EA}" dt="2021-04-22T02:02:45.225" v="1243" actId="2711"/>
          <ac:spMkLst>
            <pc:docMk/>
            <pc:sldMk cId="4293650061" sldId="262"/>
            <ac:spMk id="11" creationId="{00000000-0000-0000-0000-000000000000}"/>
          </ac:spMkLst>
        </pc:spChg>
        <pc:picChg chg="mod">
          <ac:chgData name="三原慎一" userId="5f70cbe7-f4c8-4824-9758-2abefef14823" providerId="ADAL" clId="{43FB48D1-9ED6-454F-AA94-200BAFA8D0EA}" dt="2021-04-22T02:02:45.225" v="1243" actId="2711"/>
          <ac:picMkLst>
            <pc:docMk/>
            <pc:sldMk cId="4293650061" sldId="262"/>
            <ac:picMk id="4098" creationId="{00000000-0000-0000-0000-000000000000}"/>
          </ac:picMkLst>
        </pc:picChg>
        <pc:picChg chg="mod">
          <ac:chgData name="三原慎一" userId="5f70cbe7-f4c8-4824-9758-2abefef14823" providerId="ADAL" clId="{43FB48D1-9ED6-454F-AA94-200BAFA8D0EA}" dt="2021-04-22T02:02:45.225" v="1243" actId="2711"/>
          <ac:picMkLst>
            <pc:docMk/>
            <pc:sldMk cId="4293650061" sldId="262"/>
            <ac:picMk id="4103" creationId="{00000000-0000-0000-0000-000000000000}"/>
          </ac:picMkLst>
        </pc:picChg>
        <pc:picChg chg="mod">
          <ac:chgData name="三原慎一" userId="5f70cbe7-f4c8-4824-9758-2abefef14823" providerId="ADAL" clId="{43FB48D1-9ED6-454F-AA94-200BAFA8D0EA}" dt="2021-04-22T02:02:45.225" v="1243" actId="2711"/>
          <ac:picMkLst>
            <pc:docMk/>
            <pc:sldMk cId="4293650061" sldId="262"/>
            <ac:picMk id="4105" creationId="{00000000-0000-0000-0000-000000000000}"/>
          </ac:picMkLst>
        </pc:picChg>
        <pc:cxnChg chg="mod">
          <ac:chgData name="三原慎一" userId="5f70cbe7-f4c8-4824-9758-2abefef14823" providerId="ADAL" clId="{43FB48D1-9ED6-454F-AA94-200BAFA8D0EA}" dt="2021-04-22T02:02:45.225" v="1243" actId="2711"/>
          <ac:cxnSpMkLst>
            <pc:docMk/>
            <pc:sldMk cId="4293650061" sldId="262"/>
            <ac:cxnSpMk id="10" creationId="{00000000-0000-0000-0000-000000000000}"/>
          </ac:cxnSpMkLst>
        </pc:cxnChg>
      </pc:sldChg>
      <pc:sldChg chg="modSp mod">
        <pc:chgData name="三原慎一" userId="5f70cbe7-f4c8-4824-9758-2abefef14823" providerId="ADAL" clId="{43FB48D1-9ED6-454F-AA94-200BAFA8D0EA}" dt="2021-04-22T02:03:18.506" v="1266" actId="2711"/>
        <pc:sldMkLst>
          <pc:docMk/>
          <pc:sldMk cId="2125459511" sldId="264"/>
        </pc:sldMkLst>
        <pc:spChg chg="mod">
          <ac:chgData name="三原慎一" userId="5f70cbe7-f4c8-4824-9758-2abefef14823" providerId="ADAL" clId="{43FB48D1-9ED6-454F-AA94-200BAFA8D0EA}" dt="2021-04-22T02:03:18.506" v="1266" actId="2711"/>
          <ac:spMkLst>
            <pc:docMk/>
            <pc:sldMk cId="2125459511" sldId="264"/>
            <ac:spMk id="2" creationId="{00000000-0000-0000-0000-000000000000}"/>
          </ac:spMkLst>
        </pc:spChg>
        <pc:spChg chg="mod">
          <ac:chgData name="三原慎一" userId="5f70cbe7-f4c8-4824-9758-2abefef14823" providerId="ADAL" clId="{43FB48D1-9ED6-454F-AA94-200BAFA8D0EA}" dt="2021-04-22T02:03:18.506" v="1266" actId="2711"/>
          <ac:spMkLst>
            <pc:docMk/>
            <pc:sldMk cId="2125459511" sldId="264"/>
            <ac:spMk id="4" creationId="{00000000-0000-0000-0000-000000000000}"/>
          </ac:spMkLst>
        </pc:spChg>
        <pc:spChg chg="mod">
          <ac:chgData name="三原慎一" userId="5f70cbe7-f4c8-4824-9758-2abefef14823" providerId="ADAL" clId="{43FB48D1-9ED6-454F-AA94-200BAFA8D0EA}" dt="2021-04-22T02:03:18.506" v="1266" actId="2711"/>
          <ac:spMkLst>
            <pc:docMk/>
            <pc:sldMk cId="2125459511" sldId="264"/>
            <ac:spMk id="5" creationId="{00000000-0000-0000-0000-000000000000}"/>
          </ac:spMkLst>
        </pc:spChg>
        <pc:picChg chg="mod">
          <ac:chgData name="三原慎一" userId="5f70cbe7-f4c8-4824-9758-2abefef14823" providerId="ADAL" clId="{43FB48D1-9ED6-454F-AA94-200BAFA8D0EA}" dt="2021-04-22T02:03:18.506" v="1266" actId="2711"/>
          <ac:picMkLst>
            <pc:docMk/>
            <pc:sldMk cId="2125459511" sldId="264"/>
            <ac:picMk id="6146" creationId="{00000000-0000-0000-0000-000000000000}"/>
          </ac:picMkLst>
        </pc:picChg>
        <pc:picChg chg="mod">
          <ac:chgData name="三原慎一" userId="5f70cbe7-f4c8-4824-9758-2abefef14823" providerId="ADAL" clId="{43FB48D1-9ED6-454F-AA94-200BAFA8D0EA}" dt="2021-04-22T02:03:18.506" v="1266" actId="2711"/>
          <ac:picMkLst>
            <pc:docMk/>
            <pc:sldMk cId="2125459511" sldId="264"/>
            <ac:picMk id="6148" creationId="{00000000-0000-0000-0000-000000000000}"/>
          </ac:picMkLst>
        </pc:picChg>
      </pc:sldChg>
      <pc:sldChg chg="modSp mod">
        <pc:chgData name="三原慎一" userId="5f70cbe7-f4c8-4824-9758-2abefef14823" providerId="ADAL" clId="{43FB48D1-9ED6-454F-AA94-200BAFA8D0EA}" dt="2021-04-22T01:38:10.800" v="682" actId="1035"/>
        <pc:sldMkLst>
          <pc:docMk/>
          <pc:sldMk cId="3477011870" sldId="267"/>
        </pc:sldMkLst>
        <pc:spChg chg="mod">
          <ac:chgData name="三原慎一" userId="5f70cbe7-f4c8-4824-9758-2abefef14823" providerId="ADAL" clId="{43FB48D1-9ED6-454F-AA94-200BAFA8D0EA}" dt="2021-04-22T01:37:45.179" v="657" actId="1035"/>
          <ac:spMkLst>
            <pc:docMk/>
            <pc:sldMk cId="3477011870" sldId="267"/>
            <ac:spMk id="2" creationId="{00000000-0000-0000-0000-000000000000}"/>
          </ac:spMkLst>
        </pc:spChg>
        <pc:spChg chg="mod">
          <ac:chgData name="三原慎一" userId="5f70cbe7-f4c8-4824-9758-2abefef14823" providerId="ADAL" clId="{43FB48D1-9ED6-454F-AA94-200BAFA8D0EA}" dt="2021-04-22T01:37:38.924" v="647" actId="2711"/>
          <ac:spMkLst>
            <pc:docMk/>
            <pc:sldMk cId="3477011870" sldId="267"/>
            <ac:spMk id="3" creationId="{00000000-0000-0000-0000-000000000000}"/>
          </ac:spMkLst>
        </pc:spChg>
        <pc:spChg chg="mod">
          <ac:chgData name="三原慎一" userId="5f70cbe7-f4c8-4824-9758-2abefef14823" providerId="ADAL" clId="{43FB48D1-9ED6-454F-AA94-200BAFA8D0EA}" dt="2021-04-22T01:38:10.800" v="682" actId="1035"/>
          <ac:spMkLst>
            <pc:docMk/>
            <pc:sldMk cId="3477011870" sldId="267"/>
            <ac:spMk id="4" creationId="{00000000-0000-0000-0000-000000000000}"/>
          </ac:spMkLst>
        </pc:spChg>
        <pc:spChg chg="mod">
          <ac:chgData name="三原慎一" userId="5f70cbe7-f4c8-4824-9758-2abefef14823" providerId="ADAL" clId="{43FB48D1-9ED6-454F-AA94-200BAFA8D0EA}" dt="2021-04-22T01:37:38.924" v="647" actId="2711"/>
          <ac:spMkLst>
            <pc:docMk/>
            <pc:sldMk cId="3477011870" sldId="267"/>
            <ac:spMk id="5" creationId="{00000000-0000-0000-0000-000000000000}"/>
          </ac:spMkLst>
        </pc:spChg>
        <pc:spChg chg="mod">
          <ac:chgData name="三原慎一" userId="5f70cbe7-f4c8-4824-9758-2abefef14823" providerId="ADAL" clId="{43FB48D1-9ED6-454F-AA94-200BAFA8D0EA}" dt="2021-04-22T01:37:38.924" v="647" actId="2711"/>
          <ac:spMkLst>
            <pc:docMk/>
            <pc:sldMk cId="3477011870" sldId="267"/>
            <ac:spMk id="6" creationId="{00000000-0000-0000-0000-000000000000}"/>
          </ac:spMkLst>
        </pc:spChg>
      </pc:sldChg>
      <pc:sldChg chg="modSp mod">
        <pc:chgData name="三原慎一" userId="5f70cbe7-f4c8-4824-9758-2abefef14823" providerId="ADAL" clId="{43FB48D1-9ED6-454F-AA94-200BAFA8D0EA}" dt="2021-04-22T01:39:22.848" v="716" actId="255"/>
        <pc:sldMkLst>
          <pc:docMk/>
          <pc:sldMk cId="4150400712" sldId="269"/>
        </pc:sldMkLst>
        <pc:spChg chg="mod">
          <ac:chgData name="三原慎一" userId="5f70cbe7-f4c8-4824-9758-2abefef14823" providerId="ADAL" clId="{43FB48D1-9ED6-454F-AA94-200BAFA8D0EA}" dt="2021-04-22T01:38:59.772" v="714" actId="1035"/>
          <ac:spMkLst>
            <pc:docMk/>
            <pc:sldMk cId="4150400712" sldId="269"/>
            <ac:spMk id="2" creationId="{00000000-0000-0000-0000-000000000000}"/>
          </ac:spMkLst>
        </pc:spChg>
        <pc:spChg chg="mod">
          <ac:chgData name="三原慎一" userId="5f70cbe7-f4c8-4824-9758-2abefef14823" providerId="ADAL" clId="{43FB48D1-9ED6-454F-AA94-200BAFA8D0EA}" dt="2021-04-22T01:38:53.992" v="708" actId="2711"/>
          <ac:spMkLst>
            <pc:docMk/>
            <pc:sldMk cId="4150400712" sldId="269"/>
            <ac:spMk id="3" creationId="{00000000-0000-0000-0000-000000000000}"/>
          </ac:spMkLst>
        </pc:spChg>
        <pc:spChg chg="mod">
          <ac:chgData name="三原慎一" userId="5f70cbe7-f4c8-4824-9758-2abefef14823" providerId="ADAL" clId="{43FB48D1-9ED6-454F-AA94-200BAFA8D0EA}" dt="2021-04-22T01:38:53.992" v="708" actId="2711"/>
          <ac:spMkLst>
            <pc:docMk/>
            <pc:sldMk cId="4150400712" sldId="269"/>
            <ac:spMk id="4" creationId="{00000000-0000-0000-0000-000000000000}"/>
          </ac:spMkLst>
        </pc:spChg>
        <pc:spChg chg="mod">
          <ac:chgData name="三原慎一" userId="5f70cbe7-f4c8-4824-9758-2abefef14823" providerId="ADAL" clId="{43FB48D1-9ED6-454F-AA94-200BAFA8D0EA}" dt="2021-04-22T01:39:05.773" v="715" actId="113"/>
          <ac:spMkLst>
            <pc:docMk/>
            <pc:sldMk cId="4150400712" sldId="269"/>
            <ac:spMk id="5" creationId="{00000000-0000-0000-0000-000000000000}"/>
          </ac:spMkLst>
        </pc:spChg>
        <pc:spChg chg="mod">
          <ac:chgData name="三原慎一" userId="5f70cbe7-f4c8-4824-9758-2abefef14823" providerId="ADAL" clId="{43FB48D1-9ED6-454F-AA94-200BAFA8D0EA}" dt="2021-04-22T01:39:22.848" v="716" actId="255"/>
          <ac:spMkLst>
            <pc:docMk/>
            <pc:sldMk cId="4150400712" sldId="269"/>
            <ac:spMk id="6" creationId="{00000000-0000-0000-0000-000000000000}"/>
          </ac:spMkLst>
        </pc:spChg>
        <pc:spChg chg="mod">
          <ac:chgData name="三原慎一" userId="5f70cbe7-f4c8-4824-9758-2abefef14823" providerId="ADAL" clId="{43FB48D1-9ED6-454F-AA94-200BAFA8D0EA}" dt="2021-04-22T01:39:05.773" v="715" actId="113"/>
          <ac:spMkLst>
            <pc:docMk/>
            <pc:sldMk cId="4150400712" sldId="269"/>
            <ac:spMk id="7" creationId="{00000000-0000-0000-0000-000000000000}"/>
          </ac:spMkLst>
        </pc:spChg>
        <pc:spChg chg="mod">
          <ac:chgData name="三原慎一" userId="5f70cbe7-f4c8-4824-9758-2abefef14823" providerId="ADAL" clId="{43FB48D1-9ED6-454F-AA94-200BAFA8D0EA}" dt="2021-04-22T01:39:22.848" v="716" actId="255"/>
          <ac:spMkLst>
            <pc:docMk/>
            <pc:sldMk cId="4150400712" sldId="269"/>
            <ac:spMk id="8" creationId="{00000000-0000-0000-0000-000000000000}"/>
          </ac:spMkLst>
        </pc:spChg>
        <pc:spChg chg="mod">
          <ac:chgData name="三原慎一" userId="5f70cbe7-f4c8-4824-9758-2abefef14823" providerId="ADAL" clId="{43FB48D1-9ED6-454F-AA94-200BAFA8D0EA}" dt="2021-04-22T01:39:05.773" v="715" actId="113"/>
          <ac:spMkLst>
            <pc:docMk/>
            <pc:sldMk cId="4150400712" sldId="269"/>
            <ac:spMk id="9" creationId="{00000000-0000-0000-0000-000000000000}"/>
          </ac:spMkLst>
        </pc:spChg>
        <pc:spChg chg="mod">
          <ac:chgData name="三原慎一" userId="5f70cbe7-f4c8-4824-9758-2abefef14823" providerId="ADAL" clId="{43FB48D1-9ED6-454F-AA94-200BAFA8D0EA}" dt="2021-04-22T01:39:22.848" v="716" actId="255"/>
          <ac:spMkLst>
            <pc:docMk/>
            <pc:sldMk cId="4150400712" sldId="269"/>
            <ac:spMk id="10" creationId="{00000000-0000-0000-0000-000000000000}"/>
          </ac:spMkLst>
        </pc:spChg>
        <pc:spChg chg="mod">
          <ac:chgData name="三原慎一" userId="5f70cbe7-f4c8-4824-9758-2abefef14823" providerId="ADAL" clId="{43FB48D1-9ED6-454F-AA94-200BAFA8D0EA}" dt="2021-04-22T01:39:05.773" v="715" actId="113"/>
          <ac:spMkLst>
            <pc:docMk/>
            <pc:sldMk cId="4150400712" sldId="269"/>
            <ac:spMk id="11" creationId="{00000000-0000-0000-0000-000000000000}"/>
          </ac:spMkLst>
        </pc:spChg>
        <pc:spChg chg="mod">
          <ac:chgData name="三原慎一" userId="5f70cbe7-f4c8-4824-9758-2abefef14823" providerId="ADAL" clId="{43FB48D1-9ED6-454F-AA94-200BAFA8D0EA}" dt="2021-04-22T01:39:22.848" v="716" actId="255"/>
          <ac:spMkLst>
            <pc:docMk/>
            <pc:sldMk cId="4150400712" sldId="269"/>
            <ac:spMk id="12" creationId="{00000000-0000-0000-0000-000000000000}"/>
          </ac:spMkLst>
        </pc:spChg>
        <pc:spChg chg="mod">
          <ac:chgData name="三原慎一" userId="5f70cbe7-f4c8-4824-9758-2abefef14823" providerId="ADAL" clId="{43FB48D1-9ED6-454F-AA94-200BAFA8D0EA}" dt="2021-04-22T01:38:53.992" v="708" actId="2711"/>
          <ac:spMkLst>
            <pc:docMk/>
            <pc:sldMk cId="4150400712" sldId="269"/>
            <ac:spMk id="13" creationId="{00000000-0000-0000-0000-000000000000}"/>
          </ac:spMkLst>
        </pc:spChg>
      </pc:sldChg>
      <pc:sldChg chg="modSp mod">
        <pc:chgData name="三原慎一" userId="5f70cbe7-f4c8-4824-9758-2abefef14823" providerId="ADAL" clId="{43FB48D1-9ED6-454F-AA94-200BAFA8D0EA}" dt="2021-04-22T01:40:24.977" v="759" actId="1038"/>
        <pc:sldMkLst>
          <pc:docMk/>
          <pc:sldMk cId="262481160" sldId="270"/>
        </pc:sldMkLst>
        <pc:spChg chg="mod">
          <ac:chgData name="三原慎一" userId="5f70cbe7-f4c8-4824-9758-2abefef14823" providerId="ADAL" clId="{43FB48D1-9ED6-454F-AA94-200BAFA8D0EA}" dt="2021-04-22T01:40:01.939" v="726" actId="1035"/>
          <ac:spMkLst>
            <pc:docMk/>
            <pc:sldMk cId="262481160" sldId="270"/>
            <ac:spMk id="2"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3"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4"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5"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6"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7"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8" creationId="{00000000-0000-0000-0000-000000000000}"/>
          </ac:spMkLst>
        </pc:spChg>
        <pc:spChg chg="mod">
          <ac:chgData name="三原慎一" userId="5f70cbe7-f4c8-4824-9758-2abefef14823" providerId="ADAL" clId="{43FB48D1-9ED6-454F-AA94-200BAFA8D0EA}" dt="2021-04-22T01:40:24.977" v="759" actId="1038"/>
          <ac:spMkLst>
            <pc:docMk/>
            <pc:sldMk cId="262481160" sldId="270"/>
            <ac:spMk id="9" creationId="{00000000-0000-0000-0000-000000000000}"/>
          </ac:spMkLst>
        </pc:spChg>
        <pc:spChg chg="mod">
          <ac:chgData name="三原慎一" userId="5f70cbe7-f4c8-4824-9758-2abefef14823" providerId="ADAL" clId="{43FB48D1-9ED6-454F-AA94-200BAFA8D0EA}" dt="2021-04-22T01:40:18.826" v="739" actId="1038"/>
          <ac:spMkLst>
            <pc:docMk/>
            <pc:sldMk cId="262481160" sldId="270"/>
            <ac:spMk id="10" creationId="{00000000-0000-0000-0000-000000000000}"/>
          </ac:spMkLst>
        </pc:spChg>
        <pc:spChg chg="mod">
          <ac:chgData name="三原慎一" userId="5f70cbe7-f4c8-4824-9758-2abefef14823" providerId="ADAL" clId="{43FB48D1-9ED6-454F-AA94-200BAFA8D0EA}" dt="2021-04-22T01:40:13.100" v="727" actId="255"/>
          <ac:spMkLst>
            <pc:docMk/>
            <pc:sldMk cId="262481160" sldId="270"/>
            <ac:spMk id="11" creationId="{00000000-0000-0000-0000-000000000000}"/>
          </ac:spMkLst>
        </pc:spChg>
        <pc:spChg chg="mod">
          <ac:chgData name="三原慎一" userId="5f70cbe7-f4c8-4824-9758-2abefef14823" providerId="ADAL" clId="{43FB48D1-9ED6-454F-AA94-200BAFA8D0EA}" dt="2021-04-22T01:39:58.166" v="724" actId="2711"/>
          <ac:spMkLst>
            <pc:docMk/>
            <pc:sldMk cId="262481160" sldId="270"/>
            <ac:spMk id="12" creationId="{00000000-0000-0000-0000-000000000000}"/>
          </ac:spMkLst>
        </pc:spChg>
      </pc:sldChg>
      <pc:sldChg chg="modSp mod">
        <pc:chgData name="三原慎一" userId="5f70cbe7-f4c8-4824-9758-2abefef14823" providerId="ADAL" clId="{43FB48D1-9ED6-454F-AA94-200BAFA8D0EA}" dt="2021-04-22T01:40:55.390" v="773" actId="1035"/>
        <pc:sldMkLst>
          <pc:docMk/>
          <pc:sldMk cId="2763257325" sldId="271"/>
        </pc:sldMkLst>
        <pc:spChg chg="mod">
          <ac:chgData name="三原慎一" userId="5f70cbe7-f4c8-4824-9758-2abefef14823" providerId="ADAL" clId="{43FB48D1-9ED6-454F-AA94-200BAFA8D0EA}" dt="2021-04-22T01:40:55.390" v="773" actId="1035"/>
          <ac:spMkLst>
            <pc:docMk/>
            <pc:sldMk cId="2763257325" sldId="271"/>
            <ac:spMk id="2"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3"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4"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5"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6"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7"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8"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9"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10"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11" creationId="{00000000-0000-0000-0000-000000000000}"/>
          </ac:spMkLst>
        </pc:spChg>
        <pc:spChg chg="mod">
          <ac:chgData name="三原慎一" userId="5f70cbe7-f4c8-4824-9758-2abefef14823" providerId="ADAL" clId="{43FB48D1-9ED6-454F-AA94-200BAFA8D0EA}" dt="2021-04-22T01:40:50.573" v="766" actId="2711"/>
          <ac:spMkLst>
            <pc:docMk/>
            <pc:sldMk cId="2763257325" sldId="271"/>
            <ac:spMk id="12" creationId="{00000000-0000-0000-0000-000000000000}"/>
          </ac:spMkLst>
        </pc:spChg>
      </pc:sldChg>
      <pc:sldChg chg="modSp mod">
        <pc:chgData name="三原慎一" userId="5f70cbe7-f4c8-4824-9758-2abefef14823" providerId="ADAL" clId="{43FB48D1-9ED6-454F-AA94-200BAFA8D0EA}" dt="2021-04-22T01:49:44.501" v="842" actId="1036"/>
        <pc:sldMkLst>
          <pc:docMk/>
          <pc:sldMk cId="1130228792" sldId="272"/>
        </pc:sldMkLst>
        <pc:spChg chg="mod">
          <ac:chgData name="三原慎一" userId="5f70cbe7-f4c8-4824-9758-2abefef14823" providerId="ADAL" clId="{43FB48D1-9ED6-454F-AA94-200BAFA8D0EA}" dt="2021-04-22T01:49:44.501" v="842" actId="1036"/>
          <ac:spMkLst>
            <pc:docMk/>
            <pc:sldMk cId="1130228792" sldId="272"/>
            <ac:spMk id="2"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3"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5"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6"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7" creationId="{00000000-0000-0000-0000-000000000000}"/>
          </ac:spMkLst>
        </pc:spChg>
        <pc:spChg chg="mod">
          <ac:chgData name="三原慎一" userId="5f70cbe7-f4c8-4824-9758-2abefef14823" providerId="ADAL" clId="{43FB48D1-9ED6-454F-AA94-200BAFA8D0EA}" dt="2021-04-22T01:49:39.140" v="825" actId="1076"/>
          <ac:spMkLst>
            <pc:docMk/>
            <pc:sldMk cId="1130228792" sldId="272"/>
            <ac:spMk id="8"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10"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11"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12"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13" creationId="{00000000-0000-0000-0000-000000000000}"/>
          </ac:spMkLst>
        </pc:spChg>
        <pc:spChg chg="mod">
          <ac:chgData name="三原慎一" userId="5f70cbe7-f4c8-4824-9758-2abefef14823" providerId="ADAL" clId="{43FB48D1-9ED6-454F-AA94-200BAFA8D0EA}" dt="2021-04-22T01:49:33.301" v="823" actId="2711"/>
          <ac:spMkLst>
            <pc:docMk/>
            <pc:sldMk cId="1130228792" sldId="272"/>
            <ac:spMk id="14" creationId="{00000000-0000-0000-0000-000000000000}"/>
          </ac:spMkLst>
        </pc:spChg>
      </pc:sldChg>
      <pc:sldChg chg="modSp mod">
        <pc:chgData name="三原慎一" userId="5f70cbe7-f4c8-4824-9758-2abefef14823" providerId="ADAL" clId="{43FB48D1-9ED6-454F-AA94-200BAFA8D0EA}" dt="2021-04-22T01:50:02.618" v="864" actId="1036"/>
        <pc:sldMkLst>
          <pc:docMk/>
          <pc:sldMk cId="3030546215" sldId="273"/>
        </pc:sldMkLst>
        <pc:spChg chg="mod">
          <ac:chgData name="三原慎一" userId="5f70cbe7-f4c8-4824-9758-2abefef14823" providerId="ADAL" clId="{43FB48D1-9ED6-454F-AA94-200BAFA8D0EA}" dt="2021-04-22T01:50:02.618" v="864" actId="1036"/>
          <ac:spMkLst>
            <pc:docMk/>
            <pc:sldMk cId="3030546215" sldId="273"/>
            <ac:spMk id="2" creationId="{00000000-0000-0000-0000-000000000000}"/>
          </ac:spMkLst>
        </pc:spChg>
      </pc:sldChg>
      <pc:sldChg chg="addSp delSp modSp mod ord setBg">
        <pc:chgData name="三原慎一" userId="5f70cbe7-f4c8-4824-9758-2abefef14823" providerId="ADAL" clId="{43FB48D1-9ED6-454F-AA94-200BAFA8D0EA}" dt="2021-04-22T01:39:43.972" v="723" actId="1035"/>
        <pc:sldMkLst>
          <pc:docMk/>
          <pc:sldMk cId="4058221857" sldId="275"/>
        </pc:sldMkLst>
        <pc:spChg chg="mod">
          <ac:chgData name="三原慎一" userId="5f70cbe7-f4c8-4824-9758-2abefef14823" providerId="ADAL" clId="{43FB48D1-9ED6-454F-AA94-200BAFA8D0EA}" dt="2021-04-22T01:39:43.972" v="723" actId="1035"/>
          <ac:spMkLst>
            <pc:docMk/>
            <pc:sldMk cId="4058221857" sldId="275"/>
            <ac:spMk id="2" creationId="{00000000-0000-0000-0000-000000000000}"/>
          </ac:spMkLst>
        </pc:spChg>
        <pc:spChg chg="mod">
          <ac:chgData name="三原慎一" userId="5f70cbe7-f4c8-4824-9758-2abefef14823" providerId="ADAL" clId="{43FB48D1-9ED6-454F-AA94-200BAFA8D0EA}" dt="2021-04-22T01:39:39.294" v="717" actId="2711"/>
          <ac:spMkLst>
            <pc:docMk/>
            <pc:sldMk cId="4058221857" sldId="275"/>
            <ac:spMk id="3" creationId="{00000000-0000-0000-0000-000000000000}"/>
          </ac:spMkLst>
        </pc:spChg>
        <pc:spChg chg="mod">
          <ac:chgData name="三原慎一" userId="5f70cbe7-f4c8-4824-9758-2abefef14823" providerId="ADAL" clId="{43FB48D1-9ED6-454F-AA94-200BAFA8D0EA}" dt="2021-04-22T01:39:39.294" v="717" actId="2711"/>
          <ac:spMkLst>
            <pc:docMk/>
            <pc:sldMk cId="4058221857" sldId="275"/>
            <ac:spMk id="4" creationId="{00000000-0000-0000-0000-000000000000}"/>
          </ac:spMkLst>
        </pc:spChg>
        <pc:spChg chg="mod">
          <ac:chgData name="三原慎一" userId="5f70cbe7-f4c8-4824-9758-2abefef14823" providerId="ADAL" clId="{43FB48D1-9ED6-454F-AA94-200BAFA8D0EA}" dt="2021-04-22T01:39:39.294" v="717" actId="2711"/>
          <ac:spMkLst>
            <pc:docMk/>
            <pc:sldMk cId="4058221857" sldId="275"/>
            <ac:spMk id="5" creationId="{00000000-0000-0000-0000-000000000000}"/>
          </ac:spMkLst>
        </pc:spChg>
        <pc:spChg chg="mod">
          <ac:chgData name="三原慎一" userId="5f70cbe7-f4c8-4824-9758-2abefef14823" providerId="ADAL" clId="{43FB48D1-9ED6-454F-AA94-200BAFA8D0EA}" dt="2021-04-22T01:39:39.294" v="717" actId="2711"/>
          <ac:spMkLst>
            <pc:docMk/>
            <pc:sldMk cId="4058221857" sldId="275"/>
            <ac:spMk id="6" creationId="{00000000-0000-0000-0000-000000000000}"/>
          </ac:spMkLst>
        </pc:spChg>
        <pc:spChg chg="mod">
          <ac:chgData name="三原慎一" userId="5f70cbe7-f4c8-4824-9758-2abefef14823" providerId="ADAL" clId="{43FB48D1-9ED6-454F-AA94-200BAFA8D0EA}" dt="2021-04-22T01:39:39.294" v="717" actId="2711"/>
          <ac:spMkLst>
            <pc:docMk/>
            <pc:sldMk cId="4058221857" sldId="275"/>
            <ac:spMk id="7" creationId="{00000000-0000-0000-0000-000000000000}"/>
          </ac:spMkLst>
        </pc:spChg>
        <pc:spChg chg="mod">
          <ac:chgData name="三原慎一" userId="5f70cbe7-f4c8-4824-9758-2abefef14823" providerId="ADAL" clId="{43FB48D1-9ED6-454F-AA94-200BAFA8D0EA}" dt="2021-04-22T01:39:39.294" v="717" actId="2711"/>
          <ac:spMkLst>
            <pc:docMk/>
            <pc:sldMk cId="4058221857" sldId="275"/>
            <ac:spMk id="8" creationId="{00000000-0000-0000-0000-000000000000}"/>
          </ac:spMkLst>
        </pc:spChg>
        <pc:graphicFrameChg chg="add del modGraphic">
          <ac:chgData name="三原慎一" userId="5f70cbe7-f4c8-4824-9758-2abefef14823" providerId="ADAL" clId="{43FB48D1-9ED6-454F-AA94-200BAFA8D0EA}" dt="2021-04-22T01:28:03.138" v="463" actId="478"/>
          <ac:graphicFrameMkLst>
            <pc:docMk/>
            <pc:sldMk cId="4058221857" sldId="275"/>
            <ac:graphicFrameMk id="10" creationId="{6175E666-05A8-4A90-ADD2-C2C90AECC578}"/>
          </ac:graphicFrameMkLst>
        </pc:graphicFrameChg>
      </pc:sldChg>
      <pc:sldChg chg="modSp mod ord">
        <pc:chgData name="三原慎一" userId="5f70cbe7-f4c8-4824-9758-2abefef14823" providerId="ADAL" clId="{43FB48D1-9ED6-454F-AA94-200BAFA8D0EA}" dt="2021-04-22T01:50:49.674" v="904" actId="1035"/>
        <pc:sldMkLst>
          <pc:docMk/>
          <pc:sldMk cId="2547268550" sldId="276"/>
        </pc:sldMkLst>
        <pc:spChg chg="mod">
          <ac:chgData name="三原慎一" userId="5f70cbe7-f4c8-4824-9758-2abefef14823" providerId="ADAL" clId="{43FB48D1-9ED6-454F-AA94-200BAFA8D0EA}" dt="2021-04-22T01:50:49.674" v="904" actId="1035"/>
          <ac:spMkLst>
            <pc:docMk/>
            <pc:sldMk cId="2547268550" sldId="276"/>
            <ac:spMk id="2" creationId="{00000000-0000-0000-0000-000000000000}"/>
          </ac:spMkLst>
        </pc:spChg>
        <pc:spChg chg="mod">
          <ac:chgData name="三原慎一" userId="5f70cbe7-f4c8-4824-9758-2abefef14823" providerId="ADAL" clId="{43FB48D1-9ED6-454F-AA94-200BAFA8D0EA}" dt="2021-04-21T23:35:02.998" v="202" actId="1076"/>
          <ac:spMkLst>
            <pc:docMk/>
            <pc:sldMk cId="2547268550" sldId="276"/>
            <ac:spMk id="15" creationId="{00000000-0000-0000-0000-000000000000}"/>
          </ac:spMkLst>
        </pc:spChg>
      </pc:sldChg>
      <pc:sldChg chg="modSp mod ord">
        <pc:chgData name="三原慎一" userId="5f70cbe7-f4c8-4824-9758-2abefef14823" providerId="ADAL" clId="{43FB48D1-9ED6-454F-AA94-200BAFA8D0EA}" dt="2021-04-22T01:57:11.995" v="1034" actId="2711"/>
        <pc:sldMkLst>
          <pc:docMk/>
          <pc:sldMk cId="286962234" sldId="277"/>
        </pc:sldMkLst>
        <pc:spChg chg="mod">
          <ac:chgData name="三原慎一" userId="5f70cbe7-f4c8-4824-9758-2abefef14823" providerId="ADAL" clId="{43FB48D1-9ED6-454F-AA94-200BAFA8D0EA}" dt="2021-04-22T01:57:11.995" v="1034" actId="2711"/>
          <ac:spMkLst>
            <pc:docMk/>
            <pc:sldMk cId="286962234" sldId="277"/>
            <ac:spMk id="2" creationId="{00000000-0000-0000-0000-000000000000}"/>
          </ac:spMkLst>
        </pc:spChg>
        <pc:spChg chg="mod">
          <ac:chgData name="三原慎一" userId="5f70cbe7-f4c8-4824-9758-2abefef14823" providerId="ADAL" clId="{43FB48D1-9ED6-454F-AA94-200BAFA8D0EA}" dt="2021-04-22T01:57:11.995" v="1034" actId="2711"/>
          <ac:spMkLst>
            <pc:docMk/>
            <pc:sldMk cId="286962234" sldId="277"/>
            <ac:spMk id="4" creationId="{00000000-0000-0000-0000-000000000000}"/>
          </ac:spMkLst>
        </pc:spChg>
        <pc:spChg chg="mod">
          <ac:chgData name="三原慎一" userId="5f70cbe7-f4c8-4824-9758-2abefef14823" providerId="ADAL" clId="{43FB48D1-9ED6-454F-AA94-200BAFA8D0EA}" dt="2021-04-22T01:57:11.995" v="1034" actId="2711"/>
          <ac:spMkLst>
            <pc:docMk/>
            <pc:sldMk cId="286962234" sldId="277"/>
            <ac:spMk id="5" creationId="{00000000-0000-0000-0000-000000000000}"/>
          </ac:spMkLst>
        </pc:spChg>
        <pc:spChg chg="mod">
          <ac:chgData name="三原慎一" userId="5f70cbe7-f4c8-4824-9758-2abefef14823" providerId="ADAL" clId="{43FB48D1-9ED6-454F-AA94-200BAFA8D0EA}" dt="2021-04-22T01:57:11.995" v="1034" actId="2711"/>
          <ac:spMkLst>
            <pc:docMk/>
            <pc:sldMk cId="286962234" sldId="277"/>
            <ac:spMk id="6" creationId="{00000000-0000-0000-0000-000000000000}"/>
          </ac:spMkLst>
        </pc:spChg>
        <pc:spChg chg="mod">
          <ac:chgData name="三原慎一" userId="5f70cbe7-f4c8-4824-9758-2abefef14823" providerId="ADAL" clId="{43FB48D1-9ED6-454F-AA94-200BAFA8D0EA}" dt="2021-04-22T01:57:11.995" v="1034" actId="2711"/>
          <ac:spMkLst>
            <pc:docMk/>
            <pc:sldMk cId="286962234" sldId="277"/>
            <ac:spMk id="8" creationId="{00000000-0000-0000-0000-000000000000}"/>
          </ac:spMkLst>
        </pc:spChg>
        <pc:spChg chg="mod">
          <ac:chgData name="三原慎一" userId="5f70cbe7-f4c8-4824-9758-2abefef14823" providerId="ADAL" clId="{43FB48D1-9ED6-454F-AA94-200BAFA8D0EA}" dt="2021-04-22T01:57:11.995" v="1034" actId="2711"/>
          <ac:spMkLst>
            <pc:docMk/>
            <pc:sldMk cId="286962234" sldId="277"/>
            <ac:spMk id="9" creationId="{00000000-0000-0000-0000-000000000000}"/>
          </ac:spMkLst>
        </pc:spChg>
      </pc:sldChg>
      <pc:sldChg chg="modSp mod">
        <pc:chgData name="三原慎一" userId="5f70cbe7-f4c8-4824-9758-2abefef14823" providerId="ADAL" clId="{43FB48D1-9ED6-454F-AA94-200BAFA8D0EA}" dt="2021-04-22T01:57:18.745" v="1042" actId="1035"/>
        <pc:sldMkLst>
          <pc:docMk/>
          <pc:sldMk cId="2909987284" sldId="278"/>
        </pc:sldMkLst>
        <pc:spChg chg="mod">
          <ac:chgData name="三原慎一" userId="5f70cbe7-f4c8-4824-9758-2abefef14823" providerId="ADAL" clId="{43FB48D1-9ED6-454F-AA94-200BAFA8D0EA}" dt="2021-04-22T01:57:18.745" v="1042" actId="1035"/>
          <ac:spMkLst>
            <pc:docMk/>
            <pc:sldMk cId="2909987284" sldId="278"/>
            <ac:spMk id="2" creationId="{00000000-0000-0000-0000-000000000000}"/>
          </ac:spMkLst>
        </pc:spChg>
      </pc:sldChg>
      <pc:sldChg chg="modSp mod">
        <pc:chgData name="三原慎一" userId="5f70cbe7-f4c8-4824-9758-2abefef14823" providerId="ADAL" clId="{43FB48D1-9ED6-454F-AA94-200BAFA8D0EA}" dt="2021-04-22T01:50:35.621" v="889" actId="1035"/>
        <pc:sldMkLst>
          <pc:docMk/>
          <pc:sldMk cId="1758027774" sldId="280"/>
        </pc:sldMkLst>
        <pc:spChg chg="mod">
          <ac:chgData name="三原慎一" userId="5f70cbe7-f4c8-4824-9758-2abefef14823" providerId="ADAL" clId="{43FB48D1-9ED6-454F-AA94-200BAFA8D0EA}" dt="2021-04-22T01:50:35.621" v="889" actId="1035"/>
          <ac:spMkLst>
            <pc:docMk/>
            <pc:sldMk cId="1758027774" sldId="280"/>
            <ac:spMk id="2" creationId="{00000000-0000-0000-0000-000000000000}"/>
          </ac:spMkLst>
        </pc:spChg>
      </pc:sldChg>
      <pc:sldChg chg="modSp mod">
        <pc:chgData name="三原慎一" userId="5f70cbe7-f4c8-4824-9758-2abefef14823" providerId="ADAL" clId="{43FB48D1-9ED6-454F-AA94-200BAFA8D0EA}" dt="2021-04-22T01:57:40.867" v="1067" actId="20577"/>
        <pc:sldMkLst>
          <pc:docMk/>
          <pc:sldMk cId="432667386" sldId="281"/>
        </pc:sldMkLst>
        <pc:spChg chg="mod">
          <ac:chgData name="三原慎一" userId="5f70cbe7-f4c8-4824-9758-2abefef14823" providerId="ADAL" clId="{43FB48D1-9ED6-454F-AA94-200BAFA8D0EA}" dt="2021-04-22T01:57:40.867" v="1067" actId="20577"/>
          <ac:spMkLst>
            <pc:docMk/>
            <pc:sldMk cId="432667386" sldId="281"/>
            <ac:spMk id="2" creationId="{00000000-0000-0000-0000-000000000000}"/>
          </ac:spMkLst>
        </pc:spChg>
      </pc:sldChg>
      <pc:sldChg chg="add del ord modNotes">
        <pc:chgData name="三原慎一" userId="5f70cbe7-f4c8-4824-9758-2abefef14823" providerId="ADAL" clId="{43FB48D1-9ED6-454F-AA94-200BAFA8D0EA}" dt="2021-04-21T22:36:42.006" v="53"/>
        <pc:sldMkLst>
          <pc:docMk/>
          <pc:sldMk cId="553044818" sldId="282"/>
        </pc:sldMkLst>
      </pc:sldChg>
      <pc:sldChg chg="modSp mod">
        <pc:chgData name="三原慎一" userId="5f70cbe7-f4c8-4824-9758-2abefef14823" providerId="ADAL" clId="{43FB48D1-9ED6-454F-AA94-200BAFA8D0EA}" dt="2021-04-22T02:00:45.369" v="1187" actId="2711"/>
        <pc:sldMkLst>
          <pc:docMk/>
          <pc:sldMk cId="803464562" sldId="283"/>
        </pc:sldMkLst>
        <pc:spChg chg="mod">
          <ac:chgData name="三原慎一" userId="5f70cbe7-f4c8-4824-9758-2abefef14823" providerId="ADAL" clId="{43FB48D1-9ED6-454F-AA94-200BAFA8D0EA}" dt="2021-04-22T02:00:45.369" v="1187" actId="2711"/>
          <ac:spMkLst>
            <pc:docMk/>
            <pc:sldMk cId="803464562" sldId="283"/>
            <ac:spMk id="2" creationId="{00000000-0000-0000-0000-000000000000}"/>
          </ac:spMkLst>
        </pc:spChg>
        <pc:spChg chg="mod">
          <ac:chgData name="三原慎一" userId="5f70cbe7-f4c8-4824-9758-2abefef14823" providerId="ADAL" clId="{43FB48D1-9ED6-454F-AA94-200BAFA8D0EA}" dt="2021-04-22T02:00:45.369" v="1187" actId="2711"/>
          <ac:spMkLst>
            <pc:docMk/>
            <pc:sldMk cId="803464562" sldId="283"/>
            <ac:spMk id="3" creationId="{00000000-0000-0000-0000-000000000000}"/>
          </ac:spMkLst>
        </pc:spChg>
        <pc:spChg chg="mod">
          <ac:chgData name="三原慎一" userId="5f70cbe7-f4c8-4824-9758-2abefef14823" providerId="ADAL" clId="{43FB48D1-9ED6-454F-AA94-200BAFA8D0EA}" dt="2021-04-22T02:00:45.369" v="1187" actId="2711"/>
          <ac:spMkLst>
            <pc:docMk/>
            <pc:sldMk cId="803464562" sldId="283"/>
            <ac:spMk id="6" creationId="{00000000-0000-0000-0000-000000000000}"/>
          </ac:spMkLst>
        </pc:spChg>
      </pc:sldChg>
      <pc:sldChg chg="modSp mod">
        <pc:chgData name="三原慎一" userId="5f70cbe7-f4c8-4824-9758-2abefef14823" providerId="ADAL" clId="{43FB48D1-9ED6-454F-AA94-200BAFA8D0EA}" dt="2021-04-22T01:56:54.812" v="1019" actId="1035"/>
        <pc:sldMkLst>
          <pc:docMk/>
          <pc:sldMk cId="945133092" sldId="292"/>
        </pc:sldMkLst>
        <pc:spChg chg="mod">
          <ac:chgData name="三原慎一" userId="5f70cbe7-f4c8-4824-9758-2abefef14823" providerId="ADAL" clId="{43FB48D1-9ED6-454F-AA94-200BAFA8D0EA}" dt="2021-04-22T01:56:54.812" v="1019" actId="1035"/>
          <ac:spMkLst>
            <pc:docMk/>
            <pc:sldMk cId="945133092" sldId="292"/>
            <ac:spMk id="2" creationId="{00000000-0000-0000-0000-000000000000}"/>
          </ac:spMkLst>
        </pc:spChg>
        <pc:spChg chg="mod">
          <ac:chgData name="三原慎一" userId="5f70cbe7-f4c8-4824-9758-2abefef14823" providerId="ADAL" clId="{43FB48D1-9ED6-454F-AA94-200BAFA8D0EA}" dt="2021-04-22T01:56:51.418" v="1013" actId="2711"/>
          <ac:spMkLst>
            <pc:docMk/>
            <pc:sldMk cId="945133092" sldId="292"/>
            <ac:spMk id="3" creationId="{00000000-0000-0000-0000-000000000000}"/>
          </ac:spMkLst>
        </pc:spChg>
        <pc:spChg chg="mod">
          <ac:chgData name="三原慎一" userId="5f70cbe7-f4c8-4824-9758-2abefef14823" providerId="ADAL" clId="{43FB48D1-9ED6-454F-AA94-200BAFA8D0EA}" dt="2021-04-22T01:56:51.418" v="1013" actId="2711"/>
          <ac:spMkLst>
            <pc:docMk/>
            <pc:sldMk cId="945133092" sldId="292"/>
            <ac:spMk id="6" creationId="{00000000-0000-0000-0000-000000000000}"/>
          </ac:spMkLst>
        </pc:spChg>
        <pc:spChg chg="mod">
          <ac:chgData name="三原慎一" userId="5f70cbe7-f4c8-4824-9758-2abefef14823" providerId="ADAL" clId="{43FB48D1-9ED6-454F-AA94-200BAFA8D0EA}" dt="2021-04-22T01:56:51.418" v="1013" actId="2711"/>
          <ac:spMkLst>
            <pc:docMk/>
            <pc:sldMk cId="945133092" sldId="292"/>
            <ac:spMk id="7" creationId="{00000000-0000-0000-0000-000000000000}"/>
          </ac:spMkLst>
        </pc:spChg>
        <pc:spChg chg="mod">
          <ac:chgData name="三原慎一" userId="5f70cbe7-f4c8-4824-9758-2abefef14823" providerId="ADAL" clId="{43FB48D1-9ED6-454F-AA94-200BAFA8D0EA}" dt="2021-04-22T01:56:51.418" v="1013" actId="2711"/>
          <ac:spMkLst>
            <pc:docMk/>
            <pc:sldMk cId="945133092" sldId="292"/>
            <ac:spMk id="8" creationId="{00000000-0000-0000-0000-000000000000}"/>
          </ac:spMkLst>
        </pc:spChg>
      </pc:sldChg>
      <pc:sldChg chg="modSp mod">
        <pc:chgData name="三原慎一" userId="5f70cbe7-f4c8-4824-9758-2abefef14823" providerId="ADAL" clId="{43FB48D1-9ED6-454F-AA94-200BAFA8D0EA}" dt="2021-04-22T01:55:16.505" v="954" actId="1035"/>
        <pc:sldMkLst>
          <pc:docMk/>
          <pc:sldMk cId="1184387735" sldId="293"/>
        </pc:sldMkLst>
        <pc:spChg chg="mod">
          <ac:chgData name="三原慎一" userId="5f70cbe7-f4c8-4824-9758-2abefef14823" providerId="ADAL" clId="{43FB48D1-9ED6-454F-AA94-200BAFA8D0EA}" dt="2021-04-22T01:55:16.505" v="954" actId="1035"/>
          <ac:spMkLst>
            <pc:docMk/>
            <pc:sldMk cId="1184387735" sldId="293"/>
            <ac:spMk id="2" creationId="{00000000-0000-0000-0000-000000000000}"/>
          </ac:spMkLst>
        </pc:spChg>
        <pc:spChg chg="mod">
          <ac:chgData name="三原慎一" userId="5f70cbe7-f4c8-4824-9758-2abefef14823" providerId="ADAL" clId="{43FB48D1-9ED6-454F-AA94-200BAFA8D0EA}" dt="2021-04-21T21:20:26.840" v="19" actId="1076"/>
          <ac:spMkLst>
            <pc:docMk/>
            <pc:sldMk cId="1184387735" sldId="293"/>
            <ac:spMk id="4" creationId="{00000000-0000-0000-0000-000000000000}"/>
          </ac:spMkLst>
        </pc:spChg>
      </pc:sldChg>
      <pc:sldChg chg="modSp mod">
        <pc:chgData name="三原慎一" userId="5f70cbe7-f4c8-4824-9758-2abefef14823" providerId="ADAL" clId="{43FB48D1-9ED6-454F-AA94-200BAFA8D0EA}" dt="2021-04-22T01:41:10.631" v="782" actId="1036"/>
        <pc:sldMkLst>
          <pc:docMk/>
          <pc:sldMk cId="15372270" sldId="294"/>
        </pc:sldMkLst>
        <pc:spChg chg="mod">
          <ac:chgData name="三原慎一" userId="5f70cbe7-f4c8-4824-9758-2abefef14823" providerId="ADAL" clId="{43FB48D1-9ED6-454F-AA94-200BAFA8D0EA}" dt="2021-04-22T01:41:10.631" v="782" actId="1036"/>
          <ac:spMkLst>
            <pc:docMk/>
            <pc:sldMk cId="15372270" sldId="294"/>
            <ac:spMk id="2"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3"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4"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5"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6"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7"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8" creationId="{00000000-0000-0000-0000-000000000000}"/>
          </ac:spMkLst>
        </pc:spChg>
        <pc:spChg chg="mod">
          <ac:chgData name="三原慎一" userId="5f70cbe7-f4c8-4824-9758-2abefef14823" providerId="ADAL" clId="{43FB48D1-9ED6-454F-AA94-200BAFA8D0EA}" dt="2021-04-22T01:41:05.185" v="774" actId="2711"/>
          <ac:spMkLst>
            <pc:docMk/>
            <pc:sldMk cId="15372270" sldId="294"/>
            <ac:spMk id="9" creationId="{00000000-0000-0000-0000-000000000000}"/>
          </ac:spMkLst>
        </pc:spChg>
      </pc:sldChg>
      <pc:sldChg chg="modSp mod">
        <pc:chgData name="三原慎一" userId="5f70cbe7-f4c8-4824-9758-2abefef14823" providerId="ADAL" clId="{43FB48D1-9ED6-454F-AA94-200BAFA8D0EA}" dt="2021-04-22T01:57:36.540" v="1065" actId="1035"/>
        <pc:sldMkLst>
          <pc:docMk/>
          <pc:sldMk cId="1563553498" sldId="295"/>
        </pc:sldMkLst>
        <pc:spChg chg="mod">
          <ac:chgData name="三原慎一" userId="5f70cbe7-f4c8-4824-9758-2abefef14823" providerId="ADAL" clId="{43FB48D1-9ED6-454F-AA94-200BAFA8D0EA}" dt="2021-04-22T01:57:36.540" v="1065" actId="1035"/>
          <ac:spMkLst>
            <pc:docMk/>
            <pc:sldMk cId="1563553498" sldId="295"/>
            <ac:spMk id="2" creationId="{00000000-0000-0000-0000-000000000000}"/>
          </ac:spMkLst>
        </pc:spChg>
      </pc:sldChg>
      <pc:sldChg chg="modSp mod">
        <pc:chgData name="三原慎一" userId="5f70cbe7-f4c8-4824-9758-2abefef14823" providerId="ADAL" clId="{43FB48D1-9ED6-454F-AA94-200BAFA8D0EA}" dt="2021-04-22T01:57:52.349" v="1073" actId="2711"/>
        <pc:sldMkLst>
          <pc:docMk/>
          <pc:sldMk cId="2235620199" sldId="296"/>
        </pc:sldMkLst>
        <pc:spChg chg="mod">
          <ac:chgData name="三原慎一" userId="5f70cbe7-f4c8-4824-9758-2abefef14823" providerId="ADAL" clId="{43FB48D1-9ED6-454F-AA94-200BAFA8D0EA}" dt="2021-04-22T01:57:52.349" v="1073" actId="2711"/>
          <ac:spMkLst>
            <pc:docMk/>
            <pc:sldMk cId="2235620199" sldId="296"/>
            <ac:spMk id="2" creationId="{00000000-0000-0000-0000-000000000000}"/>
          </ac:spMkLst>
        </pc:spChg>
        <pc:spChg chg="mod">
          <ac:chgData name="三原慎一" userId="5f70cbe7-f4c8-4824-9758-2abefef14823" providerId="ADAL" clId="{43FB48D1-9ED6-454F-AA94-200BAFA8D0EA}" dt="2021-04-22T01:57:52.349" v="1073" actId="2711"/>
          <ac:spMkLst>
            <pc:docMk/>
            <pc:sldMk cId="2235620199" sldId="296"/>
            <ac:spMk id="5" creationId="{00000000-0000-0000-0000-000000000000}"/>
          </ac:spMkLst>
        </pc:spChg>
        <pc:spChg chg="mod">
          <ac:chgData name="三原慎一" userId="5f70cbe7-f4c8-4824-9758-2abefef14823" providerId="ADAL" clId="{43FB48D1-9ED6-454F-AA94-200BAFA8D0EA}" dt="2021-04-22T01:57:52.349" v="1073" actId="2711"/>
          <ac:spMkLst>
            <pc:docMk/>
            <pc:sldMk cId="2235620199" sldId="296"/>
            <ac:spMk id="6" creationId="{00000000-0000-0000-0000-000000000000}"/>
          </ac:spMkLst>
        </pc:spChg>
        <pc:spChg chg="mod">
          <ac:chgData name="三原慎一" userId="5f70cbe7-f4c8-4824-9758-2abefef14823" providerId="ADAL" clId="{43FB48D1-9ED6-454F-AA94-200BAFA8D0EA}" dt="2021-04-22T01:57:52.349" v="1073" actId="2711"/>
          <ac:spMkLst>
            <pc:docMk/>
            <pc:sldMk cId="2235620199" sldId="296"/>
            <ac:spMk id="7" creationId="{00000000-0000-0000-0000-000000000000}"/>
          </ac:spMkLst>
        </pc:spChg>
        <pc:spChg chg="mod">
          <ac:chgData name="三原慎一" userId="5f70cbe7-f4c8-4824-9758-2abefef14823" providerId="ADAL" clId="{43FB48D1-9ED6-454F-AA94-200BAFA8D0EA}" dt="2021-04-22T01:57:52.349" v="1073" actId="2711"/>
          <ac:spMkLst>
            <pc:docMk/>
            <pc:sldMk cId="2235620199" sldId="296"/>
            <ac:spMk id="8" creationId="{00000000-0000-0000-0000-000000000000}"/>
          </ac:spMkLst>
        </pc:spChg>
        <pc:spChg chg="mod">
          <ac:chgData name="三原慎一" userId="5f70cbe7-f4c8-4824-9758-2abefef14823" providerId="ADAL" clId="{43FB48D1-9ED6-454F-AA94-200BAFA8D0EA}" dt="2021-04-22T01:57:52.349" v="1073" actId="2711"/>
          <ac:spMkLst>
            <pc:docMk/>
            <pc:sldMk cId="2235620199" sldId="296"/>
            <ac:spMk id="9" creationId="{00000000-0000-0000-0000-000000000000}"/>
          </ac:spMkLst>
        </pc:spChg>
      </pc:sldChg>
      <pc:sldChg chg="modSp mod">
        <pc:chgData name="三原慎一" userId="5f70cbe7-f4c8-4824-9758-2abefef14823" providerId="ADAL" clId="{43FB48D1-9ED6-454F-AA94-200BAFA8D0EA}" dt="2021-04-22T01:57:57.892" v="1081" actId="1035"/>
        <pc:sldMkLst>
          <pc:docMk/>
          <pc:sldMk cId="2353787378" sldId="297"/>
        </pc:sldMkLst>
        <pc:spChg chg="mod">
          <ac:chgData name="三原慎一" userId="5f70cbe7-f4c8-4824-9758-2abefef14823" providerId="ADAL" clId="{43FB48D1-9ED6-454F-AA94-200BAFA8D0EA}" dt="2021-04-22T01:57:57.892" v="1081" actId="1035"/>
          <ac:spMkLst>
            <pc:docMk/>
            <pc:sldMk cId="2353787378" sldId="297"/>
            <ac:spMk id="2" creationId="{00000000-0000-0000-0000-000000000000}"/>
          </ac:spMkLst>
        </pc:spChg>
      </pc:sldChg>
      <pc:sldChg chg="modSp mod">
        <pc:chgData name="三原慎一" userId="5f70cbe7-f4c8-4824-9758-2abefef14823" providerId="ADAL" clId="{43FB48D1-9ED6-454F-AA94-200BAFA8D0EA}" dt="2021-04-22T01:58:39.723" v="1107" actId="2711"/>
        <pc:sldMkLst>
          <pc:docMk/>
          <pc:sldMk cId="1248049778" sldId="298"/>
        </pc:sldMkLst>
        <pc:spChg chg="mod">
          <ac:chgData name="三原慎一" userId="5f70cbe7-f4c8-4824-9758-2abefef14823" providerId="ADAL" clId="{43FB48D1-9ED6-454F-AA94-200BAFA8D0EA}" dt="2021-04-22T01:58:39.723" v="1107" actId="2711"/>
          <ac:spMkLst>
            <pc:docMk/>
            <pc:sldMk cId="1248049778" sldId="298"/>
            <ac:spMk id="2" creationId="{00000000-0000-0000-0000-000000000000}"/>
          </ac:spMkLst>
        </pc:spChg>
        <pc:spChg chg="mod">
          <ac:chgData name="三原慎一" userId="5f70cbe7-f4c8-4824-9758-2abefef14823" providerId="ADAL" clId="{43FB48D1-9ED6-454F-AA94-200BAFA8D0EA}" dt="2021-04-22T01:58:39.723" v="1107" actId="2711"/>
          <ac:spMkLst>
            <pc:docMk/>
            <pc:sldMk cId="1248049778" sldId="298"/>
            <ac:spMk id="4" creationId="{00000000-0000-0000-0000-000000000000}"/>
          </ac:spMkLst>
        </pc:spChg>
        <pc:spChg chg="mod">
          <ac:chgData name="三原慎一" userId="5f70cbe7-f4c8-4824-9758-2abefef14823" providerId="ADAL" clId="{43FB48D1-9ED6-454F-AA94-200BAFA8D0EA}" dt="2021-04-22T01:58:39.723" v="1107" actId="2711"/>
          <ac:spMkLst>
            <pc:docMk/>
            <pc:sldMk cId="1248049778" sldId="298"/>
            <ac:spMk id="5" creationId="{00000000-0000-0000-0000-000000000000}"/>
          </ac:spMkLst>
        </pc:spChg>
        <pc:spChg chg="mod">
          <ac:chgData name="三原慎一" userId="5f70cbe7-f4c8-4824-9758-2abefef14823" providerId="ADAL" clId="{43FB48D1-9ED6-454F-AA94-200BAFA8D0EA}" dt="2021-04-22T01:58:39.723" v="1107" actId="2711"/>
          <ac:spMkLst>
            <pc:docMk/>
            <pc:sldMk cId="1248049778" sldId="298"/>
            <ac:spMk id="6" creationId="{00000000-0000-0000-0000-000000000000}"/>
          </ac:spMkLst>
        </pc:spChg>
        <pc:spChg chg="mod">
          <ac:chgData name="三原慎一" userId="5f70cbe7-f4c8-4824-9758-2abefef14823" providerId="ADAL" clId="{43FB48D1-9ED6-454F-AA94-200BAFA8D0EA}" dt="2021-04-22T01:58:39.723" v="1107" actId="2711"/>
          <ac:spMkLst>
            <pc:docMk/>
            <pc:sldMk cId="1248049778" sldId="298"/>
            <ac:spMk id="7" creationId="{00000000-0000-0000-0000-000000000000}"/>
          </ac:spMkLst>
        </pc:spChg>
        <pc:spChg chg="mod">
          <ac:chgData name="三原慎一" userId="5f70cbe7-f4c8-4824-9758-2abefef14823" providerId="ADAL" clId="{43FB48D1-9ED6-454F-AA94-200BAFA8D0EA}" dt="2021-04-22T01:58:39.723" v="1107" actId="2711"/>
          <ac:spMkLst>
            <pc:docMk/>
            <pc:sldMk cId="1248049778" sldId="298"/>
            <ac:spMk id="8" creationId="{00000000-0000-0000-0000-000000000000}"/>
          </ac:spMkLst>
        </pc:spChg>
      </pc:sldChg>
      <pc:sldChg chg="modSp mod">
        <pc:chgData name="三原慎一" userId="5f70cbe7-f4c8-4824-9758-2abefef14823" providerId="ADAL" clId="{43FB48D1-9ED6-454F-AA94-200BAFA8D0EA}" dt="2021-04-22T01:55:59.743" v="989" actId="1035"/>
        <pc:sldMkLst>
          <pc:docMk/>
          <pc:sldMk cId="3300844665" sldId="299"/>
        </pc:sldMkLst>
        <pc:spChg chg="mod">
          <ac:chgData name="三原慎一" userId="5f70cbe7-f4c8-4824-9758-2abefef14823" providerId="ADAL" clId="{43FB48D1-9ED6-454F-AA94-200BAFA8D0EA}" dt="2021-04-22T01:55:59.743" v="989" actId="1035"/>
          <ac:spMkLst>
            <pc:docMk/>
            <pc:sldMk cId="3300844665" sldId="299"/>
            <ac:spMk id="2" creationId="{00000000-0000-0000-0000-000000000000}"/>
          </ac:spMkLst>
        </pc:spChg>
      </pc:sldChg>
      <pc:sldChg chg="modSp mod">
        <pc:chgData name="三原慎一" userId="5f70cbe7-f4c8-4824-9758-2abefef14823" providerId="ADAL" clId="{43FB48D1-9ED6-454F-AA94-200BAFA8D0EA}" dt="2021-04-22T01:59:10.827" v="1135" actId="2711"/>
        <pc:sldMkLst>
          <pc:docMk/>
          <pc:sldMk cId="315167443" sldId="300"/>
        </pc:sldMkLst>
        <pc:spChg chg="mod">
          <ac:chgData name="三原慎一" userId="5f70cbe7-f4c8-4824-9758-2abefef14823" providerId="ADAL" clId="{43FB48D1-9ED6-454F-AA94-200BAFA8D0EA}" dt="2021-04-22T01:59:10.827" v="1135" actId="2711"/>
          <ac:spMkLst>
            <pc:docMk/>
            <pc:sldMk cId="315167443" sldId="300"/>
            <ac:spMk id="2" creationId="{00000000-0000-0000-0000-000000000000}"/>
          </ac:spMkLst>
        </pc:spChg>
        <pc:spChg chg="mod">
          <ac:chgData name="三原慎一" userId="5f70cbe7-f4c8-4824-9758-2abefef14823" providerId="ADAL" clId="{43FB48D1-9ED6-454F-AA94-200BAFA8D0EA}" dt="2021-04-22T01:59:10.827" v="1135" actId="2711"/>
          <ac:spMkLst>
            <pc:docMk/>
            <pc:sldMk cId="315167443" sldId="300"/>
            <ac:spMk id="3" creationId="{00000000-0000-0000-0000-000000000000}"/>
          </ac:spMkLst>
        </pc:spChg>
        <pc:spChg chg="mod">
          <ac:chgData name="三原慎一" userId="5f70cbe7-f4c8-4824-9758-2abefef14823" providerId="ADAL" clId="{43FB48D1-9ED6-454F-AA94-200BAFA8D0EA}" dt="2021-04-22T01:59:10.827" v="1135" actId="2711"/>
          <ac:spMkLst>
            <pc:docMk/>
            <pc:sldMk cId="315167443" sldId="300"/>
            <ac:spMk id="4" creationId="{00000000-0000-0000-0000-000000000000}"/>
          </ac:spMkLst>
        </pc:spChg>
        <pc:spChg chg="mod">
          <ac:chgData name="三原慎一" userId="5f70cbe7-f4c8-4824-9758-2abefef14823" providerId="ADAL" clId="{43FB48D1-9ED6-454F-AA94-200BAFA8D0EA}" dt="2021-04-22T01:59:10.827" v="1135" actId="2711"/>
          <ac:spMkLst>
            <pc:docMk/>
            <pc:sldMk cId="315167443" sldId="300"/>
            <ac:spMk id="10" creationId="{00000000-0000-0000-0000-000000000000}"/>
          </ac:spMkLst>
        </pc:spChg>
        <pc:spChg chg="mod">
          <ac:chgData name="三原慎一" userId="5f70cbe7-f4c8-4824-9758-2abefef14823" providerId="ADAL" clId="{43FB48D1-9ED6-454F-AA94-200BAFA8D0EA}" dt="2021-04-22T01:59:10.827" v="1135" actId="2711"/>
          <ac:spMkLst>
            <pc:docMk/>
            <pc:sldMk cId="315167443" sldId="300"/>
            <ac:spMk id="11" creationId="{00000000-0000-0000-0000-000000000000}"/>
          </ac:spMkLst>
        </pc:spChg>
      </pc:sldChg>
      <pc:sldChg chg="modSp mod">
        <pc:chgData name="三原慎一" userId="5f70cbe7-f4c8-4824-9758-2abefef14823" providerId="ADAL" clId="{43FB48D1-9ED6-454F-AA94-200BAFA8D0EA}" dt="2021-04-22T01:59:22.541" v="1144" actId="2711"/>
        <pc:sldMkLst>
          <pc:docMk/>
          <pc:sldMk cId="751848361" sldId="301"/>
        </pc:sldMkLst>
        <pc:spChg chg="mod">
          <ac:chgData name="三原慎一" userId="5f70cbe7-f4c8-4824-9758-2abefef14823" providerId="ADAL" clId="{43FB48D1-9ED6-454F-AA94-200BAFA8D0EA}" dt="2021-04-22T01:59:22.541" v="1144" actId="2711"/>
          <ac:spMkLst>
            <pc:docMk/>
            <pc:sldMk cId="751848361" sldId="301"/>
            <ac:spMk id="2" creationId="{00000000-0000-0000-0000-000000000000}"/>
          </ac:spMkLst>
        </pc:spChg>
        <pc:spChg chg="mod">
          <ac:chgData name="三原慎一" userId="5f70cbe7-f4c8-4824-9758-2abefef14823" providerId="ADAL" clId="{43FB48D1-9ED6-454F-AA94-200BAFA8D0EA}" dt="2021-04-22T01:59:22.541" v="1144" actId="2711"/>
          <ac:spMkLst>
            <pc:docMk/>
            <pc:sldMk cId="751848361" sldId="301"/>
            <ac:spMk id="3" creationId="{00000000-0000-0000-0000-000000000000}"/>
          </ac:spMkLst>
        </pc:spChg>
        <pc:spChg chg="mod">
          <ac:chgData name="三原慎一" userId="5f70cbe7-f4c8-4824-9758-2abefef14823" providerId="ADAL" clId="{43FB48D1-9ED6-454F-AA94-200BAFA8D0EA}" dt="2021-04-22T01:59:22.541" v="1144" actId="2711"/>
          <ac:spMkLst>
            <pc:docMk/>
            <pc:sldMk cId="751848361" sldId="301"/>
            <ac:spMk id="5" creationId="{00000000-0000-0000-0000-000000000000}"/>
          </ac:spMkLst>
        </pc:spChg>
        <pc:spChg chg="mod">
          <ac:chgData name="三原慎一" userId="5f70cbe7-f4c8-4824-9758-2abefef14823" providerId="ADAL" clId="{43FB48D1-9ED6-454F-AA94-200BAFA8D0EA}" dt="2021-04-22T01:59:22.541" v="1144" actId="2711"/>
          <ac:spMkLst>
            <pc:docMk/>
            <pc:sldMk cId="751848361" sldId="301"/>
            <ac:spMk id="6" creationId="{00000000-0000-0000-0000-000000000000}"/>
          </ac:spMkLst>
        </pc:spChg>
      </pc:sldChg>
      <pc:sldChg chg="modSp mod">
        <pc:chgData name="三原慎一" userId="5f70cbe7-f4c8-4824-9758-2abefef14823" providerId="ADAL" clId="{43FB48D1-9ED6-454F-AA94-200BAFA8D0EA}" dt="2021-04-22T01:59:00.566" v="1126" actId="2711"/>
        <pc:sldMkLst>
          <pc:docMk/>
          <pc:sldMk cId="645463036" sldId="302"/>
        </pc:sldMkLst>
        <pc:spChg chg="mod">
          <ac:chgData name="三原慎一" userId="5f70cbe7-f4c8-4824-9758-2abefef14823" providerId="ADAL" clId="{43FB48D1-9ED6-454F-AA94-200BAFA8D0EA}" dt="2021-04-22T01:59:00.566" v="1126" actId="2711"/>
          <ac:spMkLst>
            <pc:docMk/>
            <pc:sldMk cId="645463036" sldId="302"/>
            <ac:spMk id="2" creationId="{00000000-0000-0000-0000-000000000000}"/>
          </ac:spMkLst>
        </pc:spChg>
        <pc:spChg chg="mod">
          <ac:chgData name="三原慎一" userId="5f70cbe7-f4c8-4824-9758-2abefef14823" providerId="ADAL" clId="{43FB48D1-9ED6-454F-AA94-200BAFA8D0EA}" dt="2021-04-22T01:59:00.566" v="1126" actId="2711"/>
          <ac:spMkLst>
            <pc:docMk/>
            <pc:sldMk cId="645463036" sldId="302"/>
            <ac:spMk id="3" creationId="{00000000-0000-0000-0000-000000000000}"/>
          </ac:spMkLst>
        </pc:spChg>
        <pc:spChg chg="mod">
          <ac:chgData name="三原慎一" userId="5f70cbe7-f4c8-4824-9758-2abefef14823" providerId="ADAL" clId="{43FB48D1-9ED6-454F-AA94-200BAFA8D0EA}" dt="2021-04-22T01:59:00.566" v="1126" actId="2711"/>
          <ac:spMkLst>
            <pc:docMk/>
            <pc:sldMk cId="645463036" sldId="302"/>
            <ac:spMk id="4" creationId="{00000000-0000-0000-0000-000000000000}"/>
          </ac:spMkLst>
        </pc:spChg>
      </pc:sldChg>
      <pc:sldChg chg="modSp mod">
        <pc:chgData name="三原慎一" userId="5f70cbe7-f4c8-4824-9758-2abefef14823" providerId="ADAL" clId="{43FB48D1-9ED6-454F-AA94-200BAFA8D0EA}" dt="2021-04-22T01:59:34.903" v="1151" actId="2711"/>
        <pc:sldMkLst>
          <pc:docMk/>
          <pc:sldMk cId="199321562" sldId="303"/>
        </pc:sldMkLst>
        <pc:spChg chg="mod">
          <ac:chgData name="三原慎一" userId="5f70cbe7-f4c8-4824-9758-2abefef14823" providerId="ADAL" clId="{43FB48D1-9ED6-454F-AA94-200BAFA8D0EA}" dt="2021-04-22T01:59:34.903" v="1151" actId="2711"/>
          <ac:spMkLst>
            <pc:docMk/>
            <pc:sldMk cId="199321562" sldId="303"/>
            <ac:spMk id="2" creationId="{00000000-0000-0000-0000-000000000000}"/>
          </ac:spMkLst>
        </pc:spChg>
        <pc:spChg chg="mod">
          <ac:chgData name="三原慎一" userId="5f70cbe7-f4c8-4824-9758-2abefef14823" providerId="ADAL" clId="{43FB48D1-9ED6-454F-AA94-200BAFA8D0EA}" dt="2021-04-22T01:59:34.903" v="1151" actId="2711"/>
          <ac:spMkLst>
            <pc:docMk/>
            <pc:sldMk cId="199321562" sldId="303"/>
            <ac:spMk id="3" creationId="{00000000-0000-0000-0000-000000000000}"/>
          </ac:spMkLst>
        </pc:spChg>
        <pc:spChg chg="mod">
          <ac:chgData name="三原慎一" userId="5f70cbe7-f4c8-4824-9758-2abefef14823" providerId="ADAL" clId="{43FB48D1-9ED6-454F-AA94-200BAFA8D0EA}" dt="2021-04-22T01:59:34.903" v="1151" actId="2711"/>
          <ac:spMkLst>
            <pc:docMk/>
            <pc:sldMk cId="199321562" sldId="303"/>
            <ac:spMk id="5" creationId="{00000000-0000-0000-0000-000000000000}"/>
          </ac:spMkLst>
        </pc:spChg>
      </pc:sldChg>
      <pc:sldChg chg="modSp mod">
        <pc:chgData name="三原慎一" userId="5f70cbe7-f4c8-4824-9758-2abefef14823" providerId="ADAL" clId="{43FB48D1-9ED6-454F-AA94-200BAFA8D0EA}" dt="2021-04-22T01:59:56.146" v="1169" actId="2711"/>
        <pc:sldMkLst>
          <pc:docMk/>
          <pc:sldMk cId="2581758261" sldId="305"/>
        </pc:sldMkLst>
        <pc:spChg chg="mod">
          <ac:chgData name="三原慎一" userId="5f70cbe7-f4c8-4824-9758-2abefef14823" providerId="ADAL" clId="{43FB48D1-9ED6-454F-AA94-200BAFA8D0EA}" dt="2021-04-22T01:59:56.146" v="1169" actId="2711"/>
          <ac:spMkLst>
            <pc:docMk/>
            <pc:sldMk cId="2581758261" sldId="305"/>
            <ac:spMk id="2"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3"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5"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6"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7"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8"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9"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12"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13" creationId="{00000000-0000-0000-0000-000000000000}"/>
          </ac:spMkLst>
        </pc:spChg>
        <pc:spChg chg="mod">
          <ac:chgData name="三原慎一" userId="5f70cbe7-f4c8-4824-9758-2abefef14823" providerId="ADAL" clId="{43FB48D1-9ED6-454F-AA94-200BAFA8D0EA}" dt="2021-04-22T01:59:56.146" v="1169" actId="2711"/>
          <ac:spMkLst>
            <pc:docMk/>
            <pc:sldMk cId="2581758261" sldId="305"/>
            <ac:spMk id="14" creationId="{00000000-0000-0000-0000-000000000000}"/>
          </ac:spMkLst>
        </pc:spChg>
        <pc:cxnChg chg="mod">
          <ac:chgData name="三原慎一" userId="5f70cbe7-f4c8-4824-9758-2abefef14823" providerId="ADAL" clId="{43FB48D1-9ED6-454F-AA94-200BAFA8D0EA}" dt="2021-04-22T01:59:56.146" v="1169" actId="2711"/>
          <ac:cxnSpMkLst>
            <pc:docMk/>
            <pc:sldMk cId="2581758261" sldId="305"/>
            <ac:cxnSpMk id="22" creationId="{00000000-0000-0000-0000-000000000000}"/>
          </ac:cxnSpMkLst>
        </pc:cxnChg>
      </pc:sldChg>
      <pc:sldChg chg="modSp mod">
        <pc:chgData name="三原慎一" userId="5f70cbe7-f4c8-4824-9758-2abefef14823" providerId="ADAL" clId="{43FB48D1-9ED6-454F-AA94-200BAFA8D0EA}" dt="2021-04-22T02:00:20.194" v="1178" actId="2711"/>
        <pc:sldMkLst>
          <pc:docMk/>
          <pc:sldMk cId="2413480012" sldId="306"/>
        </pc:sldMkLst>
        <pc:spChg chg="mod">
          <ac:chgData name="三原慎一" userId="5f70cbe7-f4c8-4824-9758-2abefef14823" providerId="ADAL" clId="{43FB48D1-9ED6-454F-AA94-200BAFA8D0EA}" dt="2021-04-22T02:00:20.194" v="1178" actId="2711"/>
          <ac:spMkLst>
            <pc:docMk/>
            <pc:sldMk cId="2413480012" sldId="306"/>
            <ac:spMk id="2" creationId="{00000000-0000-0000-0000-000000000000}"/>
          </ac:spMkLst>
        </pc:spChg>
        <pc:spChg chg="mod">
          <ac:chgData name="三原慎一" userId="5f70cbe7-f4c8-4824-9758-2abefef14823" providerId="ADAL" clId="{43FB48D1-9ED6-454F-AA94-200BAFA8D0EA}" dt="2021-04-22T02:00:20.194" v="1178" actId="2711"/>
          <ac:spMkLst>
            <pc:docMk/>
            <pc:sldMk cId="2413480012" sldId="306"/>
            <ac:spMk id="3" creationId="{00000000-0000-0000-0000-000000000000}"/>
          </ac:spMkLst>
        </pc:spChg>
        <pc:spChg chg="mod">
          <ac:chgData name="三原慎一" userId="5f70cbe7-f4c8-4824-9758-2abefef14823" providerId="ADAL" clId="{43FB48D1-9ED6-454F-AA94-200BAFA8D0EA}" dt="2021-04-22T02:00:20.194" v="1178" actId="2711"/>
          <ac:spMkLst>
            <pc:docMk/>
            <pc:sldMk cId="2413480012" sldId="306"/>
            <ac:spMk id="4" creationId="{00000000-0000-0000-0000-000000000000}"/>
          </ac:spMkLst>
        </pc:spChg>
        <pc:spChg chg="mod">
          <ac:chgData name="三原慎一" userId="5f70cbe7-f4c8-4824-9758-2abefef14823" providerId="ADAL" clId="{43FB48D1-9ED6-454F-AA94-200BAFA8D0EA}" dt="2021-04-22T02:00:20.194" v="1178" actId="2711"/>
          <ac:spMkLst>
            <pc:docMk/>
            <pc:sldMk cId="2413480012" sldId="306"/>
            <ac:spMk id="6" creationId="{00000000-0000-0000-0000-000000000000}"/>
          </ac:spMkLst>
        </pc:spChg>
      </pc:sldChg>
      <pc:sldChg chg="addSp modSp mod">
        <pc:chgData name="三原慎一" userId="5f70cbe7-f4c8-4824-9758-2abefef14823" providerId="ADAL" clId="{43FB48D1-9ED6-454F-AA94-200BAFA8D0EA}" dt="2021-04-22T01:50:10.807" v="872" actId="1035"/>
        <pc:sldMkLst>
          <pc:docMk/>
          <pc:sldMk cId="1856965129" sldId="308"/>
        </pc:sldMkLst>
        <pc:spChg chg="mod">
          <ac:chgData name="三原慎一" userId="5f70cbe7-f4c8-4824-9758-2abefef14823" providerId="ADAL" clId="{43FB48D1-9ED6-454F-AA94-200BAFA8D0EA}" dt="2021-04-22T01:50:10.807" v="872" actId="1035"/>
          <ac:spMkLst>
            <pc:docMk/>
            <pc:sldMk cId="1856965129" sldId="308"/>
            <ac:spMk id="2" creationId="{00000000-0000-0000-0000-000000000000}"/>
          </ac:spMkLst>
        </pc:spChg>
        <pc:spChg chg="mod">
          <ac:chgData name="三原慎一" userId="5f70cbe7-f4c8-4824-9758-2abefef14823" providerId="ADAL" clId="{43FB48D1-9ED6-454F-AA94-200BAFA8D0EA}" dt="2021-04-21T22:52:23.325" v="126" actId="1076"/>
          <ac:spMkLst>
            <pc:docMk/>
            <pc:sldMk cId="1856965129" sldId="308"/>
            <ac:spMk id="12" creationId="{00000000-0000-0000-0000-000000000000}"/>
          </ac:spMkLst>
        </pc:spChg>
        <pc:spChg chg="add mod">
          <ac:chgData name="三原慎一" userId="5f70cbe7-f4c8-4824-9758-2abefef14823" providerId="ADAL" clId="{43FB48D1-9ED6-454F-AA94-200BAFA8D0EA}" dt="2021-04-21T22:53:02.261" v="161"/>
          <ac:spMkLst>
            <pc:docMk/>
            <pc:sldMk cId="1856965129" sldId="308"/>
            <ac:spMk id="14" creationId="{5CF0FC58-69B6-4B7D-A225-193386070FE0}"/>
          </ac:spMkLst>
        </pc:spChg>
      </pc:sldChg>
      <pc:sldChg chg="modSp mod">
        <pc:chgData name="三原慎一" userId="5f70cbe7-f4c8-4824-9758-2abefef14823" providerId="ADAL" clId="{43FB48D1-9ED6-454F-AA94-200BAFA8D0EA}" dt="2021-04-22T01:55:44.242" v="967" actId="1035"/>
        <pc:sldMkLst>
          <pc:docMk/>
          <pc:sldMk cId="55950916" sldId="309"/>
        </pc:sldMkLst>
        <pc:spChg chg="mod">
          <ac:chgData name="三原慎一" userId="5f70cbe7-f4c8-4824-9758-2abefef14823" providerId="ADAL" clId="{43FB48D1-9ED6-454F-AA94-200BAFA8D0EA}" dt="2021-04-22T01:55:44.242" v="967" actId="1035"/>
          <ac:spMkLst>
            <pc:docMk/>
            <pc:sldMk cId="55950916" sldId="309"/>
            <ac:spMk id="2" creationId="{00000000-0000-0000-0000-000000000000}"/>
          </ac:spMkLst>
        </pc:spChg>
      </pc:sldChg>
      <pc:sldChg chg="modSp mod">
        <pc:chgData name="三原慎一" userId="5f70cbe7-f4c8-4824-9758-2abefef14823" providerId="ADAL" clId="{43FB48D1-9ED6-454F-AA94-200BAFA8D0EA}" dt="2021-04-22T01:55:53.746" v="981" actId="1035"/>
        <pc:sldMkLst>
          <pc:docMk/>
          <pc:sldMk cId="4140305712" sldId="310"/>
        </pc:sldMkLst>
        <pc:spChg chg="mod">
          <ac:chgData name="三原慎一" userId="5f70cbe7-f4c8-4824-9758-2abefef14823" providerId="ADAL" clId="{43FB48D1-9ED6-454F-AA94-200BAFA8D0EA}" dt="2021-04-22T01:55:53.746" v="981" actId="1035"/>
          <ac:spMkLst>
            <pc:docMk/>
            <pc:sldMk cId="4140305712" sldId="310"/>
            <ac:spMk id="2" creationId="{00000000-0000-0000-0000-000000000000}"/>
          </ac:spMkLst>
        </pc:spChg>
      </pc:sldChg>
      <pc:sldChg chg="modSp mod">
        <pc:chgData name="三原慎一" userId="5f70cbe7-f4c8-4824-9758-2abefef14823" providerId="ADAL" clId="{43FB48D1-9ED6-454F-AA94-200BAFA8D0EA}" dt="2021-04-22T01:50:27.657" v="882" actId="2711"/>
        <pc:sldMkLst>
          <pc:docMk/>
          <pc:sldMk cId="2548906359" sldId="311"/>
        </pc:sldMkLst>
        <pc:spChg chg="mod">
          <ac:chgData name="三原慎一" userId="5f70cbe7-f4c8-4824-9758-2abefef14823" providerId="ADAL" clId="{43FB48D1-9ED6-454F-AA94-200BAFA8D0EA}" dt="2021-04-22T01:50:17.465" v="880" actId="1035"/>
          <ac:spMkLst>
            <pc:docMk/>
            <pc:sldMk cId="2548906359" sldId="311"/>
            <ac:spMk id="2" creationId="{00000000-0000-0000-0000-000000000000}"/>
          </ac:spMkLst>
        </pc:spChg>
        <pc:spChg chg="mod">
          <ac:chgData name="三原慎一" userId="5f70cbe7-f4c8-4824-9758-2abefef14823" providerId="ADAL" clId="{43FB48D1-9ED6-454F-AA94-200BAFA8D0EA}" dt="2021-04-22T01:50:27.657" v="882" actId="2711"/>
          <ac:spMkLst>
            <pc:docMk/>
            <pc:sldMk cId="2548906359" sldId="311"/>
            <ac:spMk id="5" creationId="{00000000-0000-0000-0000-000000000000}"/>
          </ac:spMkLst>
        </pc:spChg>
      </pc:sldChg>
      <pc:sldChg chg="modSp mod ord">
        <pc:chgData name="三原慎一" userId="5f70cbe7-f4c8-4824-9758-2abefef14823" providerId="ADAL" clId="{43FB48D1-9ED6-454F-AA94-200BAFA8D0EA}" dt="2021-04-22T01:55:49.118" v="974" actId="1035"/>
        <pc:sldMkLst>
          <pc:docMk/>
          <pc:sldMk cId="4038965650" sldId="312"/>
        </pc:sldMkLst>
        <pc:spChg chg="mod">
          <ac:chgData name="三原慎一" userId="5f70cbe7-f4c8-4824-9758-2abefef14823" providerId="ADAL" clId="{43FB48D1-9ED6-454F-AA94-200BAFA8D0EA}" dt="2021-04-22T01:55:49.118" v="974" actId="1035"/>
          <ac:spMkLst>
            <pc:docMk/>
            <pc:sldMk cId="4038965650" sldId="312"/>
            <ac:spMk id="2" creationId="{00000000-0000-0000-0000-000000000000}"/>
          </ac:spMkLst>
        </pc:spChg>
      </pc:sldChg>
      <pc:sldChg chg="modSp mod">
        <pc:chgData name="三原慎一" userId="5f70cbe7-f4c8-4824-9758-2abefef14823" providerId="ADAL" clId="{43FB48D1-9ED6-454F-AA94-200BAFA8D0EA}" dt="2021-04-22T01:55:21.856" v="959" actId="1035"/>
        <pc:sldMkLst>
          <pc:docMk/>
          <pc:sldMk cId="1505063368" sldId="313"/>
        </pc:sldMkLst>
        <pc:spChg chg="mod">
          <ac:chgData name="三原慎一" userId="5f70cbe7-f4c8-4824-9758-2abefef14823" providerId="ADAL" clId="{43FB48D1-9ED6-454F-AA94-200BAFA8D0EA}" dt="2021-04-22T01:55:21.856" v="959" actId="1035"/>
          <ac:spMkLst>
            <pc:docMk/>
            <pc:sldMk cId="1505063368" sldId="313"/>
            <ac:spMk id="2" creationId="{00000000-0000-0000-0000-000000000000}"/>
          </ac:spMkLst>
        </pc:spChg>
      </pc:sldChg>
      <pc:sldChg chg="del ord">
        <pc:chgData name="三原慎一" userId="5f70cbe7-f4c8-4824-9758-2abefef14823" providerId="ADAL" clId="{43FB48D1-9ED6-454F-AA94-200BAFA8D0EA}" dt="2021-04-21T23:35:28.586" v="203" actId="2696"/>
        <pc:sldMkLst>
          <pc:docMk/>
          <pc:sldMk cId="3912460490" sldId="314"/>
        </pc:sldMkLst>
      </pc:sldChg>
      <pc:sldChg chg="add del ord">
        <pc:chgData name="三原慎一" userId="5f70cbe7-f4c8-4824-9758-2abefef14823" providerId="ADAL" clId="{43FB48D1-9ED6-454F-AA94-200BAFA8D0EA}" dt="2021-04-21T22:36:42.006" v="53"/>
        <pc:sldMkLst>
          <pc:docMk/>
          <pc:sldMk cId="2975036434" sldId="315"/>
        </pc:sldMkLst>
      </pc:sldChg>
      <pc:sldChg chg="delSp modSp mod">
        <pc:chgData name="三原慎一" userId="5f70cbe7-f4c8-4824-9758-2abefef14823" providerId="ADAL" clId="{43FB48D1-9ED6-454F-AA94-200BAFA8D0EA}" dt="2021-04-22T01:38:29.318" v="691" actId="1076"/>
        <pc:sldMkLst>
          <pc:docMk/>
          <pc:sldMk cId="659473486" sldId="316"/>
        </pc:sldMkLst>
        <pc:spChg chg="mod">
          <ac:chgData name="三原慎一" userId="5f70cbe7-f4c8-4824-9758-2abefef14823" providerId="ADAL" clId="{43FB48D1-9ED6-454F-AA94-200BAFA8D0EA}" dt="2021-04-22T01:38:22.914" v="689" actId="1035"/>
          <ac:spMkLst>
            <pc:docMk/>
            <pc:sldMk cId="659473486" sldId="316"/>
            <ac:spMk id="2"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3"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4" creationId="{00000000-0000-0000-0000-000000000000}"/>
          </ac:spMkLst>
        </pc:spChg>
        <pc:spChg chg="mod">
          <ac:chgData name="三原慎一" userId="5f70cbe7-f4c8-4824-9758-2abefef14823" providerId="ADAL" clId="{43FB48D1-9ED6-454F-AA94-200BAFA8D0EA}" dt="2021-04-22T01:38:26.790" v="690" actId="1076"/>
          <ac:spMkLst>
            <pc:docMk/>
            <pc:sldMk cId="659473486" sldId="316"/>
            <ac:spMk id="5" creationId="{00000000-0000-0000-0000-000000000000}"/>
          </ac:spMkLst>
        </pc:spChg>
        <pc:spChg chg="mod">
          <ac:chgData name="三原慎一" userId="5f70cbe7-f4c8-4824-9758-2abefef14823" providerId="ADAL" clId="{43FB48D1-9ED6-454F-AA94-200BAFA8D0EA}" dt="2021-04-22T01:38:29.318" v="691" actId="1076"/>
          <ac:spMkLst>
            <pc:docMk/>
            <pc:sldMk cId="659473486" sldId="316"/>
            <ac:spMk id="6"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7"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8" creationId="{00000000-0000-0000-0000-000000000000}"/>
          </ac:spMkLst>
        </pc:spChg>
        <pc:spChg chg="del">
          <ac:chgData name="三原慎一" userId="5f70cbe7-f4c8-4824-9758-2abefef14823" providerId="ADAL" clId="{43FB48D1-9ED6-454F-AA94-200BAFA8D0EA}" dt="2021-04-22T01:20:29.353" v="454" actId="478"/>
          <ac:spMkLst>
            <pc:docMk/>
            <pc:sldMk cId="659473486" sldId="316"/>
            <ac:spMk id="9"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10"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11"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12" creationId="{00000000-0000-0000-0000-000000000000}"/>
          </ac:spMkLst>
        </pc:spChg>
        <pc:spChg chg="mod">
          <ac:chgData name="三原慎一" userId="5f70cbe7-f4c8-4824-9758-2abefef14823" providerId="ADAL" clId="{43FB48D1-9ED6-454F-AA94-200BAFA8D0EA}" dt="2021-04-22T01:38:18.739" v="683" actId="2711"/>
          <ac:spMkLst>
            <pc:docMk/>
            <pc:sldMk cId="659473486" sldId="316"/>
            <ac:spMk id="13" creationId="{00000000-0000-0000-0000-000000000000}"/>
          </ac:spMkLst>
        </pc:spChg>
      </pc:sldChg>
      <pc:sldChg chg="add del ord">
        <pc:chgData name="三原慎一" userId="5f70cbe7-f4c8-4824-9758-2abefef14823" providerId="ADAL" clId="{43FB48D1-9ED6-454F-AA94-200BAFA8D0EA}" dt="2021-04-21T22:36:42.006" v="53"/>
        <pc:sldMkLst>
          <pc:docMk/>
          <pc:sldMk cId="1644070624" sldId="317"/>
        </pc:sldMkLst>
      </pc:sldChg>
      <pc:sldChg chg="del">
        <pc:chgData name="三原慎一" userId="5f70cbe7-f4c8-4824-9758-2abefef14823" providerId="ADAL" clId="{43FB48D1-9ED6-454F-AA94-200BAFA8D0EA}" dt="2021-04-21T21:24:23.577" v="30" actId="47"/>
        <pc:sldMkLst>
          <pc:docMk/>
          <pc:sldMk cId="3474467791" sldId="317"/>
        </pc:sldMkLst>
      </pc:sldChg>
      <pc:sldChg chg="add del ord">
        <pc:chgData name="三原慎一" userId="5f70cbe7-f4c8-4824-9758-2abefef14823" providerId="ADAL" clId="{43FB48D1-9ED6-454F-AA94-200BAFA8D0EA}" dt="2021-04-21T22:36:42.006" v="53"/>
        <pc:sldMkLst>
          <pc:docMk/>
          <pc:sldMk cId="1801516153" sldId="318"/>
        </pc:sldMkLst>
      </pc:sldChg>
      <pc:sldChg chg="del">
        <pc:chgData name="三原慎一" userId="5f70cbe7-f4c8-4824-9758-2abefef14823" providerId="ADAL" clId="{43FB48D1-9ED6-454F-AA94-200BAFA8D0EA}" dt="2021-04-21T21:24:23.577" v="30" actId="47"/>
        <pc:sldMkLst>
          <pc:docMk/>
          <pc:sldMk cId="2246580935" sldId="319"/>
        </pc:sldMkLst>
      </pc:sldChg>
      <pc:sldChg chg="add del ord">
        <pc:chgData name="三原慎一" userId="5f70cbe7-f4c8-4824-9758-2abefef14823" providerId="ADAL" clId="{43FB48D1-9ED6-454F-AA94-200BAFA8D0EA}" dt="2021-04-21T22:36:42.006" v="53"/>
        <pc:sldMkLst>
          <pc:docMk/>
          <pc:sldMk cId="4130498059" sldId="319"/>
        </pc:sldMkLst>
      </pc:sldChg>
      <pc:sldChg chg="modSp mod ord">
        <pc:chgData name="三原慎一" userId="5f70cbe7-f4c8-4824-9758-2abefef14823" providerId="ADAL" clId="{43FB48D1-9ED6-454F-AA94-200BAFA8D0EA}" dt="2021-04-22T01:51:01.169" v="917" actId="1035"/>
        <pc:sldMkLst>
          <pc:docMk/>
          <pc:sldMk cId="226985248" sldId="320"/>
        </pc:sldMkLst>
        <pc:spChg chg="mod">
          <ac:chgData name="三原慎一" userId="5f70cbe7-f4c8-4824-9758-2abefef14823" providerId="ADAL" clId="{43FB48D1-9ED6-454F-AA94-200BAFA8D0EA}" dt="2021-04-22T01:51:01.169" v="917" actId="1035"/>
          <ac:spMkLst>
            <pc:docMk/>
            <pc:sldMk cId="226985248" sldId="320"/>
            <ac:spMk id="2" creationId="{00000000-0000-0000-0000-000000000000}"/>
          </ac:spMkLst>
        </pc:spChg>
      </pc:sldChg>
      <pc:sldChg chg="modSp mod">
        <pc:chgData name="三原慎一" userId="5f70cbe7-f4c8-4824-9758-2abefef14823" providerId="ADAL" clId="{43FB48D1-9ED6-454F-AA94-200BAFA8D0EA}" dt="2021-04-22T01:55:01.784" v="943" actId="2711"/>
        <pc:sldMkLst>
          <pc:docMk/>
          <pc:sldMk cId="1024753950" sldId="321"/>
        </pc:sldMkLst>
        <pc:spChg chg="mod">
          <ac:chgData name="三原慎一" userId="5f70cbe7-f4c8-4824-9758-2abefef14823" providerId="ADAL" clId="{43FB48D1-9ED6-454F-AA94-200BAFA8D0EA}" dt="2021-04-22T01:55:01.784" v="943" actId="2711"/>
          <ac:spMkLst>
            <pc:docMk/>
            <pc:sldMk cId="1024753950" sldId="321"/>
            <ac:spMk id="2" creationId="{00000000-0000-0000-0000-000000000000}"/>
          </ac:spMkLst>
        </pc:spChg>
        <pc:spChg chg="mod">
          <ac:chgData name="三原慎一" userId="5f70cbe7-f4c8-4824-9758-2abefef14823" providerId="ADAL" clId="{43FB48D1-9ED6-454F-AA94-200BAFA8D0EA}" dt="2021-04-22T01:55:01.784" v="943" actId="2711"/>
          <ac:spMkLst>
            <pc:docMk/>
            <pc:sldMk cId="1024753950" sldId="321"/>
            <ac:spMk id="3" creationId="{00000000-0000-0000-0000-000000000000}"/>
          </ac:spMkLst>
        </pc:spChg>
        <pc:spChg chg="mod">
          <ac:chgData name="三原慎一" userId="5f70cbe7-f4c8-4824-9758-2abefef14823" providerId="ADAL" clId="{43FB48D1-9ED6-454F-AA94-200BAFA8D0EA}" dt="2021-04-22T01:55:01.784" v="943" actId="2711"/>
          <ac:spMkLst>
            <pc:docMk/>
            <pc:sldMk cId="1024753950" sldId="321"/>
            <ac:spMk id="4" creationId="{00000000-0000-0000-0000-000000000000}"/>
          </ac:spMkLst>
        </pc:spChg>
        <pc:spChg chg="mod">
          <ac:chgData name="三原慎一" userId="5f70cbe7-f4c8-4824-9758-2abefef14823" providerId="ADAL" clId="{43FB48D1-9ED6-454F-AA94-200BAFA8D0EA}" dt="2021-04-22T01:55:01.784" v="943" actId="2711"/>
          <ac:spMkLst>
            <pc:docMk/>
            <pc:sldMk cId="1024753950" sldId="321"/>
            <ac:spMk id="28" creationId="{00000000-0000-0000-0000-000000000000}"/>
          </ac:spMkLst>
        </pc:spChg>
        <pc:spChg chg="mod">
          <ac:chgData name="三原慎一" userId="5f70cbe7-f4c8-4824-9758-2abefef14823" providerId="ADAL" clId="{43FB48D1-9ED6-454F-AA94-200BAFA8D0EA}" dt="2021-04-22T01:55:01.784" v="943" actId="2711"/>
          <ac:spMkLst>
            <pc:docMk/>
            <pc:sldMk cId="1024753950" sldId="321"/>
            <ac:spMk id="29" creationId="{00000000-0000-0000-0000-000000000000}"/>
          </ac:spMkLst>
        </pc:spChg>
      </pc:sldChg>
      <pc:sldChg chg="modSp mod">
        <pc:chgData name="三原慎一" userId="5f70cbe7-f4c8-4824-9758-2abefef14823" providerId="ADAL" clId="{43FB48D1-9ED6-454F-AA94-200BAFA8D0EA}" dt="2021-04-22T01:57:25.680" v="1049" actId="1035"/>
        <pc:sldMkLst>
          <pc:docMk/>
          <pc:sldMk cId="725908184" sldId="322"/>
        </pc:sldMkLst>
        <pc:spChg chg="mod">
          <ac:chgData name="三原慎一" userId="5f70cbe7-f4c8-4824-9758-2abefef14823" providerId="ADAL" clId="{43FB48D1-9ED6-454F-AA94-200BAFA8D0EA}" dt="2021-04-22T01:57:25.680" v="1049" actId="1035"/>
          <ac:spMkLst>
            <pc:docMk/>
            <pc:sldMk cId="725908184" sldId="322"/>
            <ac:spMk id="2" creationId="{00000000-0000-0000-0000-000000000000}"/>
          </ac:spMkLst>
        </pc:spChg>
      </pc:sldChg>
      <pc:sldChg chg="modSp mod">
        <pc:chgData name="三原慎一" userId="5f70cbe7-f4c8-4824-9758-2abefef14823" providerId="ADAL" clId="{43FB48D1-9ED6-454F-AA94-200BAFA8D0EA}" dt="2021-04-22T01:58:49.542" v="1116" actId="2711"/>
        <pc:sldMkLst>
          <pc:docMk/>
          <pc:sldMk cId="1690731309" sldId="323"/>
        </pc:sldMkLst>
        <pc:spChg chg="mod">
          <ac:chgData name="三原慎一" userId="5f70cbe7-f4c8-4824-9758-2abefef14823" providerId="ADAL" clId="{43FB48D1-9ED6-454F-AA94-200BAFA8D0EA}" dt="2021-04-22T01:58:49.542" v="1116" actId="2711"/>
          <ac:spMkLst>
            <pc:docMk/>
            <pc:sldMk cId="1690731309" sldId="323"/>
            <ac:spMk id="2" creationId="{00000000-0000-0000-0000-000000000000}"/>
          </ac:spMkLst>
        </pc:spChg>
        <pc:spChg chg="mod">
          <ac:chgData name="三原慎一" userId="5f70cbe7-f4c8-4824-9758-2abefef14823" providerId="ADAL" clId="{43FB48D1-9ED6-454F-AA94-200BAFA8D0EA}" dt="2021-04-22T01:58:49.542" v="1116" actId="2711"/>
          <ac:spMkLst>
            <pc:docMk/>
            <pc:sldMk cId="1690731309" sldId="323"/>
            <ac:spMk id="3" creationId="{00000000-0000-0000-0000-000000000000}"/>
          </ac:spMkLst>
        </pc:spChg>
        <pc:spChg chg="mod">
          <ac:chgData name="三原慎一" userId="5f70cbe7-f4c8-4824-9758-2abefef14823" providerId="ADAL" clId="{43FB48D1-9ED6-454F-AA94-200BAFA8D0EA}" dt="2021-04-22T01:58:49.542" v="1116" actId="2711"/>
          <ac:spMkLst>
            <pc:docMk/>
            <pc:sldMk cId="1690731309" sldId="323"/>
            <ac:spMk id="5" creationId="{00000000-0000-0000-0000-000000000000}"/>
          </ac:spMkLst>
        </pc:spChg>
      </pc:sldChg>
      <pc:sldChg chg="modSp mod ord">
        <pc:chgData name="三原慎一" userId="5f70cbe7-f4c8-4824-9758-2abefef14823" providerId="ADAL" clId="{43FB48D1-9ED6-454F-AA94-200BAFA8D0EA}" dt="2021-04-22T01:49:25.583" v="822" actId="207"/>
        <pc:sldMkLst>
          <pc:docMk/>
          <pc:sldMk cId="96317364" sldId="324"/>
        </pc:sldMkLst>
        <pc:spChg chg="mod">
          <ac:chgData name="三原慎一" userId="5f70cbe7-f4c8-4824-9758-2abefef14823" providerId="ADAL" clId="{43FB48D1-9ED6-454F-AA94-200BAFA8D0EA}" dt="2021-04-22T01:48:58.692" v="818" actId="1035"/>
          <ac:spMkLst>
            <pc:docMk/>
            <pc:sldMk cId="96317364" sldId="324"/>
            <ac:spMk id="3"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4"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5"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6"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7"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8"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9" creationId="{00000000-0000-0000-0000-000000000000}"/>
          </ac:spMkLst>
        </pc:spChg>
        <pc:spChg chg="mod">
          <ac:chgData name="三原慎一" userId="5f70cbe7-f4c8-4824-9758-2abefef14823" providerId="ADAL" clId="{43FB48D1-9ED6-454F-AA94-200BAFA8D0EA}" dt="2021-04-22T01:48:54.595" v="812" actId="2711"/>
          <ac:spMkLst>
            <pc:docMk/>
            <pc:sldMk cId="96317364" sldId="324"/>
            <ac:spMk id="10" creationId="{00000000-0000-0000-0000-000000000000}"/>
          </ac:spMkLst>
        </pc:spChg>
        <pc:spChg chg="mod">
          <ac:chgData name="三原慎一" userId="5f70cbe7-f4c8-4824-9758-2abefef14823" providerId="ADAL" clId="{43FB48D1-9ED6-454F-AA94-200BAFA8D0EA}" dt="2021-04-22T01:49:25.583" v="822" actId="207"/>
          <ac:spMkLst>
            <pc:docMk/>
            <pc:sldMk cId="96317364" sldId="324"/>
            <ac:spMk id="11" creationId="{00000000-0000-0000-0000-000000000000}"/>
          </ac:spMkLst>
        </pc:spChg>
      </pc:sldChg>
      <pc:sldChg chg="modSp mod">
        <pc:chgData name="三原慎一" userId="5f70cbe7-f4c8-4824-9758-2abefef14823" providerId="ADAL" clId="{43FB48D1-9ED6-454F-AA94-200BAFA8D0EA}" dt="2021-04-22T01:48:31.799" v="809" actId="2711"/>
        <pc:sldMkLst>
          <pc:docMk/>
          <pc:sldMk cId="4018672891" sldId="325"/>
        </pc:sldMkLst>
        <pc:spChg chg="mod">
          <ac:chgData name="三原慎一" userId="5f70cbe7-f4c8-4824-9758-2abefef14823" providerId="ADAL" clId="{43FB48D1-9ED6-454F-AA94-200BAFA8D0EA}" dt="2021-04-22T01:48:31.799" v="809" actId="2711"/>
          <ac:spMkLst>
            <pc:docMk/>
            <pc:sldMk cId="4018672891" sldId="325"/>
            <ac:spMk id="2"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3"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4"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5"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6"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7"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8"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9"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0"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1"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2"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6"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7"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8"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19"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20"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21"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22"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23" creationId="{00000000-0000-0000-0000-000000000000}"/>
          </ac:spMkLst>
        </pc:spChg>
        <pc:spChg chg="mod">
          <ac:chgData name="三原慎一" userId="5f70cbe7-f4c8-4824-9758-2abefef14823" providerId="ADAL" clId="{43FB48D1-9ED6-454F-AA94-200BAFA8D0EA}" dt="2021-04-22T01:48:31.799" v="809" actId="2711"/>
          <ac:spMkLst>
            <pc:docMk/>
            <pc:sldMk cId="4018672891" sldId="325"/>
            <ac:spMk id="24" creationId="{00000000-0000-0000-0000-000000000000}"/>
          </ac:spMkLst>
        </pc:spChg>
      </pc:sldChg>
      <pc:sldChg chg="modSp mod">
        <pc:chgData name="三原慎一" userId="5f70cbe7-f4c8-4824-9758-2abefef14823" providerId="ADAL" clId="{43FB48D1-9ED6-454F-AA94-200BAFA8D0EA}" dt="2021-04-22T01:58:04.947" v="1089" actId="1035"/>
        <pc:sldMkLst>
          <pc:docMk/>
          <pc:sldMk cId="2174721177" sldId="326"/>
        </pc:sldMkLst>
        <pc:spChg chg="mod">
          <ac:chgData name="三原慎一" userId="5f70cbe7-f4c8-4824-9758-2abefef14823" providerId="ADAL" clId="{43FB48D1-9ED6-454F-AA94-200BAFA8D0EA}" dt="2021-04-22T01:58:04.947" v="1089" actId="1035"/>
          <ac:spMkLst>
            <pc:docMk/>
            <pc:sldMk cId="2174721177" sldId="326"/>
            <ac:spMk id="2" creationId="{00000000-0000-0000-0000-000000000000}"/>
          </ac:spMkLst>
        </pc:spChg>
      </pc:sldChg>
      <pc:sldChg chg="modSp mod">
        <pc:chgData name="三原慎一" userId="5f70cbe7-f4c8-4824-9758-2abefef14823" providerId="ADAL" clId="{43FB48D1-9ED6-454F-AA94-200BAFA8D0EA}" dt="2021-04-22T01:50:42.055" v="896" actId="1035"/>
        <pc:sldMkLst>
          <pc:docMk/>
          <pc:sldMk cId="490241661" sldId="327"/>
        </pc:sldMkLst>
        <pc:spChg chg="mod">
          <ac:chgData name="三原慎一" userId="5f70cbe7-f4c8-4824-9758-2abefef14823" providerId="ADAL" clId="{43FB48D1-9ED6-454F-AA94-200BAFA8D0EA}" dt="2021-04-22T01:50:42.055" v="896" actId="1035"/>
          <ac:spMkLst>
            <pc:docMk/>
            <pc:sldMk cId="490241661" sldId="327"/>
            <ac:spMk id="2" creationId="{00000000-0000-0000-0000-000000000000}"/>
          </ac:spMkLst>
        </pc:spChg>
      </pc:sldChg>
      <pc:sldChg chg="modSp mod">
        <pc:chgData name="三原慎一" userId="5f70cbe7-f4c8-4824-9758-2abefef14823" providerId="ADAL" clId="{43FB48D1-9ED6-454F-AA94-200BAFA8D0EA}" dt="2021-04-22T01:40:43.341" v="765" actId="1035"/>
        <pc:sldMkLst>
          <pc:docMk/>
          <pc:sldMk cId="173932483" sldId="328"/>
        </pc:sldMkLst>
        <pc:spChg chg="mod">
          <ac:chgData name="三原慎一" userId="5f70cbe7-f4c8-4824-9758-2abefef14823" providerId="ADAL" clId="{43FB48D1-9ED6-454F-AA94-200BAFA8D0EA}" dt="2021-04-22T01:40:43.341" v="765" actId="1035"/>
          <ac:spMkLst>
            <pc:docMk/>
            <pc:sldMk cId="173932483" sldId="328"/>
            <ac:spMk id="2"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3"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4"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6"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7"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8"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9"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10"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11"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17"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18"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19"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60"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61"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62"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63" creationId="{00000000-0000-0000-0000-000000000000}"/>
          </ac:spMkLst>
        </pc:spChg>
        <pc:spChg chg="mod">
          <ac:chgData name="三原慎一" userId="5f70cbe7-f4c8-4824-9758-2abefef14823" providerId="ADAL" clId="{43FB48D1-9ED6-454F-AA94-200BAFA8D0EA}" dt="2021-04-22T01:40:38.602" v="760" actId="2711"/>
          <ac:spMkLst>
            <pc:docMk/>
            <pc:sldMk cId="173932483" sldId="328"/>
            <ac:spMk id="64" creationId="{00000000-0000-0000-0000-000000000000}"/>
          </ac:spMkLst>
        </pc:spChg>
      </pc:sldChg>
      <pc:sldChg chg="modSp mod">
        <pc:chgData name="三原慎一" userId="5f70cbe7-f4c8-4824-9758-2abefef14823" providerId="ADAL" clId="{43FB48D1-9ED6-454F-AA94-200BAFA8D0EA}" dt="2021-04-22T01:48:38.670" v="810" actId="2711"/>
        <pc:sldMkLst>
          <pc:docMk/>
          <pc:sldMk cId="500452397" sldId="329"/>
        </pc:sldMkLst>
        <pc:spChg chg="mod">
          <ac:chgData name="三原慎一" userId="5f70cbe7-f4c8-4824-9758-2abefef14823" providerId="ADAL" clId="{43FB48D1-9ED6-454F-AA94-200BAFA8D0EA}" dt="2021-04-22T01:48:38.670" v="810" actId="2711"/>
          <ac:spMkLst>
            <pc:docMk/>
            <pc:sldMk cId="500452397" sldId="329"/>
            <ac:spMk id="2"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3"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4"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5"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6"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11"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12"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13"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20"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22"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44"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45"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46" creationId="{00000000-0000-0000-0000-000000000000}"/>
          </ac:spMkLst>
        </pc:spChg>
        <pc:spChg chg="mod">
          <ac:chgData name="三原慎一" userId="5f70cbe7-f4c8-4824-9758-2abefef14823" providerId="ADAL" clId="{43FB48D1-9ED6-454F-AA94-200BAFA8D0EA}" dt="2021-04-22T01:48:38.670" v="810" actId="2711"/>
          <ac:spMkLst>
            <pc:docMk/>
            <pc:sldMk cId="500452397" sldId="329"/>
            <ac:spMk id="47" creationId="{00000000-0000-0000-0000-000000000000}"/>
          </ac:spMkLst>
        </pc:spChg>
      </pc:sldChg>
      <pc:sldChg chg="modSp mod">
        <pc:chgData name="三原慎一" userId="5f70cbe7-f4c8-4824-9758-2abefef14823" providerId="ADAL" clId="{43FB48D1-9ED6-454F-AA94-200BAFA8D0EA}" dt="2021-04-22T01:48:47.101" v="811" actId="2711"/>
        <pc:sldMkLst>
          <pc:docMk/>
          <pc:sldMk cId="2060241946" sldId="331"/>
        </pc:sldMkLst>
        <pc:spChg chg="mod">
          <ac:chgData name="三原慎一" userId="5f70cbe7-f4c8-4824-9758-2abefef14823" providerId="ADAL" clId="{43FB48D1-9ED6-454F-AA94-200BAFA8D0EA}" dt="2021-04-22T01:48:47.101" v="811" actId="2711"/>
          <ac:spMkLst>
            <pc:docMk/>
            <pc:sldMk cId="2060241946" sldId="331"/>
            <ac:spMk id="2"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3"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4"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5"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11"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12"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13"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14"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15"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20"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22"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24"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26" creationId="{00000000-0000-0000-0000-000000000000}"/>
          </ac:spMkLst>
        </pc:spChg>
        <pc:spChg chg="mod">
          <ac:chgData name="三原慎一" userId="5f70cbe7-f4c8-4824-9758-2abefef14823" providerId="ADAL" clId="{43FB48D1-9ED6-454F-AA94-200BAFA8D0EA}" dt="2021-04-22T01:48:47.101" v="811" actId="2711"/>
          <ac:spMkLst>
            <pc:docMk/>
            <pc:sldMk cId="2060241946" sldId="331"/>
            <ac:spMk id="27" creationId="{00000000-0000-0000-0000-000000000000}"/>
          </ac:spMkLst>
        </pc:spChg>
      </pc:sldChg>
      <pc:sldChg chg="addSp delSp modSp mod">
        <pc:chgData name="三原慎一" userId="5f70cbe7-f4c8-4824-9758-2abefef14823" providerId="ADAL" clId="{43FB48D1-9ED6-454F-AA94-200BAFA8D0EA}" dt="2021-04-22T01:49:55.203" v="851" actId="478"/>
        <pc:sldMkLst>
          <pc:docMk/>
          <pc:sldMk cId="580561200" sldId="332"/>
        </pc:sldMkLst>
        <pc:spChg chg="mod">
          <ac:chgData name="三原慎一" userId="5f70cbe7-f4c8-4824-9758-2abefef14823" providerId="ADAL" clId="{43FB48D1-9ED6-454F-AA94-200BAFA8D0EA}" dt="2021-04-22T01:49:50.651" v="849" actId="1035"/>
          <ac:spMkLst>
            <pc:docMk/>
            <pc:sldMk cId="580561200" sldId="332"/>
            <ac:spMk id="2" creationId="{00000000-0000-0000-0000-000000000000}"/>
          </ac:spMkLst>
        </pc:spChg>
        <pc:graphicFrameChg chg="add del modGraphic">
          <ac:chgData name="三原慎一" userId="5f70cbe7-f4c8-4824-9758-2abefef14823" providerId="ADAL" clId="{43FB48D1-9ED6-454F-AA94-200BAFA8D0EA}" dt="2021-04-22T01:49:55.203" v="851" actId="478"/>
          <ac:graphicFrameMkLst>
            <pc:docMk/>
            <pc:sldMk cId="580561200" sldId="332"/>
            <ac:graphicFrameMk id="8" creationId="{DB2E9F56-00F9-4F2C-AB9B-BD56356DEAFF}"/>
          </ac:graphicFrameMkLst>
        </pc:graphicFrameChg>
      </pc:sldChg>
      <pc:sldChg chg="modSp mod">
        <pc:chgData name="三原慎一" userId="5f70cbe7-f4c8-4824-9758-2abefef14823" providerId="ADAL" clId="{43FB48D1-9ED6-454F-AA94-200BAFA8D0EA}" dt="2021-04-22T01:58:09.339" v="1092" actId="1035"/>
        <pc:sldMkLst>
          <pc:docMk/>
          <pc:sldMk cId="4085932859" sldId="333"/>
        </pc:sldMkLst>
        <pc:spChg chg="mod">
          <ac:chgData name="三原慎一" userId="5f70cbe7-f4c8-4824-9758-2abefef14823" providerId="ADAL" clId="{43FB48D1-9ED6-454F-AA94-200BAFA8D0EA}" dt="2021-04-22T01:58:09.339" v="1092" actId="1035"/>
          <ac:spMkLst>
            <pc:docMk/>
            <pc:sldMk cId="4085932859" sldId="333"/>
            <ac:spMk id="2" creationId="{00000000-0000-0000-0000-000000000000}"/>
          </ac:spMkLst>
        </pc:spChg>
      </pc:sldChg>
      <pc:sldChg chg="modSp mod ord">
        <pc:chgData name="三原慎一" userId="5f70cbe7-f4c8-4824-9758-2abefef14823" providerId="ADAL" clId="{43FB48D1-9ED6-454F-AA94-200BAFA8D0EA}" dt="2021-04-22T01:51:07.980" v="924" actId="1035"/>
        <pc:sldMkLst>
          <pc:docMk/>
          <pc:sldMk cId="1972208" sldId="334"/>
        </pc:sldMkLst>
        <pc:spChg chg="mod">
          <ac:chgData name="三原慎一" userId="5f70cbe7-f4c8-4824-9758-2abefef14823" providerId="ADAL" clId="{43FB48D1-9ED6-454F-AA94-200BAFA8D0EA}" dt="2021-04-22T01:51:07.980" v="924" actId="1035"/>
          <ac:spMkLst>
            <pc:docMk/>
            <pc:sldMk cId="1972208" sldId="334"/>
            <ac:spMk id="2" creationId="{00000000-0000-0000-0000-000000000000}"/>
          </ac:spMkLst>
        </pc:spChg>
      </pc:sldChg>
      <pc:sldChg chg="modSp mod ord">
        <pc:chgData name="三原慎一" userId="5f70cbe7-f4c8-4824-9758-2abefef14823" providerId="ADAL" clId="{43FB48D1-9ED6-454F-AA94-200BAFA8D0EA}" dt="2021-04-22T01:50:56.450" v="912" actId="1035"/>
        <pc:sldMkLst>
          <pc:docMk/>
          <pc:sldMk cId="131072382" sldId="335"/>
        </pc:sldMkLst>
        <pc:spChg chg="mod">
          <ac:chgData name="三原慎一" userId="5f70cbe7-f4c8-4824-9758-2abefef14823" providerId="ADAL" clId="{43FB48D1-9ED6-454F-AA94-200BAFA8D0EA}" dt="2021-04-22T01:50:56.450" v="912" actId="1035"/>
          <ac:spMkLst>
            <pc:docMk/>
            <pc:sldMk cId="131072382" sldId="335"/>
            <ac:spMk id="2" creationId="{00000000-0000-0000-0000-000000000000}"/>
          </ac:spMkLst>
        </pc:spChg>
      </pc:sldChg>
      <pc:sldChg chg="modSp mod ord">
        <pc:chgData name="三原慎一" userId="5f70cbe7-f4c8-4824-9758-2abefef14823" providerId="ADAL" clId="{43FB48D1-9ED6-454F-AA94-200BAFA8D0EA}" dt="2021-04-22T01:51:30.628" v="939" actId="1035"/>
        <pc:sldMkLst>
          <pc:docMk/>
          <pc:sldMk cId="2797517019" sldId="336"/>
        </pc:sldMkLst>
        <pc:spChg chg="mod">
          <ac:chgData name="三原慎一" userId="5f70cbe7-f4c8-4824-9758-2abefef14823" providerId="ADAL" clId="{43FB48D1-9ED6-454F-AA94-200BAFA8D0EA}" dt="2021-04-22T01:51:30.628" v="939" actId="1035"/>
          <ac:spMkLst>
            <pc:docMk/>
            <pc:sldMk cId="2797517019" sldId="336"/>
            <ac:spMk id="2" creationId="{00000000-0000-0000-0000-000000000000}"/>
          </ac:spMkLst>
        </pc:spChg>
      </pc:sldChg>
      <pc:sldChg chg="modSp mod">
        <pc:chgData name="三原慎一" userId="5f70cbe7-f4c8-4824-9758-2abefef14823" providerId="ADAL" clId="{43FB48D1-9ED6-454F-AA94-200BAFA8D0EA}" dt="2021-04-22T01:58:14.928" v="1098" actId="1035"/>
        <pc:sldMkLst>
          <pc:docMk/>
          <pc:sldMk cId="530021849" sldId="338"/>
        </pc:sldMkLst>
        <pc:spChg chg="mod">
          <ac:chgData name="三原慎一" userId="5f70cbe7-f4c8-4824-9758-2abefef14823" providerId="ADAL" clId="{43FB48D1-9ED6-454F-AA94-200BAFA8D0EA}" dt="2021-04-22T01:58:14.928" v="1098" actId="1035"/>
          <ac:spMkLst>
            <pc:docMk/>
            <pc:sldMk cId="530021849" sldId="338"/>
            <ac:spMk id="2" creationId="{00000000-0000-0000-0000-000000000000}"/>
          </ac:spMkLst>
        </pc:spChg>
      </pc:sldChg>
      <pc:sldChg chg="modSp mod">
        <pc:chgData name="三原慎一" userId="5f70cbe7-f4c8-4824-9758-2abefef14823" providerId="ADAL" clId="{43FB48D1-9ED6-454F-AA94-200BAFA8D0EA}" dt="2021-04-22T02:00:54.940" v="1188" actId="2711"/>
        <pc:sldMkLst>
          <pc:docMk/>
          <pc:sldMk cId="2374684911" sldId="341"/>
        </pc:sldMkLst>
        <pc:spChg chg="mod">
          <ac:chgData name="三原慎一" userId="5f70cbe7-f4c8-4824-9758-2abefef14823" providerId="ADAL" clId="{43FB48D1-9ED6-454F-AA94-200BAFA8D0EA}" dt="2021-04-22T02:00:54.940" v="1188" actId="2711"/>
          <ac:spMkLst>
            <pc:docMk/>
            <pc:sldMk cId="2374684911" sldId="341"/>
            <ac:spMk id="2" creationId="{00000000-0000-0000-0000-000000000000}"/>
          </ac:spMkLst>
        </pc:spChg>
        <pc:spChg chg="mod">
          <ac:chgData name="三原慎一" userId="5f70cbe7-f4c8-4824-9758-2abefef14823" providerId="ADAL" clId="{43FB48D1-9ED6-454F-AA94-200BAFA8D0EA}" dt="2021-04-22T02:00:54.940" v="1188" actId="2711"/>
          <ac:spMkLst>
            <pc:docMk/>
            <pc:sldMk cId="2374684911" sldId="341"/>
            <ac:spMk id="3" creationId="{00000000-0000-0000-0000-000000000000}"/>
          </ac:spMkLst>
        </pc:spChg>
      </pc:sldChg>
      <pc:sldChg chg="modSp mod">
        <pc:chgData name="三原慎一" userId="5f70cbe7-f4c8-4824-9758-2abefef14823" providerId="ADAL" clId="{43FB48D1-9ED6-454F-AA94-200BAFA8D0EA}" dt="2021-04-22T02:00:59.697" v="1189" actId="2711"/>
        <pc:sldMkLst>
          <pc:docMk/>
          <pc:sldMk cId="3815114732" sldId="342"/>
        </pc:sldMkLst>
        <pc:spChg chg="mod">
          <ac:chgData name="三原慎一" userId="5f70cbe7-f4c8-4824-9758-2abefef14823" providerId="ADAL" clId="{43FB48D1-9ED6-454F-AA94-200BAFA8D0EA}" dt="2021-04-22T02:00:59.697" v="1189" actId="2711"/>
          <ac:spMkLst>
            <pc:docMk/>
            <pc:sldMk cId="3815114732" sldId="342"/>
            <ac:spMk id="2" creationId="{00000000-0000-0000-0000-000000000000}"/>
          </ac:spMkLst>
        </pc:spChg>
        <pc:spChg chg="mod">
          <ac:chgData name="三原慎一" userId="5f70cbe7-f4c8-4824-9758-2abefef14823" providerId="ADAL" clId="{43FB48D1-9ED6-454F-AA94-200BAFA8D0EA}" dt="2021-04-22T02:00:59.697" v="1189" actId="2711"/>
          <ac:spMkLst>
            <pc:docMk/>
            <pc:sldMk cId="3815114732" sldId="342"/>
            <ac:spMk id="3" creationId="{00000000-0000-0000-0000-000000000000}"/>
          </ac:spMkLst>
        </pc:spChg>
      </pc:sldChg>
      <pc:sldChg chg="modSp mod">
        <pc:chgData name="三原慎一" userId="5f70cbe7-f4c8-4824-9758-2abefef14823" providerId="ADAL" clId="{43FB48D1-9ED6-454F-AA94-200BAFA8D0EA}" dt="2021-04-22T02:01:26.156" v="1193" actId="1076"/>
        <pc:sldMkLst>
          <pc:docMk/>
          <pc:sldMk cId="3593924244" sldId="343"/>
        </pc:sldMkLst>
        <pc:spChg chg="mod">
          <ac:chgData name="三原慎一" userId="5f70cbe7-f4c8-4824-9758-2abefef14823" providerId="ADAL" clId="{43FB48D1-9ED6-454F-AA94-200BAFA8D0EA}" dt="2021-04-22T02:01:26.156" v="1193" actId="1076"/>
          <ac:spMkLst>
            <pc:docMk/>
            <pc:sldMk cId="3593924244" sldId="343"/>
            <ac:spMk id="2" creationId="{00000000-0000-0000-0000-000000000000}"/>
          </ac:spMkLst>
        </pc:spChg>
        <pc:spChg chg="mod">
          <ac:chgData name="三原慎一" userId="5f70cbe7-f4c8-4824-9758-2abefef14823" providerId="ADAL" clId="{43FB48D1-9ED6-454F-AA94-200BAFA8D0EA}" dt="2021-04-22T02:01:21.557" v="1192" actId="1076"/>
          <ac:spMkLst>
            <pc:docMk/>
            <pc:sldMk cId="3593924244" sldId="343"/>
            <ac:spMk id="3" creationId="{00000000-0000-0000-0000-000000000000}"/>
          </ac:spMkLst>
        </pc:spChg>
        <pc:picChg chg="mod">
          <ac:chgData name="三原慎一" userId="5f70cbe7-f4c8-4824-9758-2abefef14823" providerId="ADAL" clId="{43FB48D1-9ED6-454F-AA94-200BAFA8D0EA}" dt="2021-04-22T02:01:21.557" v="1192" actId="1076"/>
          <ac:picMkLst>
            <pc:docMk/>
            <pc:sldMk cId="3593924244" sldId="343"/>
            <ac:picMk id="4" creationId="{00000000-0000-0000-0000-000000000000}"/>
          </ac:picMkLst>
        </pc:picChg>
        <pc:picChg chg="mod">
          <ac:chgData name="三原慎一" userId="5f70cbe7-f4c8-4824-9758-2abefef14823" providerId="ADAL" clId="{43FB48D1-9ED6-454F-AA94-200BAFA8D0EA}" dt="2021-04-22T02:01:21.557" v="1192" actId="1076"/>
          <ac:picMkLst>
            <pc:docMk/>
            <pc:sldMk cId="3593924244" sldId="343"/>
            <ac:picMk id="5" creationId="{00000000-0000-0000-0000-000000000000}"/>
          </ac:picMkLst>
        </pc:picChg>
        <pc:picChg chg="mod">
          <ac:chgData name="三原慎一" userId="5f70cbe7-f4c8-4824-9758-2abefef14823" providerId="ADAL" clId="{43FB48D1-9ED6-454F-AA94-200BAFA8D0EA}" dt="2021-04-22T02:01:21.557" v="1192" actId="1076"/>
          <ac:picMkLst>
            <pc:docMk/>
            <pc:sldMk cId="3593924244" sldId="343"/>
            <ac:picMk id="9" creationId="{00000000-0000-0000-0000-000000000000}"/>
          </ac:picMkLst>
        </pc:picChg>
      </pc:sldChg>
      <pc:sldChg chg="modSp mod">
        <pc:chgData name="三原慎一" userId="5f70cbe7-f4c8-4824-9758-2abefef14823" providerId="ADAL" clId="{43FB48D1-9ED6-454F-AA94-200BAFA8D0EA}" dt="2021-04-22T02:01:52.033" v="1212" actId="1036"/>
        <pc:sldMkLst>
          <pc:docMk/>
          <pc:sldMk cId="2828555768" sldId="344"/>
        </pc:sldMkLst>
        <pc:spChg chg="mod">
          <ac:chgData name="三原慎一" userId="5f70cbe7-f4c8-4824-9758-2abefef14823" providerId="ADAL" clId="{43FB48D1-9ED6-454F-AA94-200BAFA8D0EA}" dt="2021-04-22T02:01:52.033" v="1212" actId="1036"/>
          <ac:spMkLst>
            <pc:docMk/>
            <pc:sldMk cId="2828555768" sldId="344"/>
            <ac:spMk id="2" creationId="{00000000-0000-0000-0000-000000000000}"/>
          </ac:spMkLst>
        </pc:spChg>
        <pc:spChg chg="mod">
          <ac:chgData name="三原慎一" userId="5f70cbe7-f4c8-4824-9758-2abefef14823" providerId="ADAL" clId="{43FB48D1-9ED6-454F-AA94-200BAFA8D0EA}" dt="2021-04-22T02:01:45.187" v="1202" actId="1036"/>
          <ac:spMkLst>
            <pc:docMk/>
            <pc:sldMk cId="2828555768" sldId="344"/>
            <ac:spMk id="3" creationId="{00000000-0000-0000-0000-000000000000}"/>
          </ac:spMkLst>
        </pc:spChg>
        <pc:picChg chg="mod">
          <ac:chgData name="三原慎一" userId="5f70cbe7-f4c8-4824-9758-2abefef14823" providerId="ADAL" clId="{43FB48D1-9ED6-454F-AA94-200BAFA8D0EA}" dt="2021-04-22T02:01:45.187" v="1202" actId="1036"/>
          <ac:picMkLst>
            <pc:docMk/>
            <pc:sldMk cId="2828555768" sldId="344"/>
            <ac:picMk id="6" creationId="{00000000-0000-0000-0000-000000000000}"/>
          </ac:picMkLst>
        </pc:picChg>
        <pc:picChg chg="mod">
          <ac:chgData name="三原慎一" userId="5f70cbe7-f4c8-4824-9758-2abefef14823" providerId="ADAL" clId="{43FB48D1-9ED6-454F-AA94-200BAFA8D0EA}" dt="2021-04-22T02:01:45.187" v="1202" actId="1036"/>
          <ac:picMkLst>
            <pc:docMk/>
            <pc:sldMk cId="2828555768" sldId="344"/>
            <ac:picMk id="8" creationId="{00000000-0000-0000-0000-000000000000}"/>
          </ac:picMkLst>
        </pc:picChg>
        <pc:picChg chg="mod">
          <ac:chgData name="三原慎一" userId="5f70cbe7-f4c8-4824-9758-2abefef14823" providerId="ADAL" clId="{43FB48D1-9ED6-454F-AA94-200BAFA8D0EA}" dt="2021-04-22T02:01:45.187" v="1202" actId="1036"/>
          <ac:picMkLst>
            <pc:docMk/>
            <pc:sldMk cId="2828555768" sldId="344"/>
            <ac:picMk id="10" creationId="{00000000-0000-0000-0000-000000000000}"/>
          </ac:picMkLst>
        </pc:picChg>
        <pc:picChg chg="mod">
          <ac:chgData name="三原慎一" userId="5f70cbe7-f4c8-4824-9758-2abefef14823" providerId="ADAL" clId="{43FB48D1-9ED6-454F-AA94-200BAFA8D0EA}" dt="2021-04-22T02:01:45.187" v="1202" actId="1036"/>
          <ac:picMkLst>
            <pc:docMk/>
            <pc:sldMk cId="2828555768" sldId="344"/>
            <ac:picMk id="11" creationId="{00000000-0000-0000-0000-000000000000}"/>
          </ac:picMkLst>
        </pc:picChg>
      </pc:sldChg>
      <pc:sldChg chg="modSp mod">
        <pc:chgData name="三原慎一" userId="5f70cbe7-f4c8-4824-9758-2abefef14823" providerId="ADAL" clId="{43FB48D1-9ED6-454F-AA94-200BAFA8D0EA}" dt="2021-04-22T02:02:04.117" v="1220" actId="2711"/>
        <pc:sldMkLst>
          <pc:docMk/>
          <pc:sldMk cId="528433971" sldId="345"/>
        </pc:sldMkLst>
        <pc:spChg chg="mod">
          <ac:chgData name="三原慎一" userId="5f70cbe7-f4c8-4824-9758-2abefef14823" providerId="ADAL" clId="{43FB48D1-9ED6-454F-AA94-200BAFA8D0EA}" dt="2021-04-22T02:02:04.117" v="1220" actId="2711"/>
          <ac:spMkLst>
            <pc:docMk/>
            <pc:sldMk cId="528433971" sldId="345"/>
            <ac:spMk id="2" creationId="{00000000-0000-0000-0000-000000000000}"/>
          </ac:spMkLst>
        </pc:spChg>
        <pc:spChg chg="mod">
          <ac:chgData name="三原慎一" userId="5f70cbe7-f4c8-4824-9758-2abefef14823" providerId="ADAL" clId="{43FB48D1-9ED6-454F-AA94-200BAFA8D0EA}" dt="2021-04-22T02:02:04.117" v="1220" actId="2711"/>
          <ac:spMkLst>
            <pc:docMk/>
            <pc:sldMk cId="528433971" sldId="345"/>
            <ac:spMk id="3" creationId="{00000000-0000-0000-0000-000000000000}"/>
          </ac:spMkLst>
        </pc:spChg>
        <pc:spChg chg="mod">
          <ac:chgData name="三原慎一" userId="5f70cbe7-f4c8-4824-9758-2abefef14823" providerId="ADAL" clId="{43FB48D1-9ED6-454F-AA94-200BAFA8D0EA}" dt="2021-04-22T02:02:04.117" v="1220" actId="2711"/>
          <ac:spMkLst>
            <pc:docMk/>
            <pc:sldMk cId="528433971" sldId="345"/>
            <ac:spMk id="4" creationId="{00000000-0000-0000-0000-000000000000}"/>
          </ac:spMkLst>
        </pc:spChg>
        <pc:spChg chg="mod">
          <ac:chgData name="三原慎一" userId="5f70cbe7-f4c8-4824-9758-2abefef14823" providerId="ADAL" clId="{43FB48D1-9ED6-454F-AA94-200BAFA8D0EA}" dt="2021-04-22T02:02:04.117" v="1220" actId="2711"/>
          <ac:spMkLst>
            <pc:docMk/>
            <pc:sldMk cId="528433971" sldId="345"/>
            <ac:spMk id="5" creationId="{00000000-0000-0000-0000-000000000000}"/>
          </ac:spMkLst>
        </pc:spChg>
        <pc:spChg chg="mod">
          <ac:chgData name="三原慎一" userId="5f70cbe7-f4c8-4824-9758-2abefef14823" providerId="ADAL" clId="{43FB48D1-9ED6-454F-AA94-200BAFA8D0EA}" dt="2021-04-22T02:02:04.117" v="1220" actId="2711"/>
          <ac:spMkLst>
            <pc:docMk/>
            <pc:sldMk cId="528433971" sldId="345"/>
            <ac:spMk id="6" creationId="{00000000-0000-0000-0000-000000000000}"/>
          </ac:spMkLst>
        </pc:spChg>
        <pc:spChg chg="mod">
          <ac:chgData name="三原慎一" userId="5f70cbe7-f4c8-4824-9758-2abefef14823" providerId="ADAL" clId="{43FB48D1-9ED6-454F-AA94-200BAFA8D0EA}" dt="2021-04-22T02:02:04.117" v="1220" actId="2711"/>
          <ac:spMkLst>
            <pc:docMk/>
            <pc:sldMk cId="528433971" sldId="345"/>
            <ac:spMk id="7" creationId="{00000000-0000-0000-0000-000000000000}"/>
          </ac:spMkLst>
        </pc:spChg>
        <pc:spChg chg="mod">
          <ac:chgData name="三原慎一" userId="5f70cbe7-f4c8-4824-9758-2abefef14823" providerId="ADAL" clId="{43FB48D1-9ED6-454F-AA94-200BAFA8D0EA}" dt="2021-04-22T02:02:04.117" v="1220" actId="2711"/>
          <ac:spMkLst>
            <pc:docMk/>
            <pc:sldMk cId="528433971" sldId="345"/>
            <ac:spMk id="8" creationId="{00000000-0000-0000-0000-000000000000}"/>
          </ac:spMkLst>
        </pc:spChg>
      </pc:sldChg>
      <pc:sldChg chg="modSp mod">
        <pc:chgData name="三原慎一" userId="5f70cbe7-f4c8-4824-9758-2abefef14823" providerId="ADAL" clId="{43FB48D1-9ED6-454F-AA94-200BAFA8D0EA}" dt="2021-04-22T01:49:12.427" v="820" actId="1076"/>
        <pc:sldMkLst>
          <pc:docMk/>
          <pc:sldMk cId="1950742522" sldId="346"/>
        </pc:sldMkLst>
        <pc:spChg chg="mod">
          <ac:chgData name="三原慎一" userId="5f70cbe7-f4c8-4824-9758-2abefef14823" providerId="ADAL" clId="{43FB48D1-9ED6-454F-AA94-200BAFA8D0EA}" dt="2021-04-22T01:49:12.427" v="820" actId="1076"/>
          <ac:spMkLst>
            <pc:docMk/>
            <pc:sldMk cId="1950742522" sldId="346"/>
            <ac:spMk id="2" creationId="{00000000-0000-0000-0000-000000000000}"/>
          </ac:spMkLst>
        </pc:spChg>
        <pc:spChg chg="mod">
          <ac:chgData name="三原慎一" userId="5f70cbe7-f4c8-4824-9758-2abefef14823" providerId="ADAL" clId="{43FB48D1-9ED6-454F-AA94-200BAFA8D0EA}" dt="2021-04-22T01:49:05.702" v="819" actId="2711"/>
          <ac:spMkLst>
            <pc:docMk/>
            <pc:sldMk cId="1950742522" sldId="346"/>
            <ac:spMk id="3" creationId="{00000000-0000-0000-0000-000000000000}"/>
          </ac:spMkLst>
        </pc:spChg>
        <pc:spChg chg="mod">
          <ac:chgData name="三原慎一" userId="5f70cbe7-f4c8-4824-9758-2abefef14823" providerId="ADAL" clId="{43FB48D1-9ED6-454F-AA94-200BAFA8D0EA}" dt="2021-04-22T01:49:05.702" v="819" actId="2711"/>
          <ac:spMkLst>
            <pc:docMk/>
            <pc:sldMk cId="1950742522" sldId="346"/>
            <ac:spMk id="5" creationId="{00000000-0000-0000-0000-000000000000}"/>
          </ac:spMkLst>
        </pc:spChg>
        <pc:spChg chg="mod">
          <ac:chgData name="三原慎一" userId="5f70cbe7-f4c8-4824-9758-2abefef14823" providerId="ADAL" clId="{43FB48D1-9ED6-454F-AA94-200BAFA8D0EA}" dt="2021-04-22T01:49:05.702" v="819" actId="2711"/>
          <ac:spMkLst>
            <pc:docMk/>
            <pc:sldMk cId="1950742522" sldId="346"/>
            <ac:spMk id="6" creationId="{00000000-0000-0000-0000-000000000000}"/>
          </ac:spMkLst>
        </pc:spChg>
      </pc:sldChg>
      <pc:sldChg chg="modSp mod">
        <pc:chgData name="三原慎一" userId="5f70cbe7-f4c8-4824-9758-2abefef14823" providerId="ADAL" clId="{43FB48D1-9ED6-454F-AA94-200BAFA8D0EA}" dt="2021-04-22T01:54:24.738" v="941" actId="1076"/>
        <pc:sldMkLst>
          <pc:docMk/>
          <pc:sldMk cId="679493374" sldId="347"/>
        </pc:sldMkLst>
        <pc:spChg chg="mod">
          <ac:chgData name="三原慎一" userId="5f70cbe7-f4c8-4824-9758-2abefef14823" providerId="ADAL" clId="{43FB48D1-9ED6-454F-AA94-200BAFA8D0EA}" dt="2021-04-22T01:54:24.738" v="941" actId="1076"/>
          <ac:spMkLst>
            <pc:docMk/>
            <pc:sldMk cId="679493374" sldId="347"/>
            <ac:spMk id="2" creationId="{00000000-0000-0000-0000-000000000000}"/>
          </ac:spMkLst>
        </pc:spChg>
        <pc:spChg chg="mod">
          <ac:chgData name="三原慎一" userId="5f70cbe7-f4c8-4824-9758-2abefef14823" providerId="ADAL" clId="{43FB48D1-9ED6-454F-AA94-200BAFA8D0EA}" dt="2021-04-22T01:54:20.952" v="940" actId="2711"/>
          <ac:spMkLst>
            <pc:docMk/>
            <pc:sldMk cId="679493374" sldId="347"/>
            <ac:spMk id="3" creationId="{00000000-0000-0000-0000-000000000000}"/>
          </ac:spMkLst>
        </pc:spChg>
        <pc:spChg chg="mod">
          <ac:chgData name="三原慎一" userId="5f70cbe7-f4c8-4824-9758-2abefef14823" providerId="ADAL" clId="{43FB48D1-9ED6-454F-AA94-200BAFA8D0EA}" dt="2021-04-22T01:54:20.952" v="940" actId="2711"/>
          <ac:spMkLst>
            <pc:docMk/>
            <pc:sldMk cId="679493374" sldId="347"/>
            <ac:spMk id="5" creationId="{00000000-0000-0000-0000-000000000000}"/>
          </ac:spMkLst>
        </pc:spChg>
      </pc:sldChg>
      <pc:sldChg chg="modSp mod">
        <pc:chgData name="三原慎一" userId="5f70cbe7-f4c8-4824-9758-2abefef14823" providerId="ADAL" clId="{43FB48D1-9ED6-454F-AA94-200BAFA8D0EA}" dt="2021-04-22T01:54:31.323" v="942" actId="2711"/>
        <pc:sldMkLst>
          <pc:docMk/>
          <pc:sldMk cId="2016119382" sldId="348"/>
        </pc:sldMkLst>
        <pc:spChg chg="mod">
          <ac:chgData name="三原慎一" userId="5f70cbe7-f4c8-4824-9758-2abefef14823" providerId="ADAL" clId="{43FB48D1-9ED6-454F-AA94-200BAFA8D0EA}" dt="2021-04-22T01:54:31.323" v="942" actId="2711"/>
          <ac:spMkLst>
            <pc:docMk/>
            <pc:sldMk cId="2016119382" sldId="348"/>
            <ac:spMk id="2"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6"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7"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8"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9"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10"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11"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16"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17"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18"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19"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0"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1"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4"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5"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6"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7"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8"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29"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0"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1"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2"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3"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4"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5"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6"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7"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8"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39"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0"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1"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2"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3"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4"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5"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6"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7"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8"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49"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50"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51"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52"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54" creationId="{00000000-0000-0000-0000-000000000000}"/>
          </ac:spMkLst>
        </pc:spChg>
        <pc:spChg chg="mod">
          <ac:chgData name="三原慎一" userId="5f70cbe7-f4c8-4824-9758-2abefef14823" providerId="ADAL" clId="{43FB48D1-9ED6-454F-AA94-200BAFA8D0EA}" dt="2021-04-22T01:54:31.323" v="942" actId="2711"/>
          <ac:spMkLst>
            <pc:docMk/>
            <pc:sldMk cId="2016119382" sldId="348"/>
            <ac:spMk id="55" creationId="{00000000-0000-0000-0000-000000000000}"/>
          </ac:spMkLst>
        </pc:spChg>
      </pc:sldChg>
      <pc:sldChg chg="ord">
        <pc:chgData name="三原慎一" userId="5f70cbe7-f4c8-4824-9758-2abefef14823" providerId="ADAL" clId="{43FB48D1-9ED6-454F-AA94-200BAFA8D0EA}" dt="2021-04-21T21:22:57.183" v="29"/>
        <pc:sldMkLst>
          <pc:docMk/>
          <pc:sldMk cId="48648969" sldId="349"/>
        </pc:sldMkLst>
      </pc:sldChg>
      <pc:sldChg chg="ord">
        <pc:chgData name="三原慎一" userId="5f70cbe7-f4c8-4824-9758-2abefef14823" providerId="ADAL" clId="{43FB48D1-9ED6-454F-AA94-200BAFA8D0EA}" dt="2021-04-21T21:22:55.835" v="27"/>
        <pc:sldMkLst>
          <pc:docMk/>
          <pc:sldMk cId="1442986793" sldId="350"/>
        </pc:sldMkLst>
      </pc:sldChg>
      <pc:sldChg chg="modSp mod">
        <pc:chgData name="三原慎一" userId="5f70cbe7-f4c8-4824-9758-2abefef14823" providerId="ADAL" clId="{43FB48D1-9ED6-454F-AA94-200BAFA8D0EA}" dt="2021-04-22T01:56:23.848" v="1004" actId="2711"/>
        <pc:sldMkLst>
          <pc:docMk/>
          <pc:sldMk cId="892150791" sldId="351"/>
        </pc:sldMkLst>
        <pc:spChg chg="mod">
          <ac:chgData name="三原慎一" userId="5f70cbe7-f4c8-4824-9758-2abefef14823" providerId="ADAL" clId="{43FB48D1-9ED6-454F-AA94-200BAFA8D0EA}" dt="2021-04-22T01:56:23.848" v="1004" actId="2711"/>
          <ac:spMkLst>
            <pc:docMk/>
            <pc:sldMk cId="892150791" sldId="351"/>
            <ac:spMk id="2"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3"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5"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6"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7"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8"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9"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0"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1"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2"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3"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4"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5"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6" creationId="{00000000-0000-0000-0000-000000000000}"/>
          </ac:spMkLst>
        </pc:spChg>
        <pc:spChg chg="mod">
          <ac:chgData name="三原慎一" userId="5f70cbe7-f4c8-4824-9758-2abefef14823" providerId="ADAL" clId="{43FB48D1-9ED6-454F-AA94-200BAFA8D0EA}" dt="2021-04-22T01:56:23.848" v="1004" actId="2711"/>
          <ac:spMkLst>
            <pc:docMk/>
            <pc:sldMk cId="892150791" sldId="351"/>
            <ac:spMk id="17" creationId="{00000000-0000-0000-0000-000000000000}"/>
          </ac:spMkLst>
        </pc:spChg>
      </pc:sldChg>
      <pc:sldChg chg="modSp mod">
        <pc:chgData name="三原慎一" userId="5f70cbe7-f4c8-4824-9758-2abefef14823" providerId="ADAL" clId="{43FB48D1-9ED6-454F-AA94-200BAFA8D0EA}" dt="2021-04-22T02:03:30.246" v="1271" actId="2711"/>
        <pc:sldMkLst>
          <pc:docMk/>
          <pc:sldMk cId="1594958510" sldId="352"/>
        </pc:sldMkLst>
        <pc:spChg chg="mod">
          <ac:chgData name="三原慎一" userId="5f70cbe7-f4c8-4824-9758-2abefef14823" providerId="ADAL" clId="{43FB48D1-9ED6-454F-AA94-200BAFA8D0EA}" dt="2021-04-22T02:03:30.246" v="1271" actId="2711"/>
          <ac:spMkLst>
            <pc:docMk/>
            <pc:sldMk cId="1594958510" sldId="352"/>
            <ac:spMk id="2" creationId="{00000000-0000-0000-0000-000000000000}"/>
          </ac:spMkLst>
        </pc:spChg>
        <pc:spChg chg="mod">
          <ac:chgData name="三原慎一" userId="5f70cbe7-f4c8-4824-9758-2abefef14823" providerId="ADAL" clId="{43FB48D1-9ED6-454F-AA94-200BAFA8D0EA}" dt="2021-04-22T02:03:30.246" v="1271" actId="2711"/>
          <ac:spMkLst>
            <pc:docMk/>
            <pc:sldMk cId="1594958510" sldId="352"/>
            <ac:spMk id="3" creationId="{00000000-0000-0000-0000-000000000000}"/>
          </ac:spMkLst>
        </pc:spChg>
        <pc:spChg chg="mod">
          <ac:chgData name="三原慎一" userId="5f70cbe7-f4c8-4824-9758-2abefef14823" providerId="ADAL" clId="{43FB48D1-9ED6-454F-AA94-200BAFA8D0EA}" dt="2021-04-22T02:03:30.246" v="1271" actId="2711"/>
          <ac:spMkLst>
            <pc:docMk/>
            <pc:sldMk cId="1594958510" sldId="352"/>
            <ac:spMk id="4" creationId="{00000000-0000-0000-0000-000000000000}"/>
          </ac:spMkLst>
        </pc:spChg>
        <pc:graphicFrameChg chg="mod">
          <ac:chgData name="三原慎一" userId="5f70cbe7-f4c8-4824-9758-2abefef14823" providerId="ADAL" clId="{43FB48D1-9ED6-454F-AA94-200BAFA8D0EA}" dt="2021-04-22T02:03:30.246" v="1271" actId="2711"/>
          <ac:graphicFrameMkLst>
            <pc:docMk/>
            <pc:sldMk cId="1594958510" sldId="352"/>
            <ac:graphicFrameMk id="6" creationId="{00000000-0000-0000-0000-000000000000}"/>
          </ac:graphicFrameMkLst>
        </pc:graphicFrameChg>
      </pc:sldChg>
      <pc:sldChg chg="modSp mod">
        <pc:chgData name="三原慎一" userId="5f70cbe7-f4c8-4824-9758-2abefef14823" providerId="ADAL" clId="{43FB48D1-9ED6-454F-AA94-200BAFA8D0EA}" dt="2021-04-22T01:56:37.515" v="1005" actId="2711"/>
        <pc:sldMkLst>
          <pc:docMk/>
          <pc:sldMk cId="4079697164" sldId="353"/>
        </pc:sldMkLst>
        <pc:spChg chg="mod">
          <ac:chgData name="三原慎一" userId="5f70cbe7-f4c8-4824-9758-2abefef14823" providerId="ADAL" clId="{43FB48D1-9ED6-454F-AA94-200BAFA8D0EA}" dt="2021-04-22T01:56:37.515" v="1005" actId="2711"/>
          <ac:spMkLst>
            <pc:docMk/>
            <pc:sldMk cId="4079697164" sldId="353"/>
            <ac:spMk id="2"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3"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4"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5"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6"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7"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8"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9"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18"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19"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0"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1"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2"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3"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4"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6"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7"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8"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29" creationId="{00000000-0000-0000-0000-000000000000}"/>
          </ac:spMkLst>
        </pc:spChg>
        <pc:spChg chg="mod">
          <ac:chgData name="三原慎一" userId="5f70cbe7-f4c8-4824-9758-2abefef14823" providerId="ADAL" clId="{43FB48D1-9ED6-454F-AA94-200BAFA8D0EA}" dt="2021-04-22T01:56:37.515" v="1005" actId="2711"/>
          <ac:spMkLst>
            <pc:docMk/>
            <pc:sldMk cId="4079697164" sldId="353"/>
            <ac:spMk id="30" creationId="{00000000-0000-0000-0000-000000000000}"/>
          </ac:spMkLst>
        </pc:spChg>
      </pc:sldChg>
      <pc:sldChg chg="modSp mod">
        <pc:chgData name="三原慎一" userId="5f70cbe7-f4c8-4824-9758-2abefef14823" providerId="ADAL" clId="{43FB48D1-9ED6-454F-AA94-200BAFA8D0EA}" dt="2021-04-22T01:56:43.570" v="1012" actId="1035"/>
        <pc:sldMkLst>
          <pc:docMk/>
          <pc:sldMk cId="3805107093" sldId="354"/>
        </pc:sldMkLst>
        <pc:spChg chg="mod">
          <ac:chgData name="三原慎一" userId="5f70cbe7-f4c8-4824-9758-2abefef14823" providerId="ADAL" clId="{43FB48D1-9ED6-454F-AA94-200BAFA8D0EA}" dt="2021-04-22T01:56:43.570" v="1012" actId="1035"/>
          <ac:spMkLst>
            <pc:docMk/>
            <pc:sldMk cId="3805107093" sldId="354"/>
            <ac:spMk id="2" creationId="{00000000-0000-0000-0000-000000000000}"/>
          </ac:spMkLst>
        </pc:spChg>
      </pc:sldChg>
      <pc:sldChg chg="modSp mod">
        <pc:chgData name="三原慎一" userId="5f70cbe7-f4c8-4824-9758-2abefef14823" providerId="ADAL" clId="{43FB48D1-9ED6-454F-AA94-200BAFA8D0EA}" dt="2021-04-22T01:57:02.894" v="1026" actId="1035"/>
        <pc:sldMkLst>
          <pc:docMk/>
          <pc:sldMk cId="880244053" sldId="355"/>
        </pc:sldMkLst>
        <pc:spChg chg="mod">
          <ac:chgData name="三原慎一" userId="5f70cbe7-f4c8-4824-9758-2abefef14823" providerId="ADAL" clId="{43FB48D1-9ED6-454F-AA94-200BAFA8D0EA}" dt="2021-04-22T01:57:02.894" v="1026" actId="1035"/>
          <ac:spMkLst>
            <pc:docMk/>
            <pc:sldMk cId="880244053" sldId="355"/>
            <ac:spMk id="2" creationId="{00000000-0000-0000-0000-000000000000}"/>
          </ac:spMkLst>
        </pc:spChg>
      </pc:sldChg>
      <pc:sldChg chg="modSp mod">
        <pc:chgData name="三原慎一" userId="5f70cbe7-f4c8-4824-9758-2abefef14823" providerId="ADAL" clId="{43FB48D1-9ED6-454F-AA94-200BAFA8D0EA}" dt="2021-04-22T01:59:42.969" v="1157" actId="2711"/>
        <pc:sldMkLst>
          <pc:docMk/>
          <pc:sldMk cId="4060063707" sldId="356"/>
        </pc:sldMkLst>
        <pc:spChg chg="mod">
          <ac:chgData name="三原慎一" userId="5f70cbe7-f4c8-4824-9758-2abefef14823" providerId="ADAL" clId="{43FB48D1-9ED6-454F-AA94-200BAFA8D0EA}" dt="2021-04-22T01:59:42.969" v="1157" actId="2711"/>
          <ac:spMkLst>
            <pc:docMk/>
            <pc:sldMk cId="4060063707" sldId="356"/>
            <ac:spMk id="2" creationId="{00000000-0000-0000-0000-000000000000}"/>
          </ac:spMkLst>
        </pc:spChg>
        <pc:spChg chg="mod">
          <ac:chgData name="三原慎一" userId="5f70cbe7-f4c8-4824-9758-2abefef14823" providerId="ADAL" clId="{43FB48D1-9ED6-454F-AA94-200BAFA8D0EA}" dt="2021-04-22T01:59:42.969" v="1157" actId="2711"/>
          <ac:spMkLst>
            <pc:docMk/>
            <pc:sldMk cId="4060063707" sldId="356"/>
            <ac:spMk id="3" creationId="{00000000-0000-0000-0000-000000000000}"/>
          </ac:spMkLst>
        </pc:spChg>
        <pc:spChg chg="mod">
          <ac:chgData name="三原慎一" userId="5f70cbe7-f4c8-4824-9758-2abefef14823" providerId="ADAL" clId="{43FB48D1-9ED6-454F-AA94-200BAFA8D0EA}" dt="2021-04-22T01:59:42.969" v="1157" actId="2711"/>
          <ac:spMkLst>
            <pc:docMk/>
            <pc:sldMk cId="4060063707" sldId="356"/>
            <ac:spMk id="6" creationId="{5BFBD0C4-655B-4FA8-A2FA-247D577814A0}"/>
          </ac:spMkLst>
        </pc:spChg>
      </pc:sldChg>
      <pc:sldChg chg="modSp mod">
        <pc:chgData name="三原慎一" userId="5f70cbe7-f4c8-4824-9758-2abefef14823" providerId="ADAL" clId="{43FB48D1-9ED6-454F-AA94-200BAFA8D0EA}" dt="2021-04-22T01:55:38.085" v="962" actId="2711"/>
        <pc:sldMkLst>
          <pc:docMk/>
          <pc:sldMk cId="262173832" sldId="357"/>
        </pc:sldMkLst>
        <pc:spChg chg="mod">
          <ac:chgData name="三原慎一" userId="5f70cbe7-f4c8-4824-9758-2abefef14823" providerId="ADAL" clId="{43FB48D1-9ED6-454F-AA94-200BAFA8D0EA}" dt="2021-04-22T01:55:38.085" v="962" actId="2711"/>
          <ac:spMkLst>
            <pc:docMk/>
            <pc:sldMk cId="262173832" sldId="357"/>
            <ac:spMk id="2" creationId="{00000000-0000-0000-0000-000000000000}"/>
          </ac:spMkLst>
        </pc:spChg>
        <pc:spChg chg="mod">
          <ac:chgData name="三原慎一" userId="5f70cbe7-f4c8-4824-9758-2abefef14823" providerId="ADAL" clId="{43FB48D1-9ED6-454F-AA94-200BAFA8D0EA}" dt="2021-04-22T01:55:29.154" v="960" actId="2711"/>
          <ac:spMkLst>
            <pc:docMk/>
            <pc:sldMk cId="262173832" sldId="357"/>
            <ac:spMk id="5" creationId="{00000000-0000-0000-0000-000000000000}"/>
          </ac:spMkLst>
        </pc:spChg>
      </pc:sldChg>
      <pc:sldChg chg="add del ord">
        <pc:chgData name="三原慎一" userId="5f70cbe7-f4c8-4824-9758-2abefef14823" providerId="ADAL" clId="{43FB48D1-9ED6-454F-AA94-200BAFA8D0EA}" dt="2021-04-21T22:36:42.006" v="53"/>
        <pc:sldMkLst>
          <pc:docMk/>
          <pc:sldMk cId="2130943535" sldId="427"/>
        </pc:sldMkLst>
      </pc:sldChg>
      <pc:sldChg chg="add del ord">
        <pc:chgData name="三原慎一" userId="5f70cbe7-f4c8-4824-9758-2abefef14823" providerId="ADAL" clId="{43FB48D1-9ED6-454F-AA94-200BAFA8D0EA}" dt="2021-04-21T22:36:42.006" v="53"/>
        <pc:sldMkLst>
          <pc:docMk/>
          <pc:sldMk cId="3361427181" sldId="430"/>
        </pc:sldMkLst>
      </pc:sldChg>
      <pc:sldChg chg="add del ord">
        <pc:chgData name="三原慎一" userId="5f70cbe7-f4c8-4824-9758-2abefef14823" providerId="ADAL" clId="{43FB48D1-9ED6-454F-AA94-200BAFA8D0EA}" dt="2021-04-21T22:36:42.006" v="53"/>
        <pc:sldMkLst>
          <pc:docMk/>
          <pc:sldMk cId="3923943327" sldId="431"/>
        </pc:sldMkLst>
      </pc:sldChg>
      <pc:sldChg chg="add del ord">
        <pc:chgData name="三原慎一" userId="5f70cbe7-f4c8-4824-9758-2abefef14823" providerId="ADAL" clId="{43FB48D1-9ED6-454F-AA94-200BAFA8D0EA}" dt="2021-04-21T22:36:42.006" v="53"/>
        <pc:sldMkLst>
          <pc:docMk/>
          <pc:sldMk cId="3330045803" sldId="432"/>
        </pc:sldMkLst>
      </pc:sldChg>
      <pc:sldChg chg="add del ord">
        <pc:chgData name="三原慎一" userId="5f70cbe7-f4c8-4824-9758-2abefef14823" providerId="ADAL" clId="{43FB48D1-9ED6-454F-AA94-200BAFA8D0EA}" dt="2021-04-21T22:36:42.006" v="53"/>
        <pc:sldMkLst>
          <pc:docMk/>
          <pc:sldMk cId="2320842696" sldId="433"/>
        </pc:sldMkLst>
      </pc:sldChg>
      <pc:sldChg chg="add del ord modNotes">
        <pc:chgData name="三原慎一" userId="5f70cbe7-f4c8-4824-9758-2abefef14823" providerId="ADAL" clId="{43FB48D1-9ED6-454F-AA94-200BAFA8D0EA}" dt="2021-04-21T22:36:42.006" v="53"/>
        <pc:sldMkLst>
          <pc:docMk/>
          <pc:sldMk cId="981098639" sldId="434"/>
        </pc:sldMkLst>
      </pc:sldChg>
      <pc:sldChg chg="add del ord modNotes">
        <pc:chgData name="三原慎一" userId="5f70cbe7-f4c8-4824-9758-2abefef14823" providerId="ADAL" clId="{43FB48D1-9ED6-454F-AA94-200BAFA8D0EA}" dt="2021-04-21T22:36:42.006" v="53"/>
        <pc:sldMkLst>
          <pc:docMk/>
          <pc:sldMk cId="809644394" sldId="435"/>
        </pc:sldMkLst>
      </pc:sldChg>
      <pc:sldChg chg="add del ord">
        <pc:chgData name="三原慎一" userId="5f70cbe7-f4c8-4824-9758-2abefef14823" providerId="ADAL" clId="{43FB48D1-9ED6-454F-AA94-200BAFA8D0EA}" dt="2021-04-21T22:36:42.006" v="53"/>
        <pc:sldMkLst>
          <pc:docMk/>
          <pc:sldMk cId="2768263827" sldId="436"/>
        </pc:sldMkLst>
      </pc:sldChg>
      <pc:sldChg chg="add del ord">
        <pc:chgData name="三原慎一" userId="5f70cbe7-f4c8-4824-9758-2abefef14823" providerId="ADAL" clId="{43FB48D1-9ED6-454F-AA94-200BAFA8D0EA}" dt="2021-04-21T22:36:42.006" v="53"/>
        <pc:sldMkLst>
          <pc:docMk/>
          <pc:sldMk cId="2495090139" sldId="437"/>
        </pc:sldMkLst>
      </pc:sldChg>
      <pc:sldChg chg="add del ord modNotes">
        <pc:chgData name="三原慎一" userId="5f70cbe7-f4c8-4824-9758-2abefef14823" providerId="ADAL" clId="{43FB48D1-9ED6-454F-AA94-200BAFA8D0EA}" dt="2021-04-21T22:36:42.006" v="53"/>
        <pc:sldMkLst>
          <pc:docMk/>
          <pc:sldMk cId="328184120" sldId="438"/>
        </pc:sldMkLst>
      </pc:sldChg>
      <pc:sldChg chg="add del ord">
        <pc:chgData name="三原慎一" userId="5f70cbe7-f4c8-4824-9758-2abefef14823" providerId="ADAL" clId="{43FB48D1-9ED6-454F-AA94-200BAFA8D0EA}" dt="2021-04-21T22:36:42.006" v="53"/>
        <pc:sldMkLst>
          <pc:docMk/>
          <pc:sldMk cId="1370180997" sldId="439"/>
        </pc:sldMkLst>
      </pc:sldChg>
      <pc:sldChg chg="add del ord">
        <pc:chgData name="三原慎一" userId="5f70cbe7-f4c8-4824-9758-2abefef14823" providerId="ADAL" clId="{43FB48D1-9ED6-454F-AA94-200BAFA8D0EA}" dt="2021-04-21T22:36:42.006" v="53"/>
        <pc:sldMkLst>
          <pc:docMk/>
          <pc:sldMk cId="2294473109" sldId="440"/>
        </pc:sldMkLst>
      </pc:sldChg>
      <pc:sldChg chg="add del ord">
        <pc:chgData name="三原慎一" userId="5f70cbe7-f4c8-4824-9758-2abefef14823" providerId="ADAL" clId="{43FB48D1-9ED6-454F-AA94-200BAFA8D0EA}" dt="2021-04-21T22:36:42.006" v="53"/>
        <pc:sldMkLst>
          <pc:docMk/>
          <pc:sldMk cId="1740295219" sldId="441"/>
        </pc:sldMkLst>
      </pc:sldChg>
      <pc:sldChg chg="add del ord">
        <pc:chgData name="三原慎一" userId="5f70cbe7-f4c8-4824-9758-2abefef14823" providerId="ADAL" clId="{43FB48D1-9ED6-454F-AA94-200BAFA8D0EA}" dt="2021-04-21T22:36:42.006" v="53"/>
        <pc:sldMkLst>
          <pc:docMk/>
          <pc:sldMk cId="196284058" sldId="621"/>
        </pc:sldMkLst>
      </pc:sldChg>
      <pc:sldChg chg="add del ord">
        <pc:chgData name="三原慎一" userId="5f70cbe7-f4c8-4824-9758-2abefef14823" providerId="ADAL" clId="{43FB48D1-9ED6-454F-AA94-200BAFA8D0EA}" dt="2021-04-21T22:36:42.006" v="53"/>
        <pc:sldMkLst>
          <pc:docMk/>
          <pc:sldMk cId="3963022441" sldId="622"/>
        </pc:sldMkLst>
      </pc:sldChg>
      <pc:sldChg chg="add del ord">
        <pc:chgData name="三原慎一" userId="5f70cbe7-f4c8-4824-9758-2abefef14823" providerId="ADAL" clId="{43FB48D1-9ED6-454F-AA94-200BAFA8D0EA}" dt="2021-04-21T22:36:42.006" v="53"/>
        <pc:sldMkLst>
          <pc:docMk/>
          <pc:sldMk cId="4008690684" sldId="623"/>
        </pc:sldMkLst>
      </pc:sldChg>
      <pc:sldChg chg="add del ord modNotes">
        <pc:chgData name="三原慎一" userId="5f70cbe7-f4c8-4824-9758-2abefef14823" providerId="ADAL" clId="{43FB48D1-9ED6-454F-AA94-200BAFA8D0EA}" dt="2021-04-21T22:36:42.006" v="53"/>
        <pc:sldMkLst>
          <pc:docMk/>
          <pc:sldMk cId="2094457810" sldId="624"/>
        </pc:sldMkLst>
      </pc:sldChg>
      <pc:sldChg chg="add del ord modNotes">
        <pc:chgData name="三原慎一" userId="5f70cbe7-f4c8-4824-9758-2abefef14823" providerId="ADAL" clId="{43FB48D1-9ED6-454F-AA94-200BAFA8D0EA}" dt="2021-04-21T22:36:42.006" v="53"/>
        <pc:sldMkLst>
          <pc:docMk/>
          <pc:sldMk cId="2875707231" sldId="625"/>
        </pc:sldMkLst>
      </pc:sldChg>
      <pc:sldChg chg="modSp add del mod ord">
        <pc:chgData name="三原慎一" userId="5f70cbe7-f4c8-4824-9758-2abefef14823" providerId="ADAL" clId="{43FB48D1-9ED6-454F-AA94-200BAFA8D0EA}" dt="2021-04-21T22:36:42.006" v="53"/>
        <pc:sldMkLst>
          <pc:docMk/>
          <pc:sldMk cId="1063871312" sldId="626"/>
        </pc:sldMkLst>
        <pc:spChg chg="mod">
          <ac:chgData name="三原慎一" userId="5f70cbe7-f4c8-4824-9758-2abefef14823" providerId="ADAL" clId="{43FB48D1-9ED6-454F-AA94-200BAFA8D0EA}" dt="2021-04-21T21:55:14.727" v="38" actId="27636"/>
          <ac:spMkLst>
            <pc:docMk/>
            <pc:sldMk cId="1063871312" sldId="626"/>
            <ac:spMk id="5" creationId="{00000000-0000-0000-0000-000000000000}"/>
          </ac:spMkLst>
        </pc:spChg>
      </pc:sldChg>
      <pc:sldChg chg="add del ord modNotes">
        <pc:chgData name="三原慎一" userId="5f70cbe7-f4c8-4824-9758-2abefef14823" providerId="ADAL" clId="{43FB48D1-9ED6-454F-AA94-200BAFA8D0EA}" dt="2021-04-21T22:36:42.006" v="53"/>
        <pc:sldMkLst>
          <pc:docMk/>
          <pc:sldMk cId="3807935666" sldId="627"/>
        </pc:sldMkLst>
      </pc:sldChg>
      <pc:sldChg chg="add del ord modNotes">
        <pc:chgData name="三原慎一" userId="5f70cbe7-f4c8-4824-9758-2abefef14823" providerId="ADAL" clId="{43FB48D1-9ED6-454F-AA94-200BAFA8D0EA}" dt="2021-04-21T22:36:42.006" v="53"/>
        <pc:sldMkLst>
          <pc:docMk/>
          <pc:sldMk cId="3996751085" sldId="628"/>
        </pc:sldMkLst>
      </pc:sldChg>
      <pc:sldChg chg="add del ord modNotes">
        <pc:chgData name="三原慎一" userId="5f70cbe7-f4c8-4824-9758-2abefef14823" providerId="ADAL" clId="{43FB48D1-9ED6-454F-AA94-200BAFA8D0EA}" dt="2021-04-21T22:36:42.006" v="53"/>
        <pc:sldMkLst>
          <pc:docMk/>
          <pc:sldMk cId="2539713322" sldId="629"/>
        </pc:sldMkLst>
      </pc:sldChg>
      <pc:sldChg chg="add del ord modNotes">
        <pc:chgData name="三原慎一" userId="5f70cbe7-f4c8-4824-9758-2abefef14823" providerId="ADAL" clId="{43FB48D1-9ED6-454F-AA94-200BAFA8D0EA}" dt="2021-04-21T22:36:42.006" v="53"/>
        <pc:sldMkLst>
          <pc:docMk/>
          <pc:sldMk cId="3612570041" sldId="630"/>
        </pc:sldMkLst>
      </pc:sldChg>
      <pc:sldChg chg="add del ord modNotes">
        <pc:chgData name="三原慎一" userId="5f70cbe7-f4c8-4824-9758-2abefef14823" providerId="ADAL" clId="{43FB48D1-9ED6-454F-AA94-200BAFA8D0EA}" dt="2021-04-21T22:36:42.006" v="53"/>
        <pc:sldMkLst>
          <pc:docMk/>
          <pc:sldMk cId="1321109703" sldId="631"/>
        </pc:sldMkLst>
      </pc:sldChg>
      <pc:sldChg chg="add del ord">
        <pc:chgData name="三原慎一" userId="5f70cbe7-f4c8-4824-9758-2abefef14823" providerId="ADAL" clId="{43FB48D1-9ED6-454F-AA94-200BAFA8D0EA}" dt="2021-04-21T22:36:42.006" v="53"/>
        <pc:sldMkLst>
          <pc:docMk/>
          <pc:sldMk cId="920760628" sldId="632"/>
        </pc:sldMkLst>
      </pc:sldChg>
      <pc:sldChg chg="add del ord">
        <pc:chgData name="三原慎一" userId="5f70cbe7-f4c8-4824-9758-2abefef14823" providerId="ADAL" clId="{43FB48D1-9ED6-454F-AA94-200BAFA8D0EA}" dt="2021-04-21T22:36:42.006" v="53"/>
        <pc:sldMkLst>
          <pc:docMk/>
          <pc:sldMk cId="3176923823" sldId="633"/>
        </pc:sldMkLst>
      </pc:sldChg>
      <pc:sldChg chg="add del ord">
        <pc:chgData name="三原慎一" userId="5f70cbe7-f4c8-4824-9758-2abefef14823" providerId="ADAL" clId="{43FB48D1-9ED6-454F-AA94-200BAFA8D0EA}" dt="2021-04-21T22:36:42.006" v="53"/>
        <pc:sldMkLst>
          <pc:docMk/>
          <pc:sldMk cId="1424869551" sldId="634"/>
        </pc:sldMkLst>
      </pc:sldChg>
      <pc:sldChg chg="add del ord">
        <pc:chgData name="三原慎一" userId="5f70cbe7-f4c8-4824-9758-2abefef14823" providerId="ADAL" clId="{43FB48D1-9ED6-454F-AA94-200BAFA8D0EA}" dt="2021-04-21T22:36:42.006" v="53"/>
        <pc:sldMkLst>
          <pc:docMk/>
          <pc:sldMk cId="232220517" sldId="635"/>
        </pc:sldMkLst>
      </pc:sldChg>
      <pc:sldChg chg="add del ord">
        <pc:chgData name="三原慎一" userId="5f70cbe7-f4c8-4824-9758-2abefef14823" providerId="ADAL" clId="{43FB48D1-9ED6-454F-AA94-200BAFA8D0EA}" dt="2021-04-21T22:36:42.006" v="53"/>
        <pc:sldMkLst>
          <pc:docMk/>
          <pc:sldMk cId="2970572348" sldId="636"/>
        </pc:sldMkLst>
      </pc:sldChg>
      <pc:sldChg chg="add del ord">
        <pc:chgData name="三原慎一" userId="5f70cbe7-f4c8-4824-9758-2abefef14823" providerId="ADAL" clId="{43FB48D1-9ED6-454F-AA94-200BAFA8D0EA}" dt="2021-04-21T22:36:42.006" v="53"/>
        <pc:sldMkLst>
          <pc:docMk/>
          <pc:sldMk cId="2110447071" sldId="637"/>
        </pc:sldMkLst>
      </pc:sldChg>
      <pc:sldChg chg="modSp add del mod ord">
        <pc:chgData name="三原慎一" userId="5f70cbe7-f4c8-4824-9758-2abefef14823" providerId="ADAL" clId="{43FB48D1-9ED6-454F-AA94-200BAFA8D0EA}" dt="2021-04-21T22:40:18.825" v="125" actId="2696"/>
        <pc:sldMkLst>
          <pc:docMk/>
          <pc:sldMk cId="126335146" sldId="638"/>
        </pc:sldMkLst>
        <pc:spChg chg="mod">
          <ac:chgData name="三原慎一" userId="5f70cbe7-f4c8-4824-9758-2abefef14823" providerId="ADAL" clId="{43FB48D1-9ED6-454F-AA94-200BAFA8D0EA}" dt="2021-04-21T22:40:05.838" v="123" actId="1076"/>
          <ac:spMkLst>
            <pc:docMk/>
            <pc:sldMk cId="126335146" sldId="638"/>
            <ac:spMk id="2" creationId="{00000000-0000-0000-0000-000000000000}"/>
          </ac:spMkLst>
        </pc:spChg>
      </pc:sldChg>
      <pc:sldChg chg="add">
        <pc:chgData name="三原慎一" userId="5f70cbe7-f4c8-4824-9758-2abefef14823" providerId="ADAL" clId="{43FB48D1-9ED6-454F-AA94-200BAFA8D0EA}" dt="2021-04-21T22:13:43.933" v="49"/>
        <pc:sldMkLst>
          <pc:docMk/>
          <pc:sldMk cId="2064904630" sldId="1287"/>
        </pc:sldMkLst>
      </pc:sldChg>
      <pc:sldChg chg="add">
        <pc:chgData name="三原慎一" userId="5f70cbe7-f4c8-4824-9758-2abefef14823" providerId="ADAL" clId="{43FB48D1-9ED6-454F-AA94-200BAFA8D0EA}" dt="2021-04-21T22:13:43.933" v="49"/>
        <pc:sldMkLst>
          <pc:docMk/>
          <pc:sldMk cId="1745086711" sldId="1289"/>
        </pc:sldMkLst>
      </pc:sldChg>
      <pc:sldChg chg="modSp add mod">
        <pc:chgData name="三原慎一" userId="5f70cbe7-f4c8-4824-9758-2abefef14823" providerId="ADAL" clId="{43FB48D1-9ED6-454F-AA94-200BAFA8D0EA}" dt="2021-04-22T02:05:31.932" v="1318" actId="1036"/>
        <pc:sldMkLst>
          <pc:docMk/>
          <pc:sldMk cId="2414737886" sldId="1290"/>
        </pc:sldMkLst>
        <pc:spChg chg="mod">
          <ac:chgData name="三原慎一" userId="5f70cbe7-f4c8-4824-9758-2abefef14823" providerId="ADAL" clId="{43FB48D1-9ED6-454F-AA94-200BAFA8D0EA}" dt="2021-04-22T02:03:58.447" v="1273" actId="2711"/>
          <ac:spMkLst>
            <pc:docMk/>
            <pc:sldMk cId="2414737886" sldId="1290"/>
            <ac:spMk id="2" creationId="{518BB27D-D1C1-4745-8C2B-4EE97137580F}"/>
          </ac:spMkLst>
        </pc:spChg>
        <pc:spChg chg="mod">
          <ac:chgData name="三原慎一" userId="5f70cbe7-f4c8-4824-9758-2abefef14823" providerId="ADAL" clId="{43FB48D1-9ED6-454F-AA94-200BAFA8D0EA}" dt="2021-04-22T02:03:58.447" v="1273" actId="2711"/>
          <ac:spMkLst>
            <pc:docMk/>
            <pc:sldMk cId="2414737886" sldId="1290"/>
            <ac:spMk id="3" creationId="{8EE464B7-4A41-46A5-8A4A-90010F5EE525}"/>
          </ac:spMkLst>
        </pc:spChg>
        <pc:spChg chg="mod">
          <ac:chgData name="三原慎一" userId="5f70cbe7-f4c8-4824-9758-2abefef14823" providerId="ADAL" clId="{43FB48D1-9ED6-454F-AA94-200BAFA8D0EA}" dt="2021-04-22T02:03:58.447" v="1273" actId="2711"/>
          <ac:spMkLst>
            <pc:docMk/>
            <pc:sldMk cId="2414737886" sldId="1290"/>
            <ac:spMk id="4" creationId="{D7574123-43FC-4910-A08A-0BC5EAE2FCD4}"/>
          </ac:spMkLst>
        </pc:spChg>
        <pc:spChg chg="mod">
          <ac:chgData name="三原慎一" userId="5f70cbe7-f4c8-4824-9758-2abefef14823" providerId="ADAL" clId="{43FB48D1-9ED6-454F-AA94-200BAFA8D0EA}" dt="2021-04-22T02:03:58.447" v="1273" actId="2711"/>
          <ac:spMkLst>
            <pc:docMk/>
            <pc:sldMk cId="2414737886" sldId="1290"/>
            <ac:spMk id="5" creationId="{F01F4756-2DF2-417D-9C62-6DA2A88FF4E6}"/>
          </ac:spMkLst>
        </pc:spChg>
        <pc:spChg chg="mod">
          <ac:chgData name="三原慎一" userId="5f70cbe7-f4c8-4824-9758-2abefef14823" providerId="ADAL" clId="{43FB48D1-9ED6-454F-AA94-200BAFA8D0EA}" dt="2021-04-22T02:03:58.447" v="1273" actId="2711"/>
          <ac:spMkLst>
            <pc:docMk/>
            <pc:sldMk cId="2414737886" sldId="1290"/>
            <ac:spMk id="6" creationId="{6C2857D0-DEE7-4FD8-87F6-6E154E6660C8}"/>
          </ac:spMkLst>
        </pc:spChg>
        <pc:spChg chg="mod">
          <ac:chgData name="三原慎一" userId="5f70cbe7-f4c8-4824-9758-2abefef14823" providerId="ADAL" clId="{43FB48D1-9ED6-454F-AA94-200BAFA8D0EA}" dt="2021-04-22T02:03:58.447" v="1273" actId="2711"/>
          <ac:spMkLst>
            <pc:docMk/>
            <pc:sldMk cId="2414737886" sldId="1290"/>
            <ac:spMk id="7" creationId="{3C549203-B681-4C07-8820-1D709B9C488B}"/>
          </ac:spMkLst>
        </pc:spChg>
        <pc:spChg chg="mod">
          <ac:chgData name="三原慎一" userId="5f70cbe7-f4c8-4824-9758-2abefef14823" providerId="ADAL" clId="{43FB48D1-9ED6-454F-AA94-200BAFA8D0EA}" dt="2021-04-22T02:03:58.447" v="1273" actId="2711"/>
          <ac:spMkLst>
            <pc:docMk/>
            <pc:sldMk cId="2414737886" sldId="1290"/>
            <ac:spMk id="8" creationId="{4804A8AA-98D8-4098-A935-453D64E5E614}"/>
          </ac:spMkLst>
        </pc:spChg>
        <pc:spChg chg="mod">
          <ac:chgData name="三原慎一" userId="5f70cbe7-f4c8-4824-9758-2abefef14823" providerId="ADAL" clId="{43FB48D1-9ED6-454F-AA94-200BAFA8D0EA}" dt="2021-04-22T02:03:58.447" v="1273" actId="2711"/>
          <ac:spMkLst>
            <pc:docMk/>
            <pc:sldMk cId="2414737886" sldId="1290"/>
            <ac:spMk id="9" creationId="{AB65C710-8C0E-4F0F-BD84-175A2E7B1B2B}"/>
          </ac:spMkLst>
        </pc:spChg>
        <pc:spChg chg="mod">
          <ac:chgData name="三原慎一" userId="5f70cbe7-f4c8-4824-9758-2abefef14823" providerId="ADAL" clId="{43FB48D1-9ED6-454F-AA94-200BAFA8D0EA}" dt="2021-04-22T02:03:58.447" v="1273" actId="2711"/>
          <ac:spMkLst>
            <pc:docMk/>
            <pc:sldMk cId="2414737886" sldId="1290"/>
            <ac:spMk id="10" creationId="{56DAA4A1-B19E-465E-9947-3B38F495D8E3}"/>
          </ac:spMkLst>
        </pc:spChg>
        <pc:spChg chg="mod">
          <ac:chgData name="三原慎一" userId="5f70cbe7-f4c8-4824-9758-2abefef14823" providerId="ADAL" clId="{43FB48D1-9ED6-454F-AA94-200BAFA8D0EA}" dt="2021-04-22T02:03:58.447" v="1273" actId="2711"/>
          <ac:spMkLst>
            <pc:docMk/>
            <pc:sldMk cId="2414737886" sldId="1290"/>
            <ac:spMk id="11" creationId="{057BBFAE-220A-4741-8800-DD59BF1E3D31}"/>
          </ac:spMkLst>
        </pc:spChg>
        <pc:spChg chg="mod">
          <ac:chgData name="三原慎一" userId="5f70cbe7-f4c8-4824-9758-2abefef14823" providerId="ADAL" clId="{43FB48D1-9ED6-454F-AA94-200BAFA8D0EA}" dt="2021-04-22T02:03:58.447" v="1273" actId="2711"/>
          <ac:spMkLst>
            <pc:docMk/>
            <pc:sldMk cId="2414737886" sldId="1290"/>
            <ac:spMk id="12" creationId="{66639891-1CF2-4348-BA03-ACB10813D81D}"/>
          </ac:spMkLst>
        </pc:spChg>
        <pc:spChg chg="mod">
          <ac:chgData name="三原慎一" userId="5f70cbe7-f4c8-4824-9758-2abefef14823" providerId="ADAL" clId="{43FB48D1-9ED6-454F-AA94-200BAFA8D0EA}" dt="2021-04-22T02:03:58.447" v="1273" actId="2711"/>
          <ac:spMkLst>
            <pc:docMk/>
            <pc:sldMk cId="2414737886" sldId="1290"/>
            <ac:spMk id="13" creationId="{B6EEAB1E-DD9E-4FD5-8DFB-99E724FD6E6B}"/>
          </ac:spMkLst>
        </pc:spChg>
        <pc:spChg chg="mod">
          <ac:chgData name="三原慎一" userId="5f70cbe7-f4c8-4824-9758-2abefef14823" providerId="ADAL" clId="{43FB48D1-9ED6-454F-AA94-200BAFA8D0EA}" dt="2021-04-22T02:03:58.447" v="1273" actId="2711"/>
          <ac:spMkLst>
            <pc:docMk/>
            <pc:sldMk cId="2414737886" sldId="1290"/>
            <ac:spMk id="14" creationId="{FD7B29AE-912B-477A-B27E-09E4E8C40392}"/>
          </ac:spMkLst>
        </pc:spChg>
        <pc:spChg chg="mod">
          <ac:chgData name="三原慎一" userId="5f70cbe7-f4c8-4824-9758-2abefef14823" providerId="ADAL" clId="{43FB48D1-9ED6-454F-AA94-200BAFA8D0EA}" dt="2021-04-22T02:04:09.981" v="1276" actId="14100"/>
          <ac:spMkLst>
            <pc:docMk/>
            <pc:sldMk cId="2414737886" sldId="1290"/>
            <ac:spMk id="21" creationId="{9431D159-7C69-4F49-A60F-92180835480F}"/>
          </ac:spMkLst>
        </pc:spChg>
        <pc:spChg chg="mod">
          <ac:chgData name="三原慎一" userId="5f70cbe7-f4c8-4824-9758-2abefef14823" providerId="ADAL" clId="{43FB48D1-9ED6-454F-AA94-200BAFA8D0EA}" dt="2021-04-22T02:03:58.447" v="1273" actId="2711"/>
          <ac:spMkLst>
            <pc:docMk/>
            <pc:sldMk cId="2414737886" sldId="1290"/>
            <ac:spMk id="22" creationId="{8662A9FE-8694-4277-A6C3-BC76F92DF0FA}"/>
          </ac:spMkLst>
        </pc:spChg>
        <pc:spChg chg="mod">
          <ac:chgData name="三原慎一" userId="5f70cbe7-f4c8-4824-9758-2abefef14823" providerId="ADAL" clId="{43FB48D1-9ED6-454F-AA94-200BAFA8D0EA}" dt="2021-04-22T02:04:19.006" v="1278" actId="14100"/>
          <ac:spMkLst>
            <pc:docMk/>
            <pc:sldMk cId="2414737886" sldId="1290"/>
            <ac:spMk id="24" creationId="{C428F4CC-5461-4F8E-8D58-EF907E1DCDD9}"/>
          </ac:spMkLst>
        </pc:spChg>
        <pc:spChg chg="mod">
          <ac:chgData name="三原慎一" userId="5f70cbe7-f4c8-4824-9758-2abefef14823" providerId="ADAL" clId="{43FB48D1-9ED6-454F-AA94-200BAFA8D0EA}" dt="2021-04-22T02:04:43.414" v="1283" actId="1076"/>
          <ac:spMkLst>
            <pc:docMk/>
            <pc:sldMk cId="2414737886" sldId="1290"/>
            <ac:spMk id="25" creationId="{D52C518C-A525-423A-A2B6-F3C173AD146C}"/>
          </ac:spMkLst>
        </pc:spChg>
        <pc:spChg chg="mod">
          <ac:chgData name="三原慎一" userId="5f70cbe7-f4c8-4824-9758-2abefef14823" providerId="ADAL" clId="{43FB48D1-9ED6-454F-AA94-200BAFA8D0EA}" dt="2021-04-22T02:04:36.614" v="1282" actId="14100"/>
          <ac:spMkLst>
            <pc:docMk/>
            <pc:sldMk cId="2414737886" sldId="1290"/>
            <ac:spMk id="26" creationId="{2254F1B2-9FD5-46C0-ADAB-9F448DB8C3C6}"/>
          </ac:spMkLst>
        </pc:spChg>
        <pc:spChg chg="mod">
          <ac:chgData name="三原慎一" userId="5f70cbe7-f4c8-4824-9758-2abefef14823" providerId="ADAL" clId="{43FB48D1-9ED6-454F-AA94-200BAFA8D0EA}" dt="2021-04-22T02:04:49.978" v="1285" actId="14100"/>
          <ac:spMkLst>
            <pc:docMk/>
            <pc:sldMk cId="2414737886" sldId="1290"/>
            <ac:spMk id="27" creationId="{1879B5C3-8B7E-4F17-9ECB-F21F3413CF5E}"/>
          </ac:spMkLst>
        </pc:spChg>
        <pc:spChg chg="mod">
          <ac:chgData name="三原慎一" userId="5f70cbe7-f4c8-4824-9758-2abefef14823" providerId="ADAL" clId="{43FB48D1-9ED6-454F-AA94-200BAFA8D0EA}" dt="2021-04-22T02:04:54.850" v="1286" actId="1076"/>
          <ac:spMkLst>
            <pc:docMk/>
            <pc:sldMk cId="2414737886" sldId="1290"/>
            <ac:spMk id="29" creationId="{D83E4F28-D9D2-4AE8-9DFC-E5595BF0FAE5}"/>
          </ac:spMkLst>
        </pc:spChg>
        <pc:spChg chg="mod">
          <ac:chgData name="三原慎一" userId="5f70cbe7-f4c8-4824-9758-2abefef14823" providerId="ADAL" clId="{43FB48D1-9ED6-454F-AA94-200BAFA8D0EA}" dt="2021-04-22T02:05:04.689" v="1290" actId="14100"/>
          <ac:spMkLst>
            <pc:docMk/>
            <pc:sldMk cId="2414737886" sldId="1290"/>
            <ac:spMk id="30" creationId="{3A3C02B5-F4D1-4D12-94AD-57C500D4871C}"/>
          </ac:spMkLst>
        </pc:spChg>
        <pc:spChg chg="mod">
          <ac:chgData name="三原慎一" userId="5f70cbe7-f4c8-4824-9758-2abefef14823" providerId="ADAL" clId="{43FB48D1-9ED6-454F-AA94-200BAFA8D0EA}" dt="2021-04-22T02:05:17.401" v="1311" actId="1038"/>
          <ac:spMkLst>
            <pc:docMk/>
            <pc:sldMk cId="2414737886" sldId="1290"/>
            <ac:spMk id="31" creationId="{ED211564-60B6-4E9F-A061-EC7F28C762B1}"/>
          </ac:spMkLst>
        </pc:spChg>
        <pc:spChg chg="mod">
          <ac:chgData name="三原慎一" userId="5f70cbe7-f4c8-4824-9758-2abefef14823" providerId="ADAL" clId="{43FB48D1-9ED6-454F-AA94-200BAFA8D0EA}" dt="2021-04-22T02:03:58.447" v="1273" actId="2711"/>
          <ac:spMkLst>
            <pc:docMk/>
            <pc:sldMk cId="2414737886" sldId="1290"/>
            <ac:spMk id="32" creationId="{BE793343-AB6B-43A9-91A4-ED912F9580D8}"/>
          </ac:spMkLst>
        </pc:spChg>
        <pc:spChg chg="mod">
          <ac:chgData name="三原慎一" userId="5f70cbe7-f4c8-4824-9758-2abefef14823" providerId="ADAL" clId="{43FB48D1-9ED6-454F-AA94-200BAFA8D0EA}" dt="2021-04-22T02:03:58.447" v="1273" actId="2711"/>
          <ac:spMkLst>
            <pc:docMk/>
            <pc:sldMk cId="2414737886" sldId="1290"/>
            <ac:spMk id="33" creationId="{CC9BDD06-79D1-4F6A-9113-AEBF2FF0E7D5}"/>
          </ac:spMkLst>
        </pc:spChg>
        <pc:spChg chg="mod">
          <ac:chgData name="三原慎一" userId="5f70cbe7-f4c8-4824-9758-2abefef14823" providerId="ADAL" clId="{43FB48D1-9ED6-454F-AA94-200BAFA8D0EA}" dt="2021-04-22T02:03:58.447" v="1273" actId="2711"/>
          <ac:spMkLst>
            <pc:docMk/>
            <pc:sldMk cId="2414737886" sldId="1290"/>
            <ac:spMk id="34" creationId="{35FCE41B-EAA5-477B-8D03-1490C28498D1}"/>
          </ac:spMkLst>
        </pc:spChg>
        <pc:spChg chg="mod">
          <ac:chgData name="三原慎一" userId="5f70cbe7-f4c8-4824-9758-2abefef14823" providerId="ADAL" clId="{43FB48D1-9ED6-454F-AA94-200BAFA8D0EA}" dt="2021-04-22T02:03:58.447" v="1273" actId="2711"/>
          <ac:spMkLst>
            <pc:docMk/>
            <pc:sldMk cId="2414737886" sldId="1290"/>
            <ac:spMk id="35" creationId="{295FEB2C-BCE3-4AB7-8A46-FCB8C38BBCF3}"/>
          </ac:spMkLst>
        </pc:spChg>
        <pc:spChg chg="mod">
          <ac:chgData name="三原慎一" userId="5f70cbe7-f4c8-4824-9758-2abefef14823" providerId="ADAL" clId="{43FB48D1-9ED6-454F-AA94-200BAFA8D0EA}" dt="2021-04-22T02:03:58.447" v="1273" actId="2711"/>
          <ac:spMkLst>
            <pc:docMk/>
            <pc:sldMk cId="2414737886" sldId="1290"/>
            <ac:spMk id="36" creationId="{B0A3B625-0885-4A97-B291-17893105CBDE}"/>
          </ac:spMkLst>
        </pc:spChg>
        <pc:spChg chg="mod">
          <ac:chgData name="三原慎一" userId="5f70cbe7-f4c8-4824-9758-2abefef14823" providerId="ADAL" clId="{43FB48D1-9ED6-454F-AA94-200BAFA8D0EA}" dt="2021-04-22T02:03:58.447" v="1273" actId="2711"/>
          <ac:spMkLst>
            <pc:docMk/>
            <pc:sldMk cId="2414737886" sldId="1290"/>
            <ac:spMk id="37" creationId="{7A6093D0-D433-45AA-9553-5BDC0219C3E4}"/>
          </ac:spMkLst>
        </pc:spChg>
        <pc:spChg chg="mod">
          <ac:chgData name="三原慎一" userId="5f70cbe7-f4c8-4824-9758-2abefef14823" providerId="ADAL" clId="{43FB48D1-9ED6-454F-AA94-200BAFA8D0EA}" dt="2021-04-22T02:03:58.447" v="1273" actId="2711"/>
          <ac:spMkLst>
            <pc:docMk/>
            <pc:sldMk cId="2414737886" sldId="1290"/>
            <ac:spMk id="38" creationId="{49DE561B-0459-4F63-B57F-9E377E1279DE}"/>
          </ac:spMkLst>
        </pc:spChg>
        <pc:spChg chg="mod">
          <ac:chgData name="三原慎一" userId="5f70cbe7-f4c8-4824-9758-2abefef14823" providerId="ADAL" clId="{43FB48D1-9ED6-454F-AA94-200BAFA8D0EA}" dt="2021-04-22T02:03:58.447" v="1273" actId="2711"/>
          <ac:spMkLst>
            <pc:docMk/>
            <pc:sldMk cId="2414737886" sldId="1290"/>
            <ac:spMk id="39" creationId="{69AE3EA0-1CE4-4E41-9CBF-CA1843263A8F}"/>
          </ac:spMkLst>
        </pc:spChg>
        <pc:spChg chg="mod">
          <ac:chgData name="三原慎一" userId="5f70cbe7-f4c8-4824-9758-2abefef14823" providerId="ADAL" clId="{43FB48D1-9ED6-454F-AA94-200BAFA8D0EA}" dt="2021-04-22T02:03:58.447" v="1273" actId="2711"/>
          <ac:spMkLst>
            <pc:docMk/>
            <pc:sldMk cId="2414737886" sldId="1290"/>
            <ac:spMk id="40" creationId="{D4E7426F-3151-45C7-8D4B-6B09FBB5B2D1}"/>
          </ac:spMkLst>
        </pc:spChg>
        <pc:spChg chg="mod">
          <ac:chgData name="三原慎一" userId="5f70cbe7-f4c8-4824-9758-2abefef14823" providerId="ADAL" clId="{43FB48D1-9ED6-454F-AA94-200BAFA8D0EA}" dt="2021-04-22T02:03:58.447" v="1273" actId="2711"/>
          <ac:spMkLst>
            <pc:docMk/>
            <pc:sldMk cId="2414737886" sldId="1290"/>
            <ac:spMk id="41" creationId="{A80562E2-5832-4922-85B1-A09E8002BD55}"/>
          </ac:spMkLst>
        </pc:spChg>
        <pc:spChg chg="mod">
          <ac:chgData name="三原慎一" userId="5f70cbe7-f4c8-4824-9758-2abefef14823" providerId="ADAL" clId="{43FB48D1-9ED6-454F-AA94-200BAFA8D0EA}" dt="2021-04-22T02:03:58.447" v="1273" actId="2711"/>
          <ac:spMkLst>
            <pc:docMk/>
            <pc:sldMk cId="2414737886" sldId="1290"/>
            <ac:spMk id="42" creationId="{A8601015-033E-403E-A6F2-D723692F489C}"/>
          </ac:spMkLst>
        </pc:spChg>
        <pc:spChg chg="mod">
          <ac:chgData name="三原慎一" userId="5f70cbe7-f4c8-4824-9758-2abefef14823" providerId="ADAL" clId="{43FB48D1-9ED6-454F-AA94-200BAFA8D0EA}" dt="2021-04-22T02:03:58.447" v="1273" actId="2711"/>
          <ac:spMkLst>
            <pc:docMk/>
            <pc:sldMk cId="2414737886" sldId="1290"/>
            <ac:spMk id="43" creationId="{B7B92D94-84E4-40B8-82F7-FC92CCC65E01}"/>
          </ac:spMkLst>
        </pc:spChg>
        <pc:spChg chg="mod">
          <ac:chgData name="三原慎一" userId="5f70cbe7-f4c8-4824-9758-2abefef14823" providerId="ADAL" clId="{43FB48D1-9ED6-454F-AA94-200BAFA8D0EA}" dt="2021-04-22T02:03:58.447" v="1273" actId="2711"/>
          <ac:spMkLst>
            <pc:docMk/>
            <pc:sldMk cId="2414737886" sldId="1290"/>
            <ac:spMk id="44" creationId="{5D3263F0-38E2-446F-8932-420809DF8215}"/>
          </ac:spMkLst>
        </pc:spChg>
        <pc:spChg chg="mod">
          <ac:chgData name="三原慎一" userId="5f70cbe7-f4c8-4824-9758-2abefef14823" providerId="ADAL" clId="{43FB48D1-9ED6-454F-AA94-200BAFA8D0EA}" dt="2021-04-22T02:03:58.447" v="1273" actId="2711"/>
          <ac:spMkLst>
            <pc:docMk/>
            <pc:sldMk cId="2414737886" sldId="1290"/>
            <ac:spMk id="45" creationId="{193068C2-2923-4219-BC04-57C651408A46}"/>
          </ac:spMkLst>
        </pc:spChg>
        <pc:spChg chg="mod">
          <ac:chgData name="三原慎一" userId="5f70cbe7-f4c8-4824-9758-2abefef14823" providerId="ADAL" clId="{43FB48D1-9ED6-454F-AA94-200BAFA8D0EA}" dt="2021-04-22T02:03:58.447" v="1273" actId="2711"/>
          <ac:spMkLst>
            <pc:docMk/>
            <pc:sldMk cId="2414737886" sldId="1290"/>
            <ac:spMk id="54" creationId="{D05D946A-04E3-4E51-98A6-8AB40E1BD2AC}"/>
          </ac:spMkLst>
        </pc:spChg>
        <pc:spChg chg="mod">
          <ac:chgData name="三原慎一" userId="5f70cbe7-f4c8-4824-9758-2abefef14823" providerId="ADAL" clId="{43FB48D1-9ED6-454F-AA94-200BAFA8D0EA}" dt="2021-04-22T02:03:58.447" v="1273" actId="2711"/>
          <ac:spMkLst>
            <pc:docMk/>
            <pc:sldMk cId="2414737886" sldId="1290"/>
            <ac:spMk id="55" creationId="{13F2652C-46B3-4DC1-81F1-0D1FF6F919F4}"/>
          </ac:spMkLst>
        </pc:spChg>
        <pc:spChg chg="mod">
          <ac:chgData name="三原慎一" userId="5f70cbe7-f4c8-4824-9758-2abefef14823" providerId="ADAL" clId="{43FB48D1-9ED6-454F-AA94-200BAFA8D0EA}" dt="2021-04-22T02:03:58.447" v="1273" actId="2711"/>
          <ac:spMkLst>
            <pc:docMk/>
            <pc:sldMk cId="2414737886" sldId="1290"/>
            <ac:spMk id="70" creationId="{646B82C4-2593-4BC2-B0D8-6CB0663290C9}"/>
          </ac:spMkLst>
        </pc:spChg>
        <pc:spChg chg="mod">
          <ac:chgData name="三原慎一" userId="5f70cbe7-f4c8-4824-9758-2abefef14823" providerId="ADAL" clId="{43FB48D1-9ED6-454F-AA94-200BAFA8D0EA}" dt="2021-04-22T02:03:58.447" v="1273" actId="2711"/>
          <ac:spMkLst>
            <pc:docMk/>
            <pc:sldMk cId="2414737886" sldId="1290"/>
            <ac:spMk id="71" creationId="{4489CC9A-B5EB-4083-BB3F-B399F7FF64A5}"/>
          </ac:spMkLst>
        </pc:spChg>
        <pc:spChg chg="mod">
          <ac:chgData name="三原慎一" userId="5f70cbe7-f4c8-4824-9758-2abefef14823" providerId="ADAL" clId="{43FB48D1-9ED6-454F-AA94-200BAFA8D0EA}" dt="2021-04-22T02:05:31.932" v="1318" actId="1036"/>
          <ac:spMkLst>
            <pc:docMk/>
            <pc:sldMk cId="2414737886" sldId="1290"/>
            <ac:spMk id="91" creationId="{CE19D058-8F33-42EA-8DC6-4B53F477B913}"/>
          </ac:spMkLst>
        </pc:spChg>
        <pc:spChg chg="mod">
          <ac:chgData name="三原慎一" userId="5f70cbe7-f4c8-4824-9758-2abefef14823" providerId="ADAL" clId="{43FB48D1-9ED6-454F-AA94-200BAFA8D0EA}" dt="2021-04-22T02:05:26.974" v="1313" actId="14100"/>
          <ac:spMkLst>
            <pc:docMk/>
            <pc:sldMk cId="2414737886" sldId="1290"/>
            <ac:spMk id="92" creationId="{0002007C-7C5C-4A22-933A-0C6BF04616D1}"/>
          </ac:spMkLst>
        </pc:spChg>
      </pc:sldChg>
      <pc:sldChg chg="addSp modSp new mod">
        <pc:chgData name="三原慎一" userId="5f70cbe7-f4c8-4824-9758-2abefef14823" providerId="ADAL" clId="{43FB48D1-9ED6-454F-AA94-200BAFA8D0EA}" dt="2021-04-22T01:51:14.429" v="932" actId="1035"/>
        <pc:sldMkLst>
          <pc:docMk/>
          <pc:sldMk cId="2387068057" sldId="1291"/>
        </pc:sldMkLst>
        <pc:spChg chg="mod">
          <ac:chgData name="三原慎一" userId="5f70cbe7-f4c8-4824-9758-2abefef14823" providerId="ADAL" clId="{43FB48D1-9ED6-454F-AA94-200BAFA8D0EA}" dt="2021-04-22T01:51:14.429" v="932" actId="1035"/>
          <ac:spMkLst>
            <pc:docMk/>
            <pc:sldMk cId="2387068057" sldId="1291"/>
            <ac:spMk id="2" creationId="{33282121-3A3B-434A-800F-FE50D4956B54}"/>
          </ac:spMkLst>
        </pc:spChg>
        <pc:picChg chg="add mod">
          <ac:chgData name="三原慎一" userId="5f70cbe7-f4c8-4824-9758-2abefef14823" providerId="ADAL" clId="{43FB48D1-9ED6-454F-AA94-200BAFA8D0EA}" dt="2021-04-21T23:40:19.805" v="209" actId="1076"/>
          <ac:picMkLst>
            <pc:docMk/>
            <pc:sldMk cId="2387068057" sldId="1291"/>
            <ac:picMk id="6" creationId="{23DAD329-7F55-4392-914F-0DFEBAEDAF72}"/>
          </ac:picMkLst>
        </pc:picChg>
      </pc:sldChg>
      <pc:sldChg chg="addSp modSp new mod">
        <pc:chgData name="三原慎一" userId="5f70cbe7-f4c8-4824-9758-2abefef14823" providerId="ADAL" clId="{43FB48D1-9ED6-454F-AA94-200BAFA8D0EA}" dt="2021-04-21T23:47:56.216" v="248" actId="14100"/>
        <pc:sldMkLst>
          <pc:docMk/>
          <pc:sldMk cId="364516514" sldId="1292"/>
        </pc:sldMkLst>
        <pc:picChg chg="add mod">
          <ac:chgData name="三原慎一" userId="5f70cbe7-f4c8-4824-9758-2abefef14823" providerId="ADAL" clId="{43FB48D1-9ED6-454F-AA94-200BAFA8D0EA}" dt="2021-04-21T23:47:56.216" v="248" actId="14100"/>
          <ac:picMkLst>
            <pc:docMk/>
            <pc:sldMk cId="364516514" sldId="1292"/>
            <ac:picMk id="4" creationId="{564B7B84-6E50-4D36-AC71-2F7D94AD77A2}"/>
          </ac:picMkLst>
        </pc:picChg>
        <pc:picChg chg="add mod">
          <ac:chgData name="三原慎一" userId="5f70cbe7-f4c8-4824-9758-2abefef14823" providerId="ADAL" clId="{43FB48D1-9ED6-454F-AA94-200BAFA8D0EA}" dt="2021-04-21T23:47:56.216" v="248" actId="14100"/>
          <ac:picMkLst>
            <pc:docMk/>
            <pc:sldMk cId="364516514" sldId="1292"/>
            <ac:picMk id="6" creationId="{78084CD6-5A63-4AF2-9A16-D0BC5907C54B}"/>
          </ac:picMkLst>
        </pc:picChg>
        <pc:picChg chg="add mod modCrop">
          <ac:chgData name="三原慎一" userId="5f70cbe7-f4c8-4824-9758-2abefef14823" providerId="ADAL" clId="{43FB48D1-9ED6-454F-AA94-200BAFA8D0EA}" dt="2021-04-21T23:47:46.619" v="247" actId="732"/>
          <ac:picMkLst>
            <pc:docMk/>
            <pc:sldMk cId="364516514" sldId="1292"/>
            <ac:picMk id="8" creationId="{90E3AF3B-58EB-45DE-BF4A-876472FD5932}"/>
          </ac:picMkLst>
        </pc:picChg>
      </pc:sldChg>
      <pc:sldChg chg="addSp modSp new mod">
        <pc:chgData name="三原慎一" userId="5f70cbe7-f4c8-4824-9758-2abefef14823" providerId="ADAL" clId="{43FB48D1-9ED6-454F-AA94-200BAFA8D0EA}" dt="2021-04-22T00:12:24.872" v="297" actId="2711"/>
        <pc:sldMkLst>
          <pc:docMk/>
          <pc:sldMk cId="3258818051" sldId="1293"/>
        </pc:sldMkLst>
        <pc:spChg chg="add mod">
          <ac:chgData name="三原慎一" userId="5f70cbe7-f4c8-4824-9758-2abefef14823" providerId="ADAL" clId="{43FB48D1-9ED6-454F-AA94-200BAFA8D0EA}" dt="2021-04-22T00:12:24.872" v="297" actId="2711"/>
          <ac:spMkLst>
            <pc:docMk/>
            <pc:sldMk cId="3258818051" sldId="1293"/>
            <ac:spMk id="9" creationId="{AB8F8E5A-BB72-45EF-B99C-E49659835AFA}"/>
          </ac:spMkLst>
        </pc:spChg>
        <pc:picChg chg="add mod">
          <ac:chgData name="三原慎一" userId="5f70cbe7-f4c8-4824-9758-2abefef14823" providerId="ADAL" clId="{43FB48D1-9ED6-454F-AA94-200BAFA8D0EA}" dt="2021-04-22T00:10:39.033" v="260" actId="1076"/>
          <ac:picMkLst>
            <pc:docMk/>
            <pc:sldMk cId="3258818051" sldId="1293"/>
            <ac:picMk id="4" creationId="{58E73CF9-FE63-42DE-8D3D-A7A0BF8C4A5E}"/>
          </ac:picMkLst>
        </pc:picChg>
        <pc:picChg chg="add mod">
          <ac:chgData name="三原慎一" userId="5f70cbe7-f4c8-4824-9758-2abefef14823" providerId="ADAL" clId="{43FB48D1-9ED6-454F-AA94-200BAFA8D0EA}" dt="2021-04-22T00:10:42.878" v="261" actId="1076"/>
          <ac:picMkLst>
            <pc:docMk/>
            <pc:sldMk cId="3258818051" sldId="1293"/>
            <ac:picMk id="6" creationId="{FA5EE12F-A513-4093-9684-613D9EB84DBE}"/>
          </ac:picMkLst>
        </pc:picChg>
        <pc:picChg chg="add mod">
          <ac:chgData name="三原慎一" userId="5f70cbe7-f4c8-4824-9758-2abefef14823" providerId="ADAL" clId="{43FB48D1-9ED6-454F-AA94-200BAFA8D0EA}" dt="2021-04-22T00:11:40.300" v="265" actId="1076"/>
          <ac:picMkLst>
            <pc:docMk/>
            <pc:sldMk cId="3258818051" sldId="1293"/>
            <ac:picMk id="8" creationId="{F8B1B694-11CB-4BAA-B8C5-FB60ECF4BAB6}"/>
          </ac:picMkLst>
        </pc:picChg>
      </pc:sldChg>
      <pc:sldChg chg="addSp modSp del mod">
        <pc:chgData name="三原慎一" userId="5f70cbe7-f4c8-4824-9758-2abefef14823" providerId="ADAL" clId="{43FB48D1-9ED6-454F-AA94-200BAFA8D0EA}" dt="2021-04-22T01:34:46.656" v="605"/>
        <pc:sldMkLst>
          <pc:docMk/>
          <pc:sldMk cId="3437143454" sldId="1294"/>
        </pc:sldMkLst>
        <pc:spChg chg="mod">
          <ac:chgData name="三原慎一" userId="5f70cbe7-f4c8-4824-9758-2abefef14823" providerId="ADAL" clId="{43FB48D1-9ED6-454F-AA94-200BAFA8D0EA}" dt="2021-04-22T01:34:46.656" v="605"/>
          <ac:spMkLst>
            <pc:docMk/>
            <pc:sldMk cId="3437143454" sldId="1294"/>
            <ac:spMk id="5" creationId="{74C37661-090F-4B78-8C9C-414159C88A05}"/>
          </ac:spMkLst>
        </pc:spChg>
        <pc:spChg chg="add mod">
          <ac:chgData name="三原慎一" userId="5f70cbe7-f4c8-4824-9758-2abefef14823" providerId="ADAL" clId="{43FB48D1-9ED6-454F-AA94-200BAFA8D0EA}" dt="2021-04-22T01:32:03.282" v="551"/>
          <ac:spMkLst>
            <pc:docMk/>
            <pc:sldMk cId="3437143454" sldId="1294"/>
            <ac:spMk id="7" creationId="{B257BBCB-E264-4E61-B66D-AB68CC1D94A2}"/>
          </ac:spMkLst>
        </pc:spChg>
        <pc:spChg chg="add mod">
          <ac:chgData name="三原慎一" userId="5f70cbe7-f4c8-4824-9758-2abefef14823" providerId="ADAL" clId="{43FB48D1-9ED6-454F-AA94-200BAFA8D0EA}" dt="2021-04-22T01:33:08.069" v="588"/>
          <ac:spMkLst>
            <pc:docMk/>
            <pc:sldMk cId="3437143454" sldId="1294"/>
            <ac:spMk id="9" creationId="{01D473F2-E69F-4E59-ADB7-A42C0B5117AE}"/>
          </ac:spMkLst>
        </pc:spChg>
      </pc:sldChg>
      <pc:sldChg chg="del">
        <pc:chgData name="三原慎一" userId="5f70cbe7-f4c8-4824-9758-2abefef14823" providerId="ADAL" clId="{43FB48D1-9ED6-454F-AA94-200BAFA8D0EA}" dt="2021-04-22T01:26:59.705" v="456"/>
        <pc:sldMkLst>
          <pc:docMk/>
          <pc:sldMk cId="2180344860" sldId="1295"/>
        </pc:sldMkLst>
      </pc:sldChg>
      <pc:sldChg chg="del ord">
        <pc:chgData name="三原慎一" userId="5f70cbe7-f4c8-4824-9758-2abefef14823" providerId="ADAL" clId="{43FB48D1-9ED6-454F-AA94-200BAFA8D0EA}" dt="2021-04-22T01:27:28.284" v="458"/>
        <pc:sldMkLst>
          <pc:docMk/>
          <pc:sldMk cId="3900242953" sldId="1300"/>
        </pc:sldMkLst>
      </pc:sldChg>
      <pc:sldChg chg="del">
        <pc:chgData name="三原慎一" userId="5f70cbe7-f4c8-4824-9758-2abefef14823" providerId="ADAL" clId="{43FB48D1-9ED6-454F-AA94-200BAFA8D0EA}" dt="2021-04-22T01:26:59.705" v="456"/>
        <pc:sldMkLst>
          <pc:docMk/>
          <pc:sldMk cId="4024318433" sldId="1301"/>
        </pc:sldMkLst>
      </pc:sldChg>
      <pc:sldChg chg="del">
        <pc:chgData name="三原慎一" userId="5f70cbe7-f4c8-4824-9758-2abefef14823" providerId="ADAL" clId="{43FB48D1-9ED6-454F-AA94-200BAFA8D0EA}" dt="2021-04-22T01:26:59.705" v="456"/>
        <pc:sldMkLst>
          <pc:docMk/>
          <pc:sldMk cId="1261775885" sldId="1302"/>
        </pc:sldMkLst>
      </pc:sldChg>
      <pc:sldChg chg="del">
        <pc:chgData name="三原慎一" userId="5f70cbe7-f4c8-4824-9758-2abefef14823" providerId="ADAL" clId="{43FB48D1-9ED6-454F-AA94-200BAFA8D0EA}" dt="2021-04-22T01:26:59.705" v="456"/>
        <pc:sldMkLst>
          <pc:docMk/>
          <pc:sldMk cId="4103164774" sldId="1303"/>
        </pc:sldMkLst>
      </pc:sldChg>
      <pc:sldChg chg="modSp del mod">
        <pc:chgData name="三原慎一" userId="5f70cbe7-f4c8-4824-9758-2abefef14823" providerId="ADAL" clId="{43FB48D1-9ED6-454F-AA94-200BAFA8D0EA}" dt="2021-04-22T01:36:57.850" v="645" actId="1582"/>
        <pc:sldMkLst>
          <pc:docMk/>
          <pc:sldMk cId="2187057745" sldId="1304"/>
        </pc:sldMkLst>
        <pc:spChg chg="mod">
          <ac:chgData name="三原慎一" userId="5f70cbe7-f4c8-4824-9758-2abefef14823" providerId="ADAL" clId="{43FB48D1-9ED6-454F-AA94-200BAFA8D0EA}" dt="2021-04-22T01:36:33.809" v="642" actId="207"/>
          <ac:spMkLst>
            <pc:docMk/>
            <pc:sldMk cId="2187057745" sldId="1304"/>
            <ac:spMk id="3" creationId="{72698C97-3DE7-422B-98C0-D27C7ACA0A9A}"/>
          </ac:spMkLst>
        </pc:spChg>
        <pc:spChg chg="mod">
          <ac:chgData name="三原慎一" userId="5f70cbe7-f4c8-4824-9758-2abefef14823" providerId="ADAL" clId="{43FB48D1-9ED6-454F-AA94-200BAFA8D0EA}" dt="2021-04-22T01:36:33.809" v="642" actId="207"/>
          <ac:spMkLst>
            <pc:docMk/>
            <pc:sldMk cId="2187057745" sldId="1304"/>
            <ac:spMk id="4" creationId="{2AF44A54-B349-40F8-8B80-66EA856326DB}"/>
          </ac:spMkLst>
        </pc:spChg>
        <pc:spChg chg="mod">
          <ac:chgData name="三原慎一" userId="5f70cbe7-f4c8-4824-9758-2abefef14823" providerId="ADAL" clId="{43FB48D1-9ED6-454F-AA94-200BAFA8D0EA}" dt="2021-04-22T01:35:41.818" v="618" actId="1037"/>
          <ac:spMkLst>
            <pc:docMk/>
            <pc:sldMk cId="2187057745" sldId="1304"/>
            <ac:spMk id="5" creationId="{7298B185-2561-4A11-8AF5-78EF26A0DD26}"/>
          </ac:spMkLst>
        </pc:spChg>
        <pc:spChg chg="mod">
          <ac:chgData name="三原慎一" userId="5f70cbe7-f4c8-4824-9758-2abefef14823" providerId="ADAL" clId="{43FB48D1-9ED6-454F-AA94-200BAFA8D0EA}" dt="2021-04-22T01:35:41.818" v="618" actId="1037"/>
          <ac:spMkLst>
            <pc:docMk/>
            <pc:sldMk cId="2187057745" sldId="1304"/>
            <ac:spMk id="6" creationId="{00D9AD9B-D58A-4498-9A6F-45B7D215D28F}"/>
          </ac:spMkLst>
        </pc:spChg>
        <pc:spChg chg="mod">
          <ac:chgData name="三原慎一" userId="5f70cbe7-f4c8-4824-9758-2abefef14823" providerId="ADAL" clId="{43FB48D1-9ED6-454F-AA94-200BAFA8D0EA}" dt="2021-04-22T01:36:57.850" v="645" actId="1582"/>
          <ac:spMkLst>
            <pc:docMk/>
            <pc:sldMk cId="2187057745" sldId="1304"/>
            <ac:spMk id="9" creationId="{267C1ABD-D9D0-403B-8467-ABCF638A1F58}"/>
          </ac:spMkLst>
        </pc:spChg>
        <pc:spChg chg="mod">
          <ac:chgData name="三原慎一" userId="5f70cbe7-f4c8-4824-9758-2abefef14823" providerId="ADAL" clId="{43FB48D1-9ED6-454F-AA94-200BAFA8D0EA}" dt="2021-04-22T01:36:42.018" v="643" actId="207"/>
          <ac:spMkLst>
            <pc:docMk/>
            <pc:sldMk cId="2187057745" sldId="1304"/>
            <ac:spMk id="11" creationId="{273058B2-A928-4EFB-84A2-0D09A5B55873}"/>
          </ac:spMkLst>
        </pc:spChg>
        <pc:spChg chg="mod">
          <ac:chgData name="三原慎一" userId="5f70cbe7-f4c8-4824-9758-2abefef14823" providerId="ADAL" clId="{43FB48D1-9ED6-454F-AA94-200BAFA8D0EA}" dt="2021-04-22T01:36:42.018" v="643" actId="207"/>
          <ac:spMkLst>
            <pc:docMk/>
            <pc:sldMk cId="2187057745" sldId="1304"/>
            <ac:spMk id="12" creationId="{FC988C54-4796-448A-A8C1-E8B3CD433DC0}"/>
          </ac:spMkLst>
        </pc:spChg>
        <pc:spChg chg="mod">
          <ac:chgData name="三原慎一" userId="5f70cbe7-f4c8-4824-9758-2abefef14823" providerId="ADAL" clId="{43FB48D1-9ED6-454F-AA94-200BAFA8D0EA}" dt="2021-04-22T01:35:36.842" v="615" actId="1038"/>
          <ac:spMkLst>
            <pc:docMk/>
            <pc:sldMk cId="2187057745" sldId="1304"/>
            <ac:spMk id="13" creationId="{9260279C-DC04-4243-88C1-2921249C4D03}"/>
          </ac:spMkLst>
        </pc:spChg>
        <pc:spChg chg="mod">
          <ac:chgData name="三原慎一" userId="5f70cbe7-f4c8-4824-9758-2abefef14823" providerId="ADAL" clId="{43FB48D1-9ED6-454F-AA94-200BAFA8D0EA}" dt="2021-04-22T01:35:36.842" v="615" actId="1038"/>
          <ac:spMkLst>
            <pc:docMk/>
            <pc:sldMk cId="2187057745" sldId="1304"/>
            <ac:spMk id="14" creationId="{17356A1C-0EFC-4603-9258-9D7FA7C92083}"/>
          </ac:spMkLst>
        </pc:spChg>
        <pc:spChg chg="mod">
          <ac:chgData name="三原慎一" userId="5f70cbe7-f4c8-4824-9758-2abefef14823" providerId="ADAL" clId="{43FB48D1-9ED6-454F-AA94-200BAFA8D0EA}" dt="2021-04-22T01:35:56.915" v="626" actId="1076"/>
          <ac:spMkLst>
            <pc:docMk/>
            <pc:sldMk cId="2187057745" sldId="1304"/>
            <ac:spMk id="15" creationId="{894007CA-4CE1-4C12-9161-5A65908760A4}"/>
          </ac:spMkLst>
        </pc:spChg>
        <pc:cxnChg chg="mod">
          <ac:chgData name="三原慎一" userId="5f70cbe7-f4c8-4824-9758-2abefef14823" providerId="ADAL" clId="{43FB48D1-9ED6-454F-AA94-200BAFA8D0EA}" dt="2021-04-22T01:35:41.818" v="618" actId="1037"/>
          <ac:cxnSpMkLst>
            <pc:docMk/>
            <pc:sldMk cId="2187057745" sldId="1304"/>
            <ac:cxnSpMk id="8" creationId="{E3CBD0F3-580E-4426-9725-744A7F3042CB}"/>
          </ac:cxnSpMkLst>
        </pc:cxnChg>
        <pc:cxnChg chg="mod">
          <ac:chgData name="三原慎一" userId="5f70cbe7-f4c8-4824-9758-2abefef14823" providerId="ADAL" clId="{43FB48D1-9ED6-454F-AA94-200BAFA8D0EA}" dt="2021-04-22T01:36:08.262" v="639" actId="1037"/>
          <ac:cxnSpMkLst>
            <pc:docMk/>
            <pc:sldMk cId="2187057745" sldId="1304"/>
            <ac:cxnSpMk id="10" creationId="{A9DAC8AC-172B-4C68-A08B-15F00BCB2640}"/>
          </ac:cxnSpMkLst>
        </pc:cxnChg>
        <pc:cxnChg chg="mod">
          <ac:chgData name="三原慎一" userId="5f70cbe7-f4c8-4824-9758-2abefef14823" providerId="ADAL" clId="{43FB48D1-9ED6-454F-AA94-200BAFA8D0EA}" dt="2021-04-22T01:36:14.806" v="640" actId="14100"/>
          <ac:cxnSpMkLst>
            <pc:docMk/>
            <pc:sldMk cId="2187057745" sldId="1304"/>
            <ac:cxnSpMk id="17" creationId="{1AD47240-DEA6-422C-AAA7-0D6E046D2229}"/>
          </ac:cxnSpMkLst>
        </pc:cxnChg>
        <pc:cxnChg chg="mod">
          <ac:chgData name="三原慎一" userId="5f70cbe7-f4c8-4824-9758-2abefef14823" providerId="ADAL" clId="{43FB48D1-9ED6-454F-AA94-200BAFA8D0EA}" dt="2021-04-22T01:36:17.096" v="641" actId="14100"/>
          <ac:cxnSpMkLst>
            <pc:docMk/>
            <pc:sldMk cId="2187057745" sldId="1304"/>
            <ac:cxnSpMk id="19" creationId="{E5672C69-69E6-44CA-B309-32521C02AE3D}"/>
          </ac:cxnSpMkLst>
        </pc:cxnChg>
      </pc:sldChg>
      <pc:sldMasterChg chg="modSldLayout">
        <pc:chgData name="三原慎一" userId="5f70cbe7-f4c8-4824-9758-2abefef14823" providerId="ADAL" clId="{43FB48D1-9ED6-454F-AA94-200BAFA8D0EA}" dt="2021-04-22T01:42:51.693" v="787" actId="1076"/>
        <pc:sldMasterMkLst>
          <pc:docMk/>
          <pc:sldMasterMk cId="0" sldId="2147483732"/>
        </pc:sldMasterMkLst>
        <pc:sldLayoutChg chg="modSp mod">
          <pc:chgData name="三原慎一" userId="5f70cbe7-f4c8-4824-9758-2abefef14823" providerId="ADAL" clId="{43FB48D1-9ED6-454F-AA94-200BAFA8D0EA}" dt="2021-04-22T01:42:51.693" v="787" actId="1076"/>
          <pc:sldLayoutMkLst>
            <pc:docMk/>
            <pc:sldMasterMk cId="0" sldId="2147483732"/>
            <pc:sldLayoutMk cId="0" sldId="2147483738"/>
          </pc:sldLayoutMkLst>
          <pc:spChg chg="mod">
            <ac:chgData name="三原慎一" userId="5f70cbe7-f4c8-4824-9758-2abefef14823" providerId="ADAL" clId="{43FB48D1-9ED6-454F-AA94-200BAFA8D0EA}" dt="2021-04-22T01:42:51.693" v="787" actId="1076"/>
            <ac:spMkLst>
              <pc:docMk/>
              <pc:sldMasterMk cId="0" sldId="2147483732"/>
              <pc:sldLayoutMk cId="0" sldId="2147483738"/>
              <ac:spMk id="21" creationId="{00000000-0000-0000-0000-000000000000}"/>
            </ac:spMkLst>
          </pc:spChg>
          <pc:spChg chg="mod">
            <ac:chgData name="三原慎一" userId="5f70cbe7-f4c8-4824-9758-2abefef14823" providerId="ADAL" clId="{43FB48D1-9ED6-454F-AA94-200BAFA8D0EA}" dt="2021-04-22T01:42:31.307" v="783" actId="2711"/>
            <ac:spMkLst>
              <pc:docMk/>
              <pc:sldMasterMk cId="0" sldId="2147483732"/>
              <pc:sldLayoutMk cId="0" sldId="2147483738"/>
              <ac:spMk id="30" creationId="{00000000-0000-0000-0000-000000000000}"/>
            </ac:spMkLst>
          </pc:spChg>
        </pc:sldLayoutChg>
      </pc:sldMasterChg>
    </pc:docChg>
  </pc:docChgLst>
  <pc:docChgLst>
    <pc:chgData name="三原慎一" userId="5f70cbe7-f4c8-4824-9758-2abefef14823" providerId="ADAL" clId="{B1176921-A068-4F51-80EB-C89B2F0265DF}"/>
    <pc:docChg chg="undo custSel modSld">
      <pc:chgData name="三原慎一" userId="5f70cbe7-f4c8-4824-9758-2abefef14823" providerId="ADAL" clId="{B1176921-A068-4F51-80EB-C89B2F0265DF}" dt="2021-04-21T13:08:13.980" v="116" actId="478"/>
      <pc:docMkLst>
        <pc:docMk/>
      </pc:docMkLst>
      <pc:sldChg chg="modSp mod">
        <pc:chgData name="三原慎一" userId="5f70cbe7-f4c8-4824-9758-2abefef14823" providerId="ADAL" clId="{B1176921-A068-4F51-80EB-C89B2F0265DF}" dt="2021-04-21T12:51:17.248" v="88"/>
        <pc:sldMkLst>
          <pc:docMk/>
          <pc:sldMk cId="2763257325" sldId="271"/>
        </pc:sldMkLst>
        <pc:spChg chg="mod">
          <ac:chgData name="三原慎一" userId="5f70cbe7-f4c8-4824-9758-2abefef14823" providerId="ADAL" clId="{B1176921-A068-4F51-80EB-C89B2F0265DF}" dt="2021-04-21T12:51:17.248" v="88"/>
          <ac:spMkLst>
            <pc:docMk/>
            <pc:sldMk cId="2763257325" sldId="271"/>
            <ac:spMk id="10" creationId="{00000000-0000-0000-0000-000000000000}"/>
          </ac:spMkLst>
        </pc:spChg>
      </pc:sldChg>
      <pc:sldChg chg="addSp delSp modSp mod">
        <pc:chgData name="三原慎一" userId="5f70cbe7-f4c8-4824-9758-2abefef14823" providerId="ADAL" clId="{B1176921-A068-4F51-80EB-C89B2F0265DF}" dt="2021-04-21T12:58:25.231" v="115" actId="1076"/>
        <pc:sldMkLst>
          <pc:docMk/>
          <pc:sldMk cId="3030546215" sldId="273"/>
        </pc:sldMkLst>
        <pc:spChg chg="del">
          <ac:chgData name="三原慎一" userId="5f70cbe7-f4c8-4824-9758-2abefef14823" providerId="ADAL" clId="{B1176921-A068-4F51-80EB-C89B2F0265DF}" dt="2021-04-21T12:58:17.069" v="112" actId="478"/>
          <ac:spMkLst>
            <pc:docMk/>
            <pc:sldMk cId="3030546215" sldId="273"/>
            <ac:spMk id="8" creationId="{00000000-0000-0000-0000-000000000000}"/>
          </ac:spMkLst>
        </pc:spChg>
        <pc:picChg chg="del">
          <ac:chgData name="三原慎一" userId="5f70cbe7-f4c8-4824-9758-2abefef14823" providerId="ADAL" clId="{B1176921-A068-4F51-80EB-C89B2F0265DF}" dt="2021-04-21T12:58:11.246" v="110" actId="478"/>
          <ac:picMkLst>
            <pc:docMk/>
            <pc:sldMk cId="3030546215" sldId="273"/>
            <ac:picMk id="6" creationId="{00000000-0000-0000-0000-000000000000}"/>
          </ac:picMkLst>
        </pc:picChg>
        <pc:picChg chg="del">
          <ac:chgData name="三原慎一" userId="5f70cbe7-f4c8-4824-9758-2abefef14823" providerId="ADAL" clId="{B1176921-A068-4F51-80EB-C89B2F0265DF}" dt="2021-04-21T12:58:17.069" v="112" actId="478"/>
          <ac:picMkLst>
            <pc:docMk/>
            <pc:sldMk cId="3030546215" sldId="273"/>
            <ac:picMk id="7" creationId="{00000000-0000-0000-0000-000000000000}"/>
          </ac:picMkLst>
        </pc:picChg>
        <pc:picChg chg="add mod">
          <ac:chgData name="三原慎一" userId="5f70cbe7-f4c8-4824-9758-2abefef14823" providerId="ADAL" clId="{B1176921-A068-4F51-80EB-C89B2F0265DF}" dt="2021-04-21T12:58:25.231" v="115" actId="1076"/>
          <ac:picMkLst>
            <pc:docMk/>
            <pc:sldMk cId="3030546215" sldId="273"/>
            <ac:picMk id="9" creationId="{8349A826-15C4-46C2-8D1B-71150D0B1B80}"/>
          </ac:picMkLst>
        </pc:picChg>
      </pc:sldChg>
      <pc:sldChg chg="delSp modSp mod delAnim">
        <pc:chgData name="三原慎一" userId="5f70cbe7-f4c8-4824-9758-2abefef14823" providerId="ADAL" clId="{B1176921-A068-4F51-80EB-C89B2F0265DF}" dt="2021-04-21T11:52:11.214" v="74" actId="478"/>
        <pc:sldMkLst>
          <pc:docMk/>
          <pc:sldMk cId="2547268550" sldId="276"/>
        </pc:sldMkLst>
        <pc:spChg chg="del">
          <ac:chgData name="三原慎一" userId="5f70cbe7-f4c8-4824-9758-2abefef14823" providerId="ADAL" clId="{B1176921-A068-4F51-80EB-C89B2F0265DF}" dt="2021-04-21T11:52:11.214" v="74" actId="478"/>
          <ac:spMkLst>
            <pc:docMk/>
            <pc:sldMk cId="2547268550" sldId="276"/>
            <ac:spMk id="12" creationId="{00000000-0000-0000-0000-000000000000}"/>
          </ac:spMkLst>
        </pc:spChg>
        <pc:spChg chg="mod">
          <ac:chgData name="三原慎一" userId="5f70cbe7-f4c8-4824-9758-2abefef14823" providerId="ADAL" clId="{B1176921-A068-4F51-80EB-C89B2F0265DF}" dt="2021-04-21T11:52:05.737" v="73"/>
          <ac:spMkLst>
            <pc:docMk/>
            <pc:sldMk cId="2547268550" sldId="276"/>
            <ac:spMk id="15" creationId="{00000000-0000-0000-0000-000000000000}"/>
          </ac:spMkLst>
        </pc:spChg>
        <pc:spChg chg="del">
          <ac:chgData name="三原慎一" userId="5f70cbe7-f4c8-4824-9758-2abefef14823" providerId="ADAL" clId="{B1176921-A068-4F51-80EB-C89B2F0265DF}" dt="2021-04-21T11:49:17.029" v="16" actId="478"/>
          <ac:spMkLst>
            <pc:docMk/>
            <pc:sldMk cId="2547268550" sldId="276"/>
            <ac:spMk id="17" creationId="{00000000-0000-0000-0000-000000000000}"/>
          </ac:spMkLst>
        </pc:spChg>
        <pc:spChg chg="del">
          <ac:chgData name="三原慎一" userId="5f70cbe7-f4c8-4824-9758-2abefef14823" providerId="ADAL" clId="{B1176921-A068-4F51-80EB-C89B2F0265DF}" dt="2021-04-21T11:49:19.963" v="17" actId="478"/>
          <ac:spMkLst>
            <pc:docMk/>
            <pc:sldMk cId="2547268550" sldId="276"/>
            <ac:spMk id="18" creationId="{00000000-0000-0000-0000-000000000000}"/>
          </ac:spMkLst>
        </pc:spChg>
      </pc:sldChg>
      <pc:sldChg chg="delSp modSp mod">
        <pc:chgData name="三原慎一" userId="5f70cbe7-f4c8-4824-9758-2abefef14823" providerId="ADAL" clId="{B1176921-A068-4F51-80EB-C89B2F0265DF}" dt="2021-04-21T11:39:21.396" v="3" actId="1076"/>
        <pc:sldMkLst>
          <pc:docMk/>
          <pc:sldMk cId="803464562" sldId="283"/>
        </pc:sldMkLst>
        <pc:picChg chg="mod">
          <ac:chgData name="三原慎一" userId="5f70cbe7-f4c8-4824-9758-2abefef14823" providerId="ADAL" clId="{B1176921-A068-4F51-80EB-C89B2F0265DF}" dt="2021-04-21T11:39:21.396" v="3" actId="1076"/>
          <ac:picMkLst>
            <pc:docMk/>
            <pc:sldMk cId="803464562" sldId="283"/>
            <ac:picMk id="4" creationId="{00000000-0000-0000-0000-000000000000}"/>
          </ac:picMkLst>
        </pc:picChg>
        <pc:picChg chg="del">
          <ac:chgData name="三原慎一" userId="5f70cbe7-f4c8-4824-9758-2abefef14823" providerId="ADAL" clId="{B1176921-A068-4F51-80EB-C89B2F0265DF}" dt="2021-04-21T11:39:12.289" v="1" actId="478"/>
          <ac:picMkLst>
            <pc:docMk/>
            <pc:sldMk cId="803464562" sldId="283"/>
            <ac:picMk id="5" creationId="{00000000-0000-0000-0000-000000000000}"/>
          </ac:picMkLst>
        </pc:picChg>
      </pc:sldChg>
      <pc:sldChg chg="modSp mod">
        <pc:chgData name="三原慎一" userId="5f70cbe7-f4c8-4824-9758-2abefef14823" providerId="ADAL" clId="{B1176921-A068-4F51-80EB-C89B2F0265DF}" dt="2021-04-21T11:44:48.212" v="15" actId="167"/>
        <pc:sldMkLst>
          <pc:docMk/>
          <pc:sldMk cId="2353787378" sldId="297"/>
        </pc:sldMkLst>
        <pc:spChg chg="mod">
          <ac:chgData name="三原慎一" userId="5f70cbe7-f4c8-4824-9758-2abefef14823" providerId="ADAL" clId="{B1176921-A068-4F51-80EB-C89B2F0265DF}" dt="2021-04-21T11:44:45.795" v="14" actId="1076"/>
          <ac:spMkLst>
            <pc:docMk/>
            <pc:sldMk cId="2353787378" sldId="297"/>
            <ac:spMk id="50" creationId="{00000000-0000-0000-0000-000000000000}"/>
          </ac:spMkLst>
        </pc:spChg>
        <pc:picChg chg="mod ord">
          <ac:chgData name="三原慎一" userId="5f70cbe7-f4c8-4824-9758-2abefef14823" providerId="ADAL" clId="{B1176921-A068-4F51-80EB-C89B2F0265DF}" dt="2021-04-21T11:44:48.212" v="15" actId="167"/>
          <ac:picMkLst>
            <pc:docMk/>
            <pc:sldMk cId="2353787378" sldId="297"/>
            <ac:picMk id="21" creationId="{00000000-0000-0000-0000-000000000000}"/>
          </ac:picMkLst>
        </pc:picChg>
      </pc:sldChg>
      <pc:sldChg chg="modSp mod">
        <pc:chgData name="三原慎一" userId="5f70cbe7-f4c8-4824-9758-2abefef14823" providerId="ADAL" clId="{B1176921-A068-4F51-80EB-C89B2F0265DF}" dt="2021-04-21T11:40:04.878" v="5" actId="1076"/>
        <pc:sldMkLst>
          <pc:docMk/>
          <pc:sldMk cId="199321562" sldId="303"/>
        </pc:sldMkLst>
        <pc:spChg chg="mod">
          <ac:chgData name="三原慎一" userId="5f70cbe7-f4c8-4824-9758-2abefef14823" providerId="ADAL" clId="{B1176921-A068-4F51-80EB-C89B2F0265DF}" dt="2021-04-21T11:40:04.878" v="5" actId="1076"/>
          <ac:spMkLst>
            <pc:docMk/>
            <pc:sldMk cId="199321562" sldId="303"/>
            <ac:spMk id="2" creationId="{00000000-0000-0000-0000-000000000000}"/>
          </ac:spMkLst>
        </pc:spChg>
      </pc:sldChg>
      <pc:sldChg chg="delSp modSp mod">
        <pc:chgData name="三原慎一" userId="5f70cbe7-f4c8-4824-9758-2abefef14823" providerId="ADAL" clId="{B1176921-A068-4F51-80EB-C89B2F0265DF}" dt="2021-04-21T13:08:13.980" v="116" actId="478"/>
        <pc:sldMkLst>
          <pc:docMk/>
          <pc:sldMk cId="2581758261" sldId="305"/>
        </pc:sldMkLst>
        <pc:cxnChg chg="del mod">
          <ac:chgData name="三原慎一" userId="5f70cbe7-f4c8-4824-9758-2abefef14823" providerId="ADAL" clId="{B1176921-A068-4F51-80EB-C89B2F0265DF}" dt="2021-04-21T13:08:13.980" v="116" actId="478"/>
          <ac:cxnSpMkLst>
            <pc:docMk/>
            <pc:sldMk cId="2581758261" sldId="305"/>
            <ac:cxnSpMk id="20" creationId="{00000000-0000-0000-0000-000000000000}"/>
          </ac:cxnSpMkLst>
        </pc:cxnChg>
      </pc:sldChg>
      <pc:sldChg chg="modSp mod">
        <pc:chgData name="三原慎一" userId="5f70cbe7-f4c8-4824-9758-2abefef14823" providerId="ADAL" clId="{B1176921-A068-4F51-80EB-C89B2F0265DF}" dt="2021-04-20T13:37:07.571" v="0" actId="1076"/>
        <pc:sldMkLst>
          <pc:docMk/>
          <pc:sldMk cId="4038965650" sldId="312"/>
        </pc:sldMkLst>
        <pc:grpChg chg="mod">
          <ac:chgData name="三原慎一" userId="5f70cbe7-f4c8-4824-9758-2abefef14823" providerId="ADAL" clId="{B1176921-A068-4F51-80EB-C89B2F0265DF}" dt="2021-04-20T13:37:07.571" v="0" actId="1076"/>
          <ac:grpSpMkLst>
            <pc:docMk/>
            <pc:sldMk cId="4038965650" sldId="312"/>
            <ac:grpSpMk id="3" creationId="{00000000-0000-0000-0000-000000000000}"/>
          </ac:grpSpMkLst>
        </pc:grpChg>
      </pc:sldChg>
      <pc:sldChg chg="modSp mod">
        <pc:chgData name="三原慎一" userId="5f70cbe7-f4c8-4824-9758-2abefef14823" providerId="ADAL" clId="{B1176921-A068-4F51-80EB-C89B2F0265DF}" dt="2021-04-21T12:53:27.800" v="109" actId="6549"/>
        <pc:sldMkLst>
          <pc:docMk/>
          <pc:sldMk cId="4018672891" sldId="325"/>
        </pc:sldMkLst>
        <pc:spChg chg="mod">
          <ac:chgData name="三原慎一" userId="5f70cbe7-f4c8-4824-9758-2abefef14823" providerId="ADAL" clId="{B1176921-A068-4F51-80EB-C89B2F0265DF}" dt="2021-04-21T12:52:44.037" v="95" actId="207"/>
          <ac:spMkLst>
            <pc:docMk/>
            <pc:sldMk cId="4018672891" sldId="325"/>
            <ac:spMk id="11" creationId="{00000000-0000-0000-0000-000000000000}"/>
          </ac:spMkLst>
        </pc:spChg>
        <pc:spChg chg="mod">
          <ac:chgData name="三原慎一" userId="5f70cbe7-f4c8-4824-9758-2abefef14823" providerId="ADAL" clId="{B1176921-A068-4F51-80EB-C89B2F0265DF}" dt="2021-04-21T12:52:44.037" v="95" actId="207"/>
          <ac:spMkLst>
            <pc:docMk/>
            <pc:sldMk cId="4018672891" sldId="325"/>
            <ac:spMk id="12" creationId="{00000000-0000-0000-0000-000000000000}"/>
          </ac:spMkLst>
        </pc:spChg>
        <pc:spChg chg="mod">
          <ac:chgData name="三原慎一" userId="5f70cbe7-f4c8-4824-9758-2abefef14823" providerId="ADAL" clId="{B1176921-A068-4F51-80EB-C89B2F0265DF}" dt="2021-04-21T12:52:09.718" v="92" actId="208"/>
          <ac:spMkLst>
            <pc:docMk/>
            <pc:sldMk cId="4018672891" sldId="325"/>
            <ac:spMk id="16" creationId="{00000000-0000-0000-0000-000000000000}"/>
          </ac:spMkLst>
        </pc:spChg>
        <pc:spChg chg="mod">
          <ac:chgData name="三原慎一" userId="5f70cbe7-f4c8-4824-9758-2abefef14823" providerId="ADAL" clId="{B1176921-A068-4F51-80EB-C89B2F0265DF}" dt="2021-04-21T12:53:27.800" v="109" actId="6549"/>
          <ac:spMkLst>
            <pc:docMk/>
            <pc:sldMk cId="4018672891" sldId="325"/>
            <ac:spMk id="17" creationId="{00000000-0000-0000-0000-000000000000}"/>
          </ac:spMkLst>
        </pc:spChg>
        <pc:spChg chg="mod">
          <ac:chgData name="三原慎一" userId="5f70cbe7-f4c8-4824-9758-2abefef14823" providerId="ADAL" clId="{B1176921-A068-4F51-80EB-C89B2F0265DF}" dt="2021-04-21T12:52:09.718" v="92" actId="208"/>
          <ac:spMkLst>
            <pc:docMk/>
            <pc:sldMk cId="4018672891" sldId="325"/>
            <ac:spMk id="18" creationId="{00000000-0000-0000-0000-000000000000}"/>
          </ac:spMkLst>
        </pc:spChg>
        <pc:spChg chg="mod">
          <ac:chgData name="三原慎一" userId="5f70cbe7-f4c8-4824-9758-2abefef14823" providerId="ADAL" clId="{B1176921-A068-4F51-80EB-C89B2F0265DF}" dt="2021-04-21T12:52:09.718" v="92" actId="208"/>
          <ac:spMkLst>
            <pc:docMk/>
            <pc:sldMk cId="4018672891" sldId="325"/>
            <ac:spMk id="19" creationId="{00000000-0000-0000-0000-000000000000}"/>
          </ac:spMkLst>
        </pc:spChg>
        <pc:spChg chg="mod">
          <ac:chgData name="三原慎一" userId="5f70cbe7-f4c8-4824-9758-2abefef14823" providerId="ADAL" clId="{B1176921-A068-4F51-80EB-C89B2F0265DF}" dt="2021-04-21T12:52:44.037" v="95" actId="207"/>
          <ac:spMkLst>
            <pc:docMk/>
            <pc:sldMk cId="4018672891" sldId="325"/>
            <ac:spMk id="20" creationId="{00000000-0000-0000-0000-000000000000}"/>
          </ac:spMkLst>
        </pc:spChg>
        <pc:spChg chg="mod">
          <ac:chgData name="三原慎一" userId="5f70cbe7-f4c8-4824-9758-2abefef14823" providerId="ADAL" clId="{B1176921-A068-4F51-80EB-C89B2F0265DF}" dt="2021-04-21T12:52:09.718" v="92" actId="208"/>
          <ac:spMkLst>
            <pc:docMk/>
            <pc:sldMk cId="4018672891" sldId="325"/>
            <ac:spMk id="21" creationId="{00000000-0000-0000-0000-000000000000}"/>
          </ac:spMkLst>
        </pc:spChg>
        <pc:spChg chg="mod">
          <ac:chgData name="三原慎一" userId="5f70cbe7-f4c8-4824-9758-2abefef14823" providerId="ADAL" clId="{B1176921-A068-4F51-80EB-C89B2F0265DF}" dt="2021-04-21T12:51:55.069" v="90" actId="208"/>
          <ac:spMkLst>
            <pc:docMk/>
            <pc:sldMk cId="4018672891" sldId="325"/>
            <ac:spMk id="22" creationId="{00000000-0000-0000-0000-000000000000}"/>
          </ac:spMkLst>
        </pc:spChg>
        <pc:spChg chg="mod">
          <ac:chgData name="三原慎一" userId="5f70cbe7-f4c8-4824-9758-2abefef14823" providerId="ADAL" clId="{B1176921-A068-4F51-80EB-C89B2F0265DF}" dt="2021-04-21T12:52:50.190" v="96" actId="207"/>
          <ac:spMkLst>
            <pc:docMk/>
            <pc:sldMk cId="4018672891" sldId="325"/>
            <ac:spMk id="24" creationId="{00000000-0000-0000-0000-000000000000}"/>
          </ac:spMkLst>
        </pc:spChg>
      </pc:sldChg>
      <pc:sldChg chg="modSp mod">
        <pc:chgData name="三原慎一" userId="5f70cbe7-f4c8-4824-9758-2abefef14823" providerId="ADAL" clId="{B1176921-A068-4F51-80EB-C89B2F0265DF}" dt="2021-04-21T11:42:31.351" v="9" actId="207"/>
        <pc:sldMkLst>
          <pc:docMk/>
          <pc:sldMk cId="4085932859" sldId="333"/>
        </pc:sldMkLst>
        <pc:spChg chg="mod">
          <ac:chgData name="三原慎一" userId="5f70cbe7-f4c8-4824-9758-2abefef14823" providerId="ADAL" clId="{B1176921-A068-4F51-80EB-C89B2F0265DF}" dt="2021-04-21T11:42:11.417" v="7" actId="207"/>
          <ac:spMkLst>
            <pc:docMk/>
            <pc:sldMk cId="4085932859" sldId="333"/>
            <ac:spMk id="12" creationId="{00000000-0000-0000-0000-000000000000}"/>
          </ac:spMkLst>
        </pc:spChg>
        <pc:spChg chg="mod">
          <ac:chgData name="三原慎一" userId="5f70cbe7-f4c8-4824-9758-2abefef14823" providerId="ADAL" clId="{B1176921-A068-4F51-80EB-C89B2F0265DF}" dt="2021-04-21T11:42:15.246" v="8" actId="207"/>
          <ac:spMkLst>
            <pc:docMk/>
            <pc:sldMk cId="4085932859" sldId="333"/>
            <ac:spMk id="13" creationId="{00000000-0000-0000-0000-000000000000}"/>
          </ac:spMkLst>
        </pc:spChg>
        <pc:spChg chg="mod">
          <ac:chgData name="三原慎一" userId="5f70cbe7-f4c8-4824-9758-2abefef14823" providerId="ADAL" clId="{B1176921-A068-4F51-80EB-C89B2F0265DF}" dt="2021-04-21T11:42:31.351" v="9" actId="207"/>
          <ac:spMkLst>
            <pc:docMk/>
            <pc:sldMk cId="4085932859" sldId="333"/>
            <ac:spMk id="16" creationId="{00000000-0000-0000-0000-000000000000}"/>
          </ac:spMkLst>
        </pc:spChg>
        <pc:spChg chg="mod">
          <ac:chgData name="三原慎一" userId="5f70cbe7-f4c8-4824-9758-2abefef14823" providerId="ADAL" clId="{B1176921-A068-4F51-80EB-C89B2F0265DF}" dt="2021-04-21T11:42:31.351" v="9" actId="207"/>
          <ac:spMkLst>
            <pc:docMk/>
            <pc:sldMk cId="4085932859" sldId="333"/>
            <ac:spMk id="17" creationId="{00000000-0000-0000-0000-000000000000}"/>
          </ac:spMkLst>
        </pc:spChg>
      </pc:sldChg>
      <pc:sldChg chg="addSp modSp">
        <pc:chgData name="三原慎一" userId="5f70cbe7-f4c8-4824-9758-2abefef14823" providerId="ADAL" clId="{B1176921-A068-4F51-80EB-C89B2F0265DF}" dt="2021-04-21T11:40:10.053" v="6"/>
        <pc:sldMkLst>
          <pc:docMk/>
          <pc:sldMk cId="4060063707" sldId="356"/>
        </pc:sldMkLst>
        <pc:spChg chg="add mod">
          <ac:chgData name="三原慎一" userId="5f70cbe7-f4c8-4824-9758-2abefef14823" providerId="ADAL" clId="{B1176921-A068-4F51-80EB-C89B2F0265DF}" dt="2021-04-21T11:40:10.053" v="6"/>
          <ac:spMkLst>
            <pc:docMk/>
            <pc:sldMk cId="4060063707" sldId="356"/>
            <ac:spMk id="6" creationId="{5BFBD0C4-655B-4FA8-A2FA-247D577814A0}"/>
          </ac:spMkLst>
        </pc:spChg>
      </pc:sldChg>
    </pc:docChg>
  </pc:docChgLst>
  <pc:docChgLst>
    <pc:chgData name="三原慎一" userId="5f70cbe7-f4c8-4824-9758-2abefef14823" providerId="ADAL" clId="{00E40005-37BE-41E6-AE35-BD4F781FEBFD}"/>
    <pc:docChg chg="custSel delSld modSld">
      <pc:chgData name="三原慎一" userId="5f70cbe7-f4c8-4824-9758-2abefef14823" providerId="ADAL" clId="{00E40005-37BE-41E6-AE35-BD4F781FEBFD}" dt="2021-04-22T03:59:56.867" v="76" actId="20577"/>
      <pc:docMkLst>
        <pc:docMk/>
      </pc:docMkLst>
      <pc:sldChg chg="addSp delSp modSp mod">
        <pc:chgData name="三原慎一" userId="5f70cbe7-f4c8-4824-9758-2abefef14823" providerId="ADAL" clId="{00E40005-37BE-41E6-AE35-BD4F781FEBFD}" dt="2021-04-22T03:59:56.867" v="76" actId="20577"/>
        <pc:sldMkLst>
          <pc:docMk/>
          <pc:sldMk cId="4024318433" sldId="1301"/>
        </pc:sldMkLst>
        <pc:spChg chg="mod">
          <ac:chgData name="三原慎一" userId="5f70cbe7-f4c8-4824-9758-2abefef14823" providerId="ADAL" clId="{00E40005-37BE-41E6-AE35-BD4F781FEBFD}" dt="2021-04-22T03:59:56.867" v="76" actId="20577"/>
          <ac:spMkLst>
            <pc:docMk/>
            <pc:sldMk cId="4024318433" sldId="1301"/>
            <ac:spMk id="4" creationId="{E3710515-B724-4F6F-BBD3-942966FD2B4D}"/>
          </ac:spMkLst>
        </pc:spChg>
        <pc:spChg chg="mod">
          <ac:chgData name="三原慎一" userId="5f70cbe7-f4c8-4824-9758-2abefef14823" providerId="ADAL" clId="{00E40005-37BE-41E6-AE35-BD4F781FEBFD}" dt="2021-04-22T03:59:04.757" v="42" actId="20577"/>
          <ac:spMkLst>
            <pc:docMk/>
            <pc:sldMk cId="4024318433" sldId="1301"/>
            <ac:spMk id="5" creationId="{D4F69361-DE47-4410-8210-3FF8DEDA7B1D}"/>
          </ac:spMkLst>
        </pc:spChg>
        <pc:spChg chg="del">
          <ac:chgData name="三原慎一" userId="5f70cbe7-f4c8-4824-9758-2abefef14823" providerId="ADAL" clId="{00E40005-37BE-41E6-AE35-BD4F781FEBFD}" dt="2021-04-22T03:58:50.336" v="22" actId="478"/>
          <ac:spMkLst>
            <pc:docMk/>
            <pc:sldMk cId="4024318433" sldId="1301"/>
            <ac:spMk id="6" creationId="{111767EC-62C2-430D-A452-891A27AE0ACF}"/>
          </ac:spMkLst>
        </pc:spChg>
        <pc:spChg chg="add del mod">
          <ac:chgData name="三原慎一" userId="5f70cbe7-f4c8-4824-9758-2abefef14823" providerId="ADAL" clId="{00E40005-37BE-41E6-AE35-BD4F781FEBFD}" dt="2021-04-22T03:59:36.616" v="58"/>
          <ac:spMkLst>
            <pc:docMk/>
            <pc:sldMk cId="4024318433" sldId="1301"/>
            <ac:spMk id="7" creationId="{175C989B-C4BB-450B-9CCB-1421B25839FE}"/>
          </ac:spMkLst>
        </pc:spChg>
      </pc:sldChg>
      <pc:sldChg chg="del">
        <pc:chgData name="三原慎一" userId="5f70cbe7-f4c8-4824-9758-2abefef14823" providerId="ADAL" clId="{00E40005-37BE-41E6-AE35-BD4F781FEBFD}" dt="2021-04-22T03:54:12.849" v="0" actId="2696"/>
        <pc:sldMkLst>
          <pc:docMk/>
          <pc:sldMk cId="1333477874" sldId="1305"/>
        </pc:sldMkLst>
      </pc:sldChg>
    </pc:docChg>
  </pc:docChgLst>
  <pc:docChgLst>
    <pc:chgData name="三原慎一" userId="5f70cbe7-f4c8-4824-9758-2abefef14823" providerId="ADAL" clId="{004D381A-D5BC-47A2-86A6-96E5929116A9}"/>
    <pc:docChg chg="undo custSel addSld delSld modSld delMainMaster">
      <pc:chgData name="三原慎一" userId="5f70cbe7-f4c8-4824-9758-2abefef14823" providerId="ADAL" clId="{004D381A-D5BC-47A2-86A6-96E5929116A9}" dt="2021-04-22T03:05:58.774" v="498" actId="47"/>
      <pc:docMkLst>
        <pc:docMk/>
      </pc:docMkLst>
      <pc:sldChg chg="del">
        <pc:chgData name="三原慎一" userId="5f70cbe7-f4c8-4824-9758-2abefef14823" providerId="ADAL" clId="{004D381A-D5BC-47A2-86A6-96E5929116A9}" dt="2021-04-22T02:07:44.609" v="0" actId="47"/>
        <pc:sldMkLst>
          <pc:docMk/>
          <pc:sldMk cId="1545964964" sldId="259"/>
        </pc:sldMkLst>
      </pc:sldChg>
      <pc:sldChg chg="del">
        <pc:chgData name="三原慎一" userId="5f70cbe7-f4c8-4824-9758-2abefef14823" providerId="ADAL" clId="{004D381A-D5BC-47A2-86A6-96E5929116A9}" dt="2021-04-22T02:07:44.609" v="0" actId="47"/>
        <pc:sldMkLst>
          <pc:docMk/>
          <pc:sldMk cId="2019942645" sldId="260"/>
        </pc:sldMkLst>
      </pc:sldChg>
      <pc:sldChg chg="add del">
        <pc:chgData name="三原慎一" userId="5f70cbe7-f4c8-4824-9758-2abefef14823" providerId="ADAL" clId="{004D381A-D5BC-47A2-86A6-96E5929116A9}" dt="2021-04-22T02:51:21.216" v="247"/>
        <pc:sldMkLst>
          <pc:docMk/>
          <pc:sldMk cId="2875587391" sldId="261"/>
        </pc:sldMkLst>
      </pc:sldChg>
      <pc:sldChg chg="del">
        <pc:chgData name="三原慎一" userId="5f70cbe7-f4c8-4824-9758-2abefef14823" providerId="ADAL" clId="{004D381A-D5BC-47A2-86A6-96E5929116A9}" dt="2021-04-22T02:07:44.609" v="0" actId="47"/>
        <pc:sldMkLst>
          <pc:docMk/>
          <pc:sldMk cId="4293650061" sldId="262"/>
        </pc:sldMkLst>
      </pc:sldChg>
      <pc:sldChg chg="del">
        <pc:chgData name="三原慎一" userId="5f70cbe7-f4c8-4824-9758-2abefef14823" providerId="ADAL" clId="{004D381A-D5BC-47A2-86A6-96E5929116A9}" dt="2021-04-22T02:07:44.609" v="0" actId="47"/>
        <pc:sldMkLst>
          <pc:docMk/>
          <pc:sldMk cId="2125459511" sldId="264"/>
        </pc:sldMkLst>
      </pc:sldChg>
      <pc:sldChg chg="del">
        <pc:chgData name="三原慎一" userId="5f70cbe7-f4c8-4824-9758-2abefef14823" providerId="ADAL" clId="{004D381A-D5BC-47A2-86A6-96E5929116A9}" dt="2021-04-22T02:07:44.609" v="0" actId="47"/>
        <pc:sldMkLst>
          <pc:docMk/>
          <pc:sldMk cId="3171354927" sldId="266"/>
        </pc:sldMkLst>
      </pc:sldChg>
      <pc:sldChg chg="modSp mod">
        <pc:chgData name="三原慎一" userId="5f70cbe7-f4c8-4824-9758-2abefef14823" providerId="ADAL" clId="{004D381A-D5BC-47A2-86A6-96E5929116A9}" dt="2021-04-22T02:11:24.837" v="41"/>
        <pc:sldMkLst>
          <pc:docMk/>
          <pc:sldMk cId="4058221857" sldId="275"/>
        </pc:sldMkLst>
        <pc:spChg chg="mod">
          <ac:chgData name="三原慎一" userId="5f70cbe7-f4c8-4824-9758-2abefef14823" providerId="ADAL" clId="{004D381A-D5BC-47A2-86A6-96E5929116A9}" dt="2021-04-22T02:11:24.837" v="41"/>
          <ac:spMkLst>
            <pc:docMk/>
            <pc:sldMk cId="4058221857" sldId="275"/>
            <ac:spMk id="2" creationId="{00000000-0000-0000-0000-000000000000}"/>
          </ac:spMkLst>
        </pc:spChg>
      </pc:sldChg>
      <pc:sldChg chg="del">
        <pc:chgData name="三原慎一" userId="5f70cbe7-f4c8-4824-9758-2abefef14823" providerId="ADAL" clId="{004D381A-D5BC-47A2-86A6-96E5929116A9}" dt="2021-04-22T02:07:44.609" v="0" actId="47"/>
        <pc:sldMkLst>
          <pc:docMk/>
          <pc:sldMk cId="286962234" sldId="277"/>
        </pc:sldMkLst>
      </pc:sldChg>
      <pc:sldChg chg="del">
        <pc:chgData name="三原慎一" userId="5f70cbe7-f4c8-4824-9758-2abefef14823" providerId="ADAL" clId="{004D381A-D5BC-47A2-86A6-96E5929116A9}" dt="2021-04-22T02:07:44.609" v="0" actId="47"/>
        <pc:sldMkLst>
          <pc:docMk/>
          <pc:sldMk cId="2909987284" sldId="278"/>
        </pc:sldMkLst>
      </pc:sldChg>
      <pc:sldChg chg="del">
        <pc:chgData name="三原慎一" userId="5f70cbe7-f4c8-4824-9758-2abefef14823" providerId="ADAL" clId="{004D381A-D5BC-47A2-86A6-96E5929116A9}" dt="2021-04-22T02:07:44.609" v="0" actId="47"/>
        <pc:sldMkLst>
          <pc:docMk/>
          <pc:sldMk cId="432667386" sldId="281"/>
        </pc:sldMkLst>
      </pc:sldChg>
      <pc:sldChg chg="del">
        <pc:chgData name="三原慎一" userId="5f70cbe7-f4c8-4824-9758-2abefef14823" providerId="ADAL" clId="{004D381A-D5BC-47A2-86A6-96E5929116A9}" dt="2021-04-22T02:07:44.609" v="0" actId="47"/>
        <pc:sldMkLst>
          <pc:docMk/>
          <pc:sldMk cId="803464562" sldId="283"/>
        </pc:sldMkLst>
      </pc:sldChg>
      <pc:sldChg chg="del">
        <pc:chgData name="三原慎一" userId="5f70cbe7-f4c8-4824-9758-2abefef14823" providerId="ADAL" clId="{004D381A-D5BC-47A2-86A6-96E5929116A9}" dt="2021-04-22T02:07:44.609" v="0" actId="47"/>
        <pc:sldMkLst>
          <pc:docMk/>
          <pc:sldMk cId="945133092" sldId="292"/>
        </pc:sldMkLst>
      </pc:sldChg>
      <pc:sldChg chg="del">
        <pc:chgData name="三原慎一" userId="5f70cbe7-f4c8-4824-9758-2abefef14823" providerId="ADAL" clId="{004D381A-D5BC-47A2-86A6-96E5929116A9}" dt="2021-04-22T02:07:44.609" v="0" actId="47"/>
        <pc:sldMkLst>
          <pc:docMk/>
          <pc:sldMk cId="1184387735" sldId="293"/>
        </pc:sldMkLst>
      </pc:sldChg>
      <pc:sldChg chg="del">
        <pc:chgData name="三原慎一" userId="5f70cbe7-f4c8-4824-9758-2abefef14823" providerId="ADAL" clId="{004D381A-D5BC-47A2-86A6-96E5929116A9}" dt="2021-04-22T02:07:44.609" v="0" actId="47"/>
        <pc:sldMkLst>
          <pc:docMk/>
          <pc:sldMk cId="1563553498" sldId="295"/>
        </pc:sldMkLst>
      </pc:sldChg>
      <pc:sldChg chg="del">
        <pc:chgData name="三原慎一" userId="5f70cbe7-f4c8-4824-9758-2abefef14823" providerId="ADAL" clId="{004D381A-D5BC-47A2-86A6-96E5929116A9}" dt="2021-04-22T02:07:44.609" v="0" actId="47"/>
        <pc:sldMkLst>
          <pc:docMk/>
          <pc:sldMk cId="2235620199" sldId="296"/>
        </pc:sldMkLst>
      </pc:sldChg>
      <pc:sldChg chg="del">
        <pc:chgData name="三原慎一" userId="5f70cbe7-f4c8-4824-9758-2abefef14823" providerId="ADAL" clId="{004D381A-D5BC-47A2-86A6-96E5929116A9}" dt="2021-04-22T02:07:44.609" v="0" actId="47"/>
        <pc:sldMkLst>
          <pc:docMk/>
          <pc:sldMk cId="2353787378" sldId="297"/>
        </pc:sldMkLst>
      </pc:sldChg>
      <pc:sldChg chg="del">
        <pc:chgData name="三原慎一" userId="5f70cbe7-f4c8-4824-9758-2abefef14823" providerId="ADAL" clId="{004D381A-D5BC-47A2-86A6-96E5929116A9}" dt="2021-04-22T02:07:44.609" v="0" actId="47"/>
        <pc:sldMkLst>
          <pc:docMk/>
          <pc:sldMk cId="1248049778" sldId="298"/>
        </pc:sldMkLst>
      </pc:sldChg>
      <pc:sldChg chg="del">
        <pc:chgData name="三原慎一" userId="5f70cbe7-f4c8-4824-9758-2abefef14823" providerId="ADAL" clId="{004D381A-D5BC-47A2-86A6-96E5929116A9}" dt="2021-04-22T02:07:44.609" v="0" actId="47"/>
        <pc:sldMkLst>
          <pc:docMk/>
          <pc:sldMk cId="3300844665" sldId="299"/>
        </pc:sldMkLst>
      </pc:sldChg>
      <pc:sldChg chg="del">
        <pc:chgData name="三原慎一" userId="5f70cbe7-f4c8-4824-9758-2abefef14823" providerId="ADAL" clId="{004D381A-D5BC-47A2-86A6-96E5929116A9}" dt="2021-04-22T02:07:44.609" v="0" actId="47"/>
        <pc:sldMkLst>
          <pc:docMk/>
          <pc:sldMk cId="315167443" sldId="300"/>
        </pc:sldMkLst>
      </pc:sldChg>
      <pc:sldChg chg="del">
        <pc:chgData name="三原慎一" userId="5f70cbe7-f4c8-4824-9758-2abefef14823" providerId="ADAL" clId="{004D381A-D5BC-47A2-86A6-96E5929116A9}" dt="2021-04-22T02:07:44.609" v="0" actId="47"/>
        <pc:sldMkLst>
          <pc:docMk/>
          <pc:sldMk cId="751848361" sldId="301"/>
        </pc:sldMkLst>
      </pc:sldChg>
      <pc:sldChg chg="del">
        <pc:chgData name="三原慎一" userId="5f70cbe7-f4c8-4824-9758-2abefef14823" providerId="ADAL" clId="{004D381A-D5BC-47A2-86A6-96E5929116A9}" dt="2021-04-22T02:07:44.609" v="0" actId="47"/>
        <pc:sldMkLst>
          <pc:docMk/>
          <pc:sldMk cId="645463036" sldId="302"/>
        </pc:sldMkLst>
      </pc:sldChg>
      <pc:sldChg chg="del">
        <pc:chgData name="三原慎一" userId="5f70cbe7-f4c8-4824-9758-2abefef14823" providerId="ADAL" clId="{004D381A-D5BC-47A2-86A6-96E5929116A9}" dt="2021-04-22T02:07:44.609" v="0" actId="47"/>
        <pc:sldMkLst>
          <pc:docMk/>
          <pc:sldMk cId="199321562" sldId="303"/>
        </pc:sldMkLst>
      </pc:sldChg>
      <pc:sldChg chg="del">
        <pc:chgData name="三原慎一" userId="5f70cbe7-f4c8-4824-9758-2abefef14823" providerId="ADAL" clId="{004D381A-D5BC-47A2-86A6-96E5929116A9}" dt="2021-04-22T02:07:44.609" v="0" actId="47"/>
        <pc:sldMkLst>
          <pc:docMk/>
          <pc:sldMk cId="2581758261" sldId="305"/>
        </pc:sldMkLst>
      </pc:sldChg>
      <pc:sldChg chg="del">
        <pc:chgData name="三原慎一" userId="5f70cbe7-f4c8-4824-9758-2abefef14823" providerId="ADAL" clId="{004D381A-D5BC-47A2-86A6-96E5929116A9}" dt="2021-04-22T02:07:44.609" v="0" actId="47"/>
        <pc:sldMkLst>
          <pc:docMk/>
          <pc:sldMk cId="2413480012" sldId="306"/>
        </pc:sldMkLst>
      </pc:sldChg>
      <pc:sldChg chg="del">
        <pc:chgData name="三原慎一" userId="5f70cbe7-f4c8-4824-9758-2abefef14823" providerId="ADAL" clId="{004D381A-D5BC-47A2-86A6-96E5929116A9}" dt="2021-04-22T02:07:44.609" v="0" actId="47"/>
        <pc:sldMkLst>
          <pc:docMk/>
          <pc:sldMk cId="55950916" sldId="309"/>
        </pc:sldMkLst>
      </pc:sldChg>
      <pc:sldChg chg="del">
        <pc:chgData name="三原慎一" userId="5f70cbe7-f4c8-4824-9758-2abefef14823" providerId="ADAL" clId="{004D381A-D5BC-47A2-86A6-96E5929116A9}" dt="2021-04-22T02:07:44.609" v="0" actId="47"/>
        <pc:sldMkLst>
          <pc:docMk/>
          <pc:sldMk cId="4140305712" sldId="310"/>
        </pc:sldMkLst>
      </pc:sldChg>
      <pc:sldChg chg="del">
        <pc:chgData name="三原慎一" userId="5f70cbe7-f4c8-4824-9758-2abefef14823" providerId="ADAL" clId="{004D381A-D5BC-47A2-86A6-96E5929116A9}" dt="2021-04-22T02:07:44.609" v="0" actId="47"/>
        <pc:sldMkLst>
          <pc:docMk/>
          <pc:sldMk cId="4038965650" sldId="312"/>
        </pc:sldMkLst>
      </pc:sldChg>
      <pc:sldChg chg="del">
        <pc:chgData name="三原慎一" userId="5f70cbe7-f4c8-4824-9758-2abefef14823" providerId="ADAL" clId="{004D381A-D5BC-47A2-86A6-96E5929116A9}" dt="2021-04-22T02:07:44.609" v="0" actId="47"/>
        <pc:sldMkLst>
          <pc:docMk/>
          <pc:sldMk cId="1505063368" sldId="313"/>
        </pc:sldMkLst>
      </pc:sldChg>
      <pc:sldChg chg="del">
        <pc:chgData name="三原慎一" userId="5f70cbe7-f4c8-4824-9758-2abefef14823" providerId="ADAL" clId="{004D381A-D5BC-47A2-86A6-96E5929116A9}" dt="2021-04-22T02:07:44.609" v="0" actId="47"/>
        <pc:sldMkLst>
          <pc:docMk/>
          <pc:sldMk cId="1024753950" sldId="321"/>
        </pc:sldMkLst>
      </pc:sldChg>
      <pc:sldChg chg="del">
        <pc:chgData name="三原慎一" userId="5f70cbe7-f4c8-4824-9758-2abefef14823" providerId="ADAL" clId="{004D381A-D5BC-47A2-86A6-96E5929116A9}" dt="2021-04-22T02:07:44.609" v="0" actId="47"/>
        <pc:sldMkLst>
          <pc:docMk/>
          <pc:sldMk cId="725908184" sldId="322"/>
        </pc:sldMkLst>
      </pc:sldChg>
      <pc:sldChg chg="del">
        <pc:chgData name="三原慎一" userId="5f70cbe7-f4c8-4824-9758-2abefef14823" providerId="ADAL" clId="{004D381A-D5BC-47A2-86A6-96E5929116A9}" dt="2021-04-22T02:07:44.609" v="0" actId="47"/>
        <pc:sldMkLst>
          <pc:docMk/>
          <pc:sldMk cId="1690731309" sldId="323"/>
        </pc:sldMkLst>
      </pc:sldChg>
      <pc:sldChg chg="del">
        <pc:chgData name="三原慎一" userId="5f70cbe7-f4c8-4824-9758-2abefef14823" providerId="ADAL" clId="{004D381A-D5BC-47A2-86A6-96E5929116A9}" dt="2021-04-22T02:07:44.609" v="0" actId="47"/>
        <pc:sldMkLst>
          <pc:docMk/>
          <pc:sldMk cId="2174721177" sldId="326"/>
        </pc:sldMkLst>
      </pc:sldChg>
      <pc:sldChg chg="del">
        <pc:chgData name="三原慎一" userId="5f70cbe7-f4c8-4824-9758-2abefef14823" providerId="ADAL" clId="{004D381A-D5BC-47A2-86A6-96E5929116A9}" dt="2021-04-22T02:07:44.609" v="0" actId="47"/>
        <pc:sldMkLst>
          <pc:docMk/>
          <pc:sldMk cId="4085932859" sldId="333"/>
        </pc:sldMkLst>
      </pc:sldChg>
      <pc:sldChg chg="del">
        <pc:chgData name="三原慎一" userId="5f70cbe7-f4c8-4824-9758-2abefef14823" providerId="ADAL" clId="{004D381A-D5BC-47A2-86A6-96E5929116A9}" dt="2021-04-22T02:07:44.609" v="0" actId="47"/>
        <pc:sldMkLst>
          <pc:docMk/>
          <pc:sldMk cId="530021849" sldId="338"/>
        </pc:sldMkLst>
      </pc:sldChg>
      <pc:sldChg chg="del">
        <pc:chgData name="三原慎一" userId="5f70cbe7-f4c8-4824-9758-2abefef14823" providerId="ADAL" clId="{004D381A-D5BC-47A2-86A6-96E5929116A9}" dt="2021-04-22T02:07:44.609" v="0" actId="47"/>
        <pc:sldMkLst>
          <pc:docMk/>
          <pc:sldMk cId="2374684911" sldId="341"/>
        </pc:sldMkLst>
      </pc:sldChg>
      <pc:sldChg chg="del">
        <pc:chgData name="三原慎一" userId="5f70cbe7-f4c8-4824-9758-2abefef14823" providerId="ADAL" clId="{004D381A-D5BC-47A2-86A6-96E5929116A9}" dt="2021-04-22T02:07:44.609" v="0" actId="47"/>
        <pc:sldMkLst>
          <pc:docMk/>
          <pc:sldMk cId="3815114732" sldId="342"/>
        </pc:sldMkLst>
      </pc:sldChg>
      <pc:sldChg chg="del">
        <pc:chgData name="三原慎一" userId="5f70cbe7-f4c8-4824-9758-2abefef14823" providerId="ADAL" clId="{004D381A-D5BC-47A2-86A6-96E5929116A9}" dt="2021-04-22T02:07:44.609" v="0" actId="47"/>
        <pc:sldMkLst>
          <pc:docMk/>
          <pc:sldMk cId="3593924244" sldId="343"/>
        </pc:sldMkLst>
      </pc:sldChg>
      <pc:sldChg chg="del">
        <pc:chgData name="三原慎一" userId="5f70cbe7-f4c8-4824-9758-2abefef14823" providerId="ADAL" clId="{004D381A-D5BC-47A2-86A6-96E5929116A9}" dt="2021-04-22T02:07:44.609" v="0" actId="47"/>
        <pc:sldMkLst>
          <pc:docMk/>
          <pc:sldMk cId="2828555768" sldId="344"/>
        </pc:sldMkLst>
      </pc:sldChg>
      <pc:sldChg chg="del">
        <pc:chgData name="三原慎一" userId="5f70cbe7-f4c8-4824-9758-2abefef14823" providerId="ADAL" clId="{004D381A-D5BC-47A2-86A6-96E5929116A9}" dt="2021-04-22T02:07:44.609" v="0" actId="47"/>
        <pc:sldMkLst>
          <pc:docMk/>
          <pc:sldMk cId="528433971" sldId="345"/>
        </pc:sldMkLst>
      </pc:sldChg>
      <pc:sldChg chg="del">
        <pc:chgData name="三原慎一" userId="5f70cbe7-f4c8-4824-9758-2abefef14823" providerId="ADAL" clId="{004D381A-D5BC-47A2-86A6-96E5929116A9}" dt="2021-04-22T02:07:44.609" v="0" actId="47"/>
        <pc:sldMkLst>
          <pc:docMk/>
          <pc:sldMk cId="679493374" sldId="347"/>
        </pc:sldMkLst>
      </pc:sldChg>
      <pc:sldChg chg="del">
        <pc:chgData name="三原慎一" userId="5f70cbe7-f4c8-4824-9758-2abefef14823" providerId="ADAL" clId="{004D381A-D5BC-47A2-86A6-96E5929116A9}" dt="2021-04-22T02:07:44.609" v="0" actId="47"/>
        <pc:sldMkLst>
          <pc:docMk/>
          <pc:sldMk cId="2016119382" sldId="348"/>
        </pc:sldMkLst>
      </pc:sldChg>
      <pc:sldChg chg="del">
        <pc:chgData name="三原慎一" userId="5f70cbe7-f4c8-4824-9758-2abefef14823" providerId="ADAL" clId="{004D381A-D5BC-47A2-86A6-96E5929116A9}" dt="2021-04-22T02:07:44.609" v="0" actId="47"/>
        <pc:sldMkLst>
          <pc:docMk/>
          <pc:sldMk cId="48648969" sldId="349"/>
        </pc:sldMkLst>
      </pc:sldChg>
      <pc:sldChg chg="del">
        <pc:chgData name="三原慎一" userId="5f70cbe7-f4c8-4824-9758-2abefef14823" providerId="ADAL" clId="{004D381A-D5BC-47A2-86A6-96E5929116A9}" dt="2021-04-22T02:07:44.609" v="0" actId="47"/>
        <pc:sldMkLst>
          <pc:docMk/>
          <pc:sldMk cId="1442986793" sldId="350"/>
        </pc:sldMkLst>
      </pc:sldChg>
      <pc:sldChg chg="del">
        <pc:chgData name="三原慎一" userId="5f70cbe7-f4c8-4824-9758-2abefef14823" providerId="ADAL" clId="{004D381A-D5BC-47A2-86A6-96E5929116A9}" dt="2021-04-22T02:07:44.609" v="0" actId="47"/>
        <pc:sldMkLst>
          <pc:docMk/>
          <pc:sldMk cId="892150791" sldId="351"/>
        </pc:sldMkLst>
      </pc:sldChg>
      <pc:sldChg chg="del">
        <pc:chgData name="三原慎一" userId="5f70cbe7-f4c8-4824-9758-2abefef14823" providerId="ADAL" clId="{004D381A-D5BC-47A2-86A6-96E5929116A9}" dt="2021-04-22T02:07:44.609" v="0" actId="47"/>
        <pc:sldMkLst>
          <pc:docMk/>
          <pc:sldMk cId="1594958510" sldId="352"/>
        </pc:sldMkLst>
      </pc:sldChg>
      <pc:sldChg chg="del">
        <pc:chgData name="三原慎一" userId="5f70cbe7-f4c8-4824-9758-2abefef14823" providerId="ADAL" clId="{004D381A-D5BC-47A2-86A6-96E5929116A9}" dt="2021-04-22T02:07:44.609" v="0" actId="47"/>
        <pc:sldMkLst>
          <pc:docMk/>
          <pc:sldMk cId="4079697164" sldId="353"/>
        </pc:sldMkLst>
      </pc:sldChg>
      <pc:sldChg chg="del">
        <pc:chgData name="三原慎一" userId="5f70cbe7-f4c8-4824-9758-2abefef14823" providerId="ADAL" clId="{004D381A-D5BC-47A2-86A6-96E5929116A9}" dt="2021-04-22T02:07:44.609" v="0" actId="47"/>
        <pc:sldMkLst>
          <pc:docMk/>
          <pc:sldMk cId="3805107093" sldId="354"/>
        </pc:sldMkLst>
      </pc:sldChg>
      <pc:sldChg chg="del">
        <pc:chgData name="三原慎一" userId="5f70cbe7-f4c8-4824-9758-2abefef14823" providerId="ADAL" clId="{004D381A-D5BC-47A2-86A6-96E5929116A9}" dt="2021-04-22T02:07:44.609" v="0" actId="47"/>
        <pc:sldMkLst>
          <pc:docMk/>
          <pc:sldMk cId="880244053" sldId="355"/>
        </pc:sldMkLst>
      </pc:sldChg>
      <pc:sldChg chg="del">
        <pc:chgData name="三原慎一" userId="5f70cbe7-f4c8-4824-9758-2abefef14823" providerId="ADAL" clId="{004D381A-D5BC-47A2-86A6-96E5929116A9}" dt="2021-04-22T02:07:44.609" v="0" actId="47"/>
        <pc:sldMkLst>
          <pc:docMk/>
          <pc:sldMk cId="4060063707" sldId="356"/>
        </pc:sldMkLst>
      </pc:sldChg>
      <pc:sldChg chg="del">
        <pc:chgData name="三原慎一" userId="5f70cbe7-f4c8-4824-9758-2abefef14823" providerId="ADAL" clId="{004D381A-D5BC-47A2-86A6-96E5929116A9}" dt="2021-04-22T02:07:44.609" v="0" actId="47"/>
        <pc:sldMkLst>
          <pc:docMk/>
          <pc:sldMk cId="262173832" sldId="357"/>
        </pc:sldMkLst>
      </pc:sldChg>
      <pc:sldChg chg="addSp delSp modSp add del mod">
        <pc:chgData name="三原慎一" userId="5f70cbe7-f4c8-4824-9758-2abefef14823" providerId="ADAL" clId="{004D381A-D5BC-47A2-86A6-96E5929116A9}" dt="2021-04-22T03:05:58.774" v="498" actId="47"/>
        <pc:sldMkLst>
          <pc:docMk/>
          <pc:sldMk cId="2970572348" sldId="636"/>
        </pc:sldMkLst>
        <pc:spChg chg="mod">
          <ac:chgData name="三原慎一" userId="5f70cbe7-f4c8-4824-9758-2abefef14823" providerId="ADAL" clId="{004D381A-D5BC-47A2-86A6-96E5929116A9}" dt="2021-04-22T02:58:59.754" v="495" actId="1038"/>
          <ac:spMkLst>
            <pc:docMk/>
            <pc:sldMk cId="2970572348" sldId="636"/>
            <ac:spMk id="6" creationId="{1CF32D44-6B4A-461A-BF9F-CB4154555212}"/>
          </ac:spMkLst>
        </pc:spChg>
        <pc:spChg chg="mod">
          <ac:chgData name="三原慎一" userId="5f70cbe7-f4c8-4824-9758-2abefef14823" providerId="ADAL" clId="{004D381A-D5BC-47A2-86A6-96E5929116A9}" dt="2021-04-22T02:58:59.754" v="495" actId="1038"/>
          <ac:spMkLst>
            <pc:docMk/>
            <pc:sldMk cId="2970572348" sldId="636"/>
            <ac:spMk id="7" creationId="{D342C29F-F46E-4A54-868F-622F4EDF87D7}"/>
          </ac:spMkLst>
        </pc:spChg>
        <pc:spChg chg="mod">
          <ac:chgData name="三原慎一" userId="5f70cbe7-f4c8-4824-9758-2abefef14823" providerId="ADAL" clId="{004D381A-D5BC-47A2-86A6-96E5929116A9}" dt="2021-04-22T02:58:59.754" v="495" actId="1038"/>
          <ac:spMkLst>
            <pc:docMk/>
            <pc:sldMk cId="2970572348" sldId="636"/>
            <ac:spMk id="8" creationId="{04BE0FE7-581B-4131-8F26-0C01CED2F894}"/>
          </ac:spMkLst>
        </pc:spChg>
        <pc:spChg chg="mod">
          <ac:chgData name="三原慎一" userId="5f70cbe7-f4c8-4824-9758-2abefef14823" providerId="ADAL" clId="{004D381A-D5BC-47A2-86A6-96E5929116A9}" dt="2021-04-22T02:58:59.754" v="495" actId="1038"/>
          <ac:spMkLst>
            <pc:docMk/>
            <pc:sldMk cId="2970572348" sldId="636"/>
            <ac:spMk id="9" creationId="{9B485353-987A-4AF5-A9F8-14927DC6B7BA}"/>
          </ac:spMkLst>
        </pc:spChg>
        <pc:spChg chg="mod">
          <ac:chgData name="三原慎一" userId="5f70cbe7-f4c8-4824-9758-2abefef14823" providerId="ADAL" clId="{004D381A-D5BC-47A2-86A6-96E5929116A9}" dt="2021-04-22T02:58:59.754" v="495" actId="1038"/>
          <ac:spMkLst>
            <pc:docMk/>
            <pc:sldMk cId="2970572348" sldId="636"/>
            <ac:spMk id="10" creationId="{0354B9C3-901E-45BF-BCA3-FA08543173C6}"/>
          </ac:spMkLst>
        </pc:spChg>
        <pc:spChg chg="mod">
          <ac:chgData name="三原慎一" userId="5f70cbe7-f4c8-4824-9758-2abefef14823" providerId="ADAL" clId="{004D381A-D5BC-47A2-86A6-96E5929116A9}" dt="2021-04-22T02:58:59.754" v="495" actId="1038"/>
          <ac:spMkLst>
            <pc:docMk/>
            <pc:sldMk cId="2970572348" sldId="636"/>
            <ac:spMk id="11" creationId="{C65C22B4-4D67-4069-80FE-BF67186FC5E1}"/>
          </ac:spMkLst>
        </pc:spChg>
        <pc:spChg chg="mod">
          <ac:chgData name="三原慎一" userId="5f70cbe7-f4c8-4824-9758-2abefef14823" providerId="ADAL" clId="{004D381A-D5BC-47A2-86A6-96E5929116A9}" dt="2021-04-22T02:58:59.754" v="495" actId="1038"/>
          <ac:spMkLst>
            <pc:docMk/>
            <pc:sldMk cId="2970572348" sldId="636"/>
            <ac:spMk id="12" creationId="{ADDEC281-F6F2-4B9F-A8F4-0DF0BB7B7BAA}"/>
          </ac:spMkLst>
        </pc:spChg>
        <pc:picChg chg="add del mod">
          <ac:chgData name="三原慎一" userId="5f70cbe7-f4c8-4824-9758-2abefef14823" providerId="ADAL" clId="{004D381A-D5BC-47A2-86A6-96E5929116A9}" dt="2021-04-22T02:55:19.651" v="390"/>
          <ac:picMkLst>
            <pc:docMk/>
            <pc:sldMk cId="2970572348" sldId="636"/>
            <ac:picMk id="13" creationId="{9406BC5F-C1C7-4A8A-8451-7FF1BBAA6F83}"/>
          </ac:picMkLst>
        </pc:picChg>
        <pc:picChg chg="mod">
          <ac:chgData name="三原慎一" userId="5f70cbe7-f4c8-4824-9758-2abefef14823" providerId="ADAL" clId="{004D381A-D5BC-47A2-86A6-96E5929116A9}" dt="2021-04-22T02:58:59.754" v="495" actId="1038"/>
          <ac:picMkLst>
            <pc:docMk/>
            <pc:sldMk cId="2970572348" sldId="636"/>
            <ac:picMk id="14" creationId="{8706183C-1F97-4AA3-9286-16FCD5E79208}"/>
          </ac:picMkLst>
        </pc:picChg>
        <pc:picChg chg="add del mod">
          <ac:chgData name="三原慎一" userId="5f70cbe7-f4c8-4824-9758-2abefef14823" providerId="ADAL" clId="{004D381A-D5BC-47A2-86A6-96E5929116A9}" dt="2021-04-22T02:55:49.762" v="402" actId="478"/>
          <ac:picMkLst>
            <pc:docMk/>
            <pc:sldMk cId="2970572348" sldId="636"/>
            <ac:picMk id="15" creationId="{7E6796DF-C622-4EB6-9D5F-7C28202B6654}"/>
          </ac:picMkLst>
        </pc:picChg>
      </pc:sldChg>
      <pc:sldChg chg="add del">
        <pc:chgData name="三原慎一" userId="5f70cbe7-f4c8-4824-9758-2abefef14823" providerId="ADAL" clId="{004D381A-D5BC-47A2-86A6-96E5929116A9}" dt="2021-04-22T03:05:55.965" v="497" actId="47"/>
        <pc:sldMkLst>
          <pc:docMk/>
          <pc:sldMk cId="2110447071" sldId="637"/>
        </pc:sldMkLst>
      </pc:sldChg>
      <pc:sldChg chg="add del">
        <pc:chgData name="三原慎一" userId="5f70cbe7-f4c8-4824-9758-2abefef14823" providerId="ADAL" clId="{004D381A-D5BC-47A2-86A6-96E5929116A9}" dt="2021-04-22T02:51:21.216" v="247"/>
        <pc:sldMkLst>
          <pc:docMk/>
          <pc:sldMk cId="2064904630" sldId="1287"/>
        </pc:sldMkLst>
      </pc:sldChg>
      <pc:sldChg chg="add del">
        <pc:chgData name="三原慎一" userId="5f70cbe7-f4c8-4824-9758-2abefef14823" providerId="ADAL" clId="{004D381A-D5BC-47A2-86A6-96E5929116A9}" dt="2021-04-22T02:51:21.216" v="247"/>
        <pc:sldMkLst>
          <pc:docMk/>
          <pc:sldMk cId="1745086711" sldId="1289"/>
        </pc:sldMkLst>
      </pc:sldChg>
      <pc:sldChg chg="add del">
        <pc:chgData name="三原慎一" userId="5f70cbe7-f4c8-4824-9758-2abefef14823" providerId="ADAL" clId="{004D381A-D5BC-47A2-86A6-96E5929116A9}" dt="2021-04-22T02:51:21.216" v="247"/>
        <pc:sldMkLst>
          <pc:docMk/>
          <pc:sldMk cId="2414737886" sldId="1290"/>
        </pc:sldMkLst>
      </pc:sldChg>
      <pc:sldChg chg="add del">
        <pc:chgData name="三原慎一" userId="5f70cbe7-f4c8-4824-9758-2abefef14823" providerId="ADAL" clId="{004D381A-D5BC-47A2-86A6-96E5929116A9}" dt="2021-04-22T02:51:21.216" v="247"/>
        <pc:sldMkLst>
          <pc:docMk/>
          <pc:sldMk cId="364516514" sldId="1292"/>
        </pc:sldMkLst>
      </pc:sldChg>
      <pc:sldChg chg="add del">
        <pc:chgData name="三原慎一" userId="5f70cbe7-f4c8-4824-9758-2abefef14823" providerId="ADAL" clId="{004D381A-D5BC-47A2-86A6-96E5929116A9}" dt="2021-04-22T02:51:21.216" v="247"/>
        <pc:sldMkLst>
          <pc:docMk/>
          <pc:sldMk cId="3258818051" sldId="1293"/>
        </pc:sldMkLst>
      </pc:sldChg>
      <pc:sldChg chg="modSp mod">
        <pc:chgData name="三原慎一" userId="5f70cbe7-f4c8-4824-9758-2abefef14823" providerId="ADAL" clId="{004D381A-D5BC-47A2-86A6-96E5929116A9}" dt="2021-04-22T02:11:57.890" v="86"/>
        <pc:sldMkLst>
          <pc:docMk/>
          <pc:sldMk cId="3437143454" sldId="1294"/>
        </pc:sldMkLst>
        <pc:spChg chg="mod">
          <ac:chgData name="三原慎一" userId="5f70cbe7-f4c8-4824-9758-2abefef14823" providerId="ADAL" clId="{004D381A-D5BC-47A2-86A6-96E5929116A9}" dt="2021-04-22T02:11:57.890" v="86"/>
          <ac:spMkLst>
            <pc:docMk/>
            <pc:sldMk cId="3437143454" sldId="1294"/>
            <ac:spMk id="9" creationId="{01D473F2-E69F-4E59-ADB7-A42C0B5117AE}"/>
          </ac:spMkLst>
        </pc:spChg>
      </pc:sldChg>
      <pc:sldChg chg="modSp add mod">
        <pc:chgData name="三原慎一" userId="5f70cbe7-f4c8-4824-9758-2abefef14823" providerId="ADAL" clId="{004D381A-D5BC-47A2-86A6-96E5929116A9}" dt="2021-04-22T02:47:36.593" v="246" actId="1038"/>
        <pc:sldMkLst>
          <pc:docMk/>
          <pc:sldMk cId="1333477874" sldId="1305"/>
        </pc:sldMkLst>
        <pc:spChg chg="mod">
          <ac:chgData name="三原慎一" userId="5f70cbe7-f4c8-4824-9758-2abefef14823" providerId="ADAL" clId="{004D381A-D5BC-47A2-86A6-96E5929116A9}" dt="2021-04-22T02:46:50.524" v="163" actId="20577"/>
          <ac:spMkLst>
            <pc:docMk/>
            <pc:sldMk cId="1333477874" sldId="1305"/>
            <ac:spMk id="7" creationId="{DD986EC6-0C2F-454F-AD4F-CB587AEFA801}"/>
          </ac:spMkLst>
        </pc:spChg>
        <pc:spChg chg="mod">
          <ac:chgData name="三原慎一" userId="5f70cbe7-f4c8-4824-9758-2abefef14823" providerId="ADAL" clId="{004D381A-D5BC-47A2-86A6-96E5929116A9}" dt="2021-04-22T02:47:36.593" v="246" actId="1038"/>
          <ac:spMkLst>
            <pc:docMk/>
            <pc:sldMk cId="1333477874" sldId="1305"/>
            <ac:spMk id="38" creationId="{7686659E-D1D2-444F-8FD3-D98C95FAD237}"/>
          </ac:spMkLst>
        </pc:spChg>
      </pc:sldChg>
      <pc:sldMasterChg chg="del delSldLayout">
        <pc:chgData name="三原慎一" userId="5f70cbe7-f4c8-4824-9758-2abefef14823" providerId="ADAL" clId="{004D381A-D5BC-47A2-86A6-96E5929116A9}" dt="2021-04-22T02:07:44.609" v="0" actId="47"/>
        <pc:sldMasterMkLst>
          <pc:docMk/>
          <pc:sldMasterMk cId="1806921078" sldId="2147483766"/>
        </pc:sldMasterMkLst>
        <pc:sldLayoutChg chg="del">
          <pc:chgData name="三原慎一" userId="5f70cbe7-f4c8-4824-9758-2abefef14823" providerId="ADAL" clId="{004D381A-D5BC-47A2-86A6-96E5929116A9}" dt="2021-04-22T02:07:44.609" v="0" actId="47"/>
          <pc:sldLayoutMkLst>
            <pc:docMk/>
            <pc:sldMasterMk cId="1806921078" sldId="2147483766"/>
            <pc:sldLayoutMk cId="387049378" sldId="2147483767"/>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1475049076" sldId="2147483768"/>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1930925205" sldId="2147483769"/>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4222195235" sldId="2147483770"/>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1942053632" sldId="2147483771"/>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3176236847" sldId="2147483772"/>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2463289558" sldId="2147483773"/>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1237084908" sldId="2147483774"/>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1408621987" sldId="2147483775"/>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982485356" sldId="2147483776"/>
          </pc:sldLayoutMkLst>
        </pc:sldLayoutChg>
        <pc:sldLayoutChg chg="del">
          <pc:chgData name="三原慎一" userId="5f70cbe7-f4c8-4824-9758-2abefef14823" providerId="ADAL" clId="{004D381A-D5BC-47A2-86A6-96E5929116A9}" dt="2021-04-22T02:07:44.609" v="0" actId="47"/>
          <pc:sldLayoutMkLst>
            <pc:docMk/>
            <pc:sldMasterMk cId="1806921078" sldId="2147483766"/>
            <pc:sldLayoutMk cId="2971813264" sldId="214748377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F8C98-3122-49D6-BD9C-B94614DF5365}" type="doc">
      <dgm:prSet loTypeId="urn:microsoft.com/office/officeart/2005/8/layout/cycle7" loCatId="cycle" qsTypeId="urn:microsoft.com/office/officeart/2005/8/quickstyle/simple1" qsCatId="simple" csTypeId="urn:microsoft.com/office/officeart/2005/8/colors/accent2_3" csCatId="accent2" phldr="1"/>
      <dgm:spPr/>
      <dgm:t>
        <a:bodyPr/>
        <a:lstStyle/>
        <a:p>
          <a:endParaRPr kumimoji="1" lang="ja-JP" altLang="en-US"/>
        </a:p>
      </dgm:t>
    </dgm:pt>
    <dgm:pt modelId="{462F7F40-FE3B-4F23-886D-83FD036AF09E}">
      <dgm:prSet phldrT="[テキスト]"/>
      <dgm:spPr/>
      <dgm:t>
        <a:bodyPr/>
        <a:lstStyle/>
        <a:p>
          <a:r>
            <a:rPr kumimoji="1" lang="en-US" altLang="ja-JP" b="1" dirty="0">
              <a:latin typeface="HGS明朝B" panose="02020800000000000000" pitchFamily="18" charset="-128"/>
              <a:ea typeface="HGS明朝B" panose="02020800000000000000" pitchFamily="18" charset="-128"/>
            </a:rPr>
            <a:t>〈</a:t>
          </a:r>
          <a:r>
            <a:rPr kumimoji="1" lang="ja-JP" altLang="en-US" b="1" dirty="0">
              <a:latin typeface="HGS明朝B" panose="02020800000000000000" pitchFamily="18" charset="-128"/>
              <a:ea typeface="HGS明朝B" panose="02020800000000000000" pitchFamily="18" charset="-128"/>
            </a:rPr>
            <a:t>感情</a:t>
          </a:r>
          <a:r>
            <a:rPr kumimoji="1" lang="en-US" altLang="ja-JP" b="1" dirty="0">
              <a:latin typeface="HGS明朝B" panose="02020800000000000000" pitchFamily="18" charset="-128"/>
              <a:ea typeface="HGS明朝B" panose="02020800000000000000" pitchFamily="18" charset="-128"/>
            </a:rPr>
            <a:t>〉</a:t>
          </a:r>
          <a:endParaRPr kumimoji="1" lang="ja-JP" altLang="en-US" b="1" dirty="0">
            <a:latin typeface="HGS明朝B" panose="02020800000000000000" pitchFamily="18" charset="-128"/>
            <a:ea typeface="HGS明朝B" panose="02020800000000000000" pitchFamily="18" charset="-128"/>
          </a:endParaRPr>
        </a:p>
      </dgm:t>
    </dgm:pt>
    <dgm:pt modelId="{BA04D9B7-7BE4-487F-8DD5-5F756E67AEA5}" type="parTrans" cxnId="{B6989C63-DBA4-47AE-93A6-55ADA856E361}">
      <dgm:prSet/>
      <dgm:spPr/>
      <dgm:t>
        <a:bodyPr/>
        <a:lstStyle/>
        <a:p>
          <a:endParaRPr kumimoji="1" lang="ja-JP" altLang="en-US">
            <a:latin typeface="HGS明朝B" panose="02020800000000000000" pitchFamily="18" charset="-128"/>
            <a:ea typeface="HGS明朝B" panose="02020800000000000000" pitchFamily="18" charset="-128"/>
          </a:endParaRPr>
        </a:p>
      </dgm:t>
    </dgm:pt>
    <dgm:pt modelId="{9598D2E6-99AE-44EC-9CA7-1D1F6DAC71E5}" type="sibTrans" cxnId="{B6989C63-DBA4-47AE-93A6-55ADA856E361}">
      <dgm:prSet/>
      <dgm:spPr/>
      <dgm:t>
        <a:bodyPr/>
        <a:lstStyle/>
        <a:p>
          <a:endParaRPr kumimoji="1" lang="ja-JP" altLang="en-US">
            <a:latin typeface="HGS明朝B" panose="02020800000000000000" pitchFamily="18" charset="-128"/>
            <a:ea typeface="HGS明朝B" panose="02020800000000000000" pitchFamily="18" charset="-128"/>
          </a:endParaRPr>
        </a:p>
      </dgm:t>
    </dgm:pt>
    <dgm:pt modelId="{67C41419-DB05-4C8E-8687-E1E6AD1C03AC}">
      <dgm:prSet phldrT="[テキスト]"/>
      <dgm:spPr/>
      <dgm:t>
        <a:bodyPr/>
        <a:lstStyle/>
        <a:p>
          <a:r>
            <a:rPr kumimoji="1" lang="en-US" altLang="ja-JP" dirty="0">
              <a:latin typeface="HGS明朝B" panose="02020800000000000000" pitchFamily="18" charset="-128"/>
              <a:ea typeface="HGS明朝B" panose="02020800000000000000" pitchFamily="18" charset="-128"/>
            </a:rPr>
            <a:t>〈</a:t>
          </a:r>
          <a:r>
            <a:rPr kumimoji="1" lang="ja-JP" altLang="en-US" dirty="0">
              <a:latin typeface="HGS明朝B" panose="02020800000000000000" pitchFamily="18" charset="-128"/>
              <a:ea typeface="HGS明朝B" panose="02020800000000000000" pitchFamily="18" charset="-128"/>
            </a:rPr>
            <a:t>遊び</a:t>
          </a:r>
          <a:r>
            <a:rPr kumimoji="1" lang="en-US" altLang="ja-JP" dirty="0">
              <a:latin typeface="HGS明朝B" panose="02020800000000000000" pitchFamily="18" charset="-128"/>
              <a:ea typeface="HGS明朝B" panose="02020800000000000000" pitchFamily="18" charset="-128"/>
            </a:rPr>
            <a:t>〉</a:t>
          </a:r>
          <a:endParaRPr kumimoji="1" lang="ja-JP" altLang="en-US" dirty="0">
            <a:latin typeface="HGS明朝B" panose="02020800000000000000" pitchFamily="18" charset="-128"/>
            <a:ea typeface="HGS明朝B" panose="02020800000000000000" pitchFamily="18" charset="-128"/>
          </a:endParaRPr>
        </a:p>
      </dgm:t>
    </dgm:pt>
    <dgm:pt modelId="{B9BC4CD8-E77B-4FC0-9E0E-EB3718303A42}" type="parTrans" cxnId="{DE3D4A3F-A754-4656-A242-47F24EBBC1CD}">
      <dgm:prSet/>
      <dgm:spPr/>
      <dgm:t>
        <a:bodyPr/>
        <a:lstStyle/>
        <a:p>
          <a:endParaRPr kumimoji="1" lang="ja-JP" altLang="en-US">
            <a:latin typeface="HGS明朝B" panose="02020800000000000000" pitchFamily="18" charset="-128"/>
            <a:ea typeface="HGS明朝B" panose="02020800000000000000" pitchFamily="18" charset="-128"/>
          </a:endParaRPr>
        </a:p>
      </dgm:t>
    </dgm:pt>
    <dgm:pt modelId="{8FA33C95-4398-4846-8792-FE9A08A938E3}" type="sibTrans" cxnId="{DE3D4A3F-A754-4656-A242-47F24EBBC1CD}">
      <dgm:prSet/>
      <dgm:spPr/>
      <dgm:t>
        <a:bodyPr/>
        <a:lstStyle/>
        <a:p>
          <a:endParaRPr kumimoji="1" lang="ja-JP" altLang="en-US">
            <a:latin typeface="HGS明朝B" panose="02020800000000000000" pitchFamily="18" charset="-128"/>
            <a:ea typeface="HGS明朝B" panose="02020800000000000000" pitchFamily="18" charset="-128"/>
          </a:endParaRPr>
        </a:p>
      </dgm:t>
    </dgm:pt>
    <dgm:pt modelId="{77AFA50B-7BF3-4343-B4B1-71440A60E4D9}">
      <dgm:prSet phldrT="[テキスト]"/>
      <dgm:spPr/>
      <dgm:t>
        <a:bodyPr/>
        <a:lstStyle/>
        <a:p>
          <a:r>
            <a:rPr kumimoji="1" lang="en-US" altLang="ja-JP" dirty="0">
              <a:latin typeface="HGS明朝B" panose="02020800000000000000" pitchFamily="18" charset="-128"/>
              <a:ea typeface="HGS明朝B" panose="02020800000000000000" pitchFamily="18" charset="-128"/>
            </a:rPr>
            <a:t>〈</a:t>
          </a:r>
          <a:r>
            <a:rPr kumimoji="1" lang="ja-JP" altLang="en-US" dirty="0">
              <a:latin typeface="HGS明朝B" panose="02020800000000000000" pitchFamily="18" charset="-128"/>
              <a:ea typeface="HGS明朝B" panose="02020800000000000000" pitchFamily="18" charset="-128"/>
            </a:rPr>
            <a:t>仲間</a:t>
          </a:r>
          <a:r>
            <a:rPr kumimoji="1" lang="en-US" altLang="ja-JP" dirty="0">
              <a:latin typeface="HGS明朝B" panose="02020800000000000000" pitchFamily="18" charset="-128"/>
              <a:ea typeface="HGS明朝B" panose="02020800000000000000" pitchFamily="18" charset="-128"/>
            </a:rPr>
            <a:t>〉</a:t>
          </a:r>
          <a:endParaRPr kumimoji="1" lang="ja-JP" altLang="en-US" dirty="0">
            <a:latin typeface="HGS明朝B" panose="02020800000000000000" pitchFamily="18" charset="-128"/>
            <a:ea typeface="HGS明朝B" panose="02020800000000000000" pitchFamily="18" charset="-128"/>
          </a:endParaRPr>
        </a:p>
      </dgm:t>
    </dgm:pt>
    <dgm:pt modelId="{DE1EC26F-79D0-4495-B3B0-F9D2B65A3355}" type="parTrans" cxnId="{C4BD3824-61E8-4FB5-B4CA-6DD0B276F1E8}">
      <dgm:prSet/>
      <dgm:spPr/>
      <dgm:t>
        <a:bodyPr/>
        <a:lstStyle/>
        <a:p>
          <a:endParaRPr kumimoji="1" lang="ja-JP" altLang="en-US">
            <a:latin typeface="HGS明朝B" panose="02020800000000000000" pitchFamily="18" charset="-128"/>
            <a:ea typeface="HGS明朝B" panose="02020800000000000000" pitchFamily="18" charset="-128"/>
          </a:endParaRPr>
        </a:p>
      </dgm:t>
    </dgm:pt>
    <dgm:pt modelId="{624185C5-1F91-4E16-A2B1-7871BB1FAD78}" type="sibTrans" cxnId="{C4BD3824-61E8-4FB5-B4CA-6DD0B276F1E8}">
      <dgm:prSet/>
      <dgm:spPr/>
      <dgm:t>
        <a:bodyPr/>
        <a:lstStyle/>
        <a:p>
          <a:endParaRPr kumimoji="1" lang="ja-JP" altLang="en-US">
            <a:latin typeface="HGS明朝B" panose="02020800000000000000" pitchFamily="18" charset="-128"/>
            <a:ea typeface="HGS明朝B" panose="02020800000000000000" pitchFamily="18" charset="-128"/>
          </a:endParaRPr>
        </a:p>
      </dgm:t>
    </dgm:pt>
    <dgm:pt modelId="{1CBA77A5-9669-46D7-82E1-7AB2393EA7CB}" type="pres">
      <dgm:prSet presAssocID="{C44F8C98-3122-49D6-BD9C-B94614DF5365}" presName="Name0" presStyleCnt="0">
        <dgm:presLayoutVars>
          <dgm:dir/>
          <dgm:resizeHandles val="exact"/>
        </dgm:presLayoutVars>
      </dgm:prSet>
      <dgm:spPr/>
    </dgm:pt>
    <dgm:pt modelId="{0BCCBC61-7825-4794-B5D6-C5E4C61B3350}" type="pres">
      <dgm:prSet presAssocID="{462F7F40-FE3B-4F23-886D-83FD036AF09E}" presName="node" presStyleLbl="node1" presStyleIdx="0" presStyleCnt="3">
        <dgm:presLayoutVars>
          <dgm:bulletEnabled val="1"/>
        </dgm:presLayoutVars>
      </dgm:prSet>
      <dgm:spPr/>
    </dgm:pt>
    <dgm:pt modelId="{5D5DF6A8-D4BF-4737-AC83-4A35AC09DAB0}" type="pres">
      <dgm:prSet presAssocID="{9598D2E6-99AE-44EC-9CA7-1D1F6DAC71E5}" presName="sibTrans" presStyleLbl="sibTrans2D1" presStyleIdx="0" presStyleCnt="3"/>
      <dgm:spPr/>
    </dgm:pt>
    <dgm:pt modelId="{5F10125B-D71E-4FE1-9E68-CDA5A3839722}" type="pres">
      <dgm:prSet presAssocID="{9598D2E6-99AE-44EC-9CA7-1D1F6DAC71E5}" presName="connectorText" presStyleLbl="sibTrans2D1" presStyleIdx="0" presStyleCnt="3"/>
      <dgm:spPr/>
    </dgm:pt>
    <dgm:pt modelId="{EB037BE0-50A7-4D64-8D6B-1618A9CC490C}" type="pres">
      <dgm:prSet presAssocID="{67C41419-DB05-4C8E-8687-E1E6AD1C03AC}" presName="node" presStyleLbl="node1" presStyleIdx="1" presStyleCnt="3">
        <dgm:presLayoutVars>
          <dgm:bulletEnabled val="1"/>
        </dgm:presLayoutVars>
      </dgm:prSet>
      <dgm:spPr/>
    </dgm:pt>
    <dgm:pt modelId="{2D2955D9-C9E1-4AB4-A7C9-EDFFF65CC5B9}" type="pres">
      <dgm:prSet presAssocID="{8FA33C95-4398-4846-8792-FE9A08A938E3}" presName="sibTrans" presStyleLbl="sibTrans2D1" presStyleIdx="1" presStyleCnt="3"/>
      <dgm:spPr/>
    </dgm:pt>
    <dgm:pt modelId="{3E1E5DB1-4BB8-4277-B40B-D176B3AD9913}" type="pres">
      <dgm:prSet presAssocID="{8FA33C95-4398-4846-8792-FE9A08A938E3}" presName="connectorText" presStyleLbl="sibTrans2D1" presStyleIdx="1" presStyleCnt="3"/>
      <dgm:spPr/>
    </dgm:pt>
    <dgm:pt modelId="{B433CEC1-2747-4F98-BF51-F4BD0B973CEE}" type="pres">
      <dgm:prSet presAssocID="{77AFA50B-7BF3-4343-B4B1-71440A60E4D9}" presName="node" presStyleLbl="node1" presStyleIdx="2" presStyleCnt="3">
        <dgm:presLayoutVars>
          <dgm:bulletEnabled val="1"/>
        </dgm:presLayoutVars>
      </dgm:prSet>
      <dgm:spPr/>
    </dgm:pt>
    <dgm:pt modelId="{B0214053-F35C-40BB-920D-C401F1E52FFA}" type="pres">
      <dgm:prSet presAssocID="{624185C5-1F91-4E16-A2B1-7871BB1FAD78}" presName="sibTrans" presStyleLbl="sibTrans2D1" presStyleIdx="2" presStyleCnt="3"/>
      <dgm:spPr/>
    </dgm:pt>
    <dgm:pt modelId="{B9BA746D-96D1-4036-AC74-83CD5D1004E3}" type="pres">
      <dgm:prSet presAssocID="{624185C5-1F91-4E16-A2B1-7871BB1FAD78}" presName="connectorText" presStyleLbl="sibTrans2D1" presStyleIdx="2" presStyleCnt="3"/>
      <dgm:spPr/>
    </dgm:pt>
  </dgm:ptLst>
  <dgm:cxnLst>
    <dgm:cxn modelId="{9789D205-3960-4FAF-B7B8-D5C49527FCCC}" type="presOf" srcId="{8FA33C95-4398-4846-8792-FE9A08A938E3}" destId="{2D2955D9-C9E1-4AB4-A7C9-EDFFF65CC5B9}" srcOrd="0" destOrd="0" presId="urn:microsoft.com/office/officeart/2005/8/layout/cycle7"/>
    <dgm:cxn modelId="{C4BD3824-61E8-4FB5-B4CA-6DD0B276F1E8}" srcId="{C44F8C98-3122-49D6-BD9C-B94614DF5365}" destId="{77AFA50B-7BF3-4343-B4B1-71440A60E4D9}" srcOrd="2" destOrd="0" parTransId="{DE1EC26F-79D0-4495-B3B0-F9D2B65A3355}" sibTransId="{624185C5-1F91-4E16-A2B1-7871BB1FAD78}"/>
    <dgm:cxn modelId="{DE3D4A3F-A754-4656-A242-47F24EBBC1CD}" srcId="{C44F8C98-3122-49D6-BD9C-B94614DF5365}" destId="{67C41419-DB05-4C8E-8687-E1E6AD1C03AC}" srcOrd="1" destOrd="0" parTransId="{B9BC4CD8-E77B-4FC0-9E0E-EB3718303A42}" sibTransId="{8FA33C95-4398-4846-8792-FE9A08A938E3}"/>
    <dgm:cxn modelId="{7728B941-FE17-486A-B5A2-CE85EEA7F15F}" type="presOf" srcId="{9598D2E6-99AE-44EC-9CA7-1D1F6DAC71E5}" destId="{5F10125B-D71E-4FE1-9E68-CDA5A3839722}" srcOrd="1" destOrd="0" presId="urn:microsoft.com/office/officeart/2005/8/layout/cycle7"/>
    <dgm:cxn modelId="{B6989C63-DBA4-47AE-93A6-55ADA856E361}" srcId="{C44F8C98-3122-49D6-BD9C-B94614DF5365}" destId="{462F7F40-FE3B-4F23-886D-83FD036AF09E}" srcOrd="0" destOrd="0" parTransId="{BA04D9B7-7BE4-487F-8DD5-5F756E67AEA5}" sibTransId="{9598D2E6-99AE-44EC-9CA7-1D1F6DAC71E5}"/>
    <dgm:cxn modelId="{3BDD4546-F0D4-42E9-BB15-5AFE6F5F4B0F}" type="presOf" srcId="{624185C5-1F91-4E16-A2B1-7871BB1FAD78}" destId="{B0214053-F35C-40BB-920D-C401F1E52FFA}" srcOrd="0" destOrd="0" presId="urn:microsoft.com/office/officeart/2005/8/layout/cycle7"/>
    <dgm:cxn modelId="{D67A004B-CEB3-4D6D-9FB2-78357CC1AB40}" type="presOf" srcId="{77AFA50B-7BF3-4343-B4B1-71440A60E4D9}" destId="{B433CEC1-2747-4F98-BF51-F4BD0B973CEE}" srcOrd="0" destOrd="0" presId="urn:microsoft.com/office/officeart/2005/8/layout/cycle7"/>
    <dgm:cxn modelId="{23FEEB5A-0E7D-480D-B26C-083C081DEBDF}" type="presOf" srcId="{462F7F40-FE3B-4F23-886D-83FD036AF09E}" destId="{0BCCBC61-7825-4794-B5D6-C5E4C61B3350}" srcOrd="0" destOrd="0" presId="urn:microsoft.com/office/officeart/2005/8/layout/cycle7"/>
    <dgm:cxn modelId="{8C456E8E-6BE2-4680-A4FB-F8DFBAC9ADFD}" type="presOf" srcId="{624185C5-1F91-4E16-A2B1-7871BB1FAD78}" destId="{B9BA746D-96D1-4036-AC74-83CD5D1004E3}" srcOrd="1" destOrd="0" presId="urn:microsoft.com/office/officeart/2005/8/layout/cycle7"/>
    <dgm:cxn modelId="{A147F292-1FCA-49FA-9DB0-91D5440EB24E}" type="presOf" srcId="{67C41419-DB05-4C8E-8687-E1E6AD1C03AC}" destId="{EB037BE0-50A7-4D64-8D6B-1618A9CC490C}" srcOrd="0" destOrd="0" presId="urn:microsoft.com/office/officeart/2005/8/layout/cycle7"/>
    <dgm:cxn modelId="{D3EEB2A9-DD7D-4E05-BD0C-500E473E6879}" type="presOf" srcId="{C44F8C98-3122-49D6-BD9C-B94614DF5365}" destId="{1CBA77A5-9669-46D7-82E1-7AB2393EA7CB}" srcOrd="0" destOrd="0" presId="urn:microsoft.com/office/officeart/2005/8/layout/cycle7"/>
    <dgm:cxn modelId="{9C1119B6-6959-43D7-AC08-9443036F7B37}" type="presOf" srcId="{9598D2E6-99AE-44EC-9CA7-1D1F6DAC71E5}" destId="{5D5DF6A8-D4BF-4737-AC83-4A35AC09DAB0}" srcOrd="0" destOrd="0" presId="urn:microsoft.com/office/officeart/2005/8/layout/cycle7"/>
    <dgm:cxn modelId="{E5BBB4DA-6A93-49F4-86AD-B0360CFF01F9}" type="presOf" srcId="{8FA33C95-4398-4846-8792-FE9A08A938E3}" destId="{3E1E5DB1-4BB8-4277-B40B-D176B3AD9913}" srcOrd="1" destOrd="0" presId="urn:microsoft.com/office/officeart/2005/8/layout/cycle7"/>
    <dgm:cxn modelId="{6BBFB0C5-D5BE-40ED-A688-C144A3580ACB}" type="presParOf" srcId="{1CBA77A5-9669-46D7-82E1-7AB2393EA7CB}" destId="{0BCCBC61-7825-4794-B5D6-C5E4C61B3350}" srcOrd="0" destOrd="0" presId="urn:microsoft.com/office/officeart/2005/8/layout/cycle7"/>
    <dgm:cxn modelId="{3B9AC501-FCDC-4E4C-A846-ED3A2236FC2C}" type="presParOf" srcId="{1CBA77A5-9669-46D7-82E1-7AB2393EA7CB}" destId="{5D5DF6A8-D4BF-4737-AC83-4A35AC09DAB0}" srcOrd="1" destOrd="0" presId="urn:microsoft.com/office/officeart/2005/8/layout/cycle7"/>
    <dgm:cxn modelId="{9D836EC7-AB6C-4510-9737-F484789579BD}" type="presParOf" srcId="{5D5DF6A8-D4BF-4737-AC83-4A35AC09DAB0}" destId="{5F10125B-D71E-4FE1-9E68-CDA5A3839722}" srcOrd="0" destOrd="0" presId="urn:microsoft.com/office/officeart/2005/8/layout/cycle7"/>
    <dgm:cxn modelId="{E4BFF9DC-8314-4769-88A3-1BD4B8F4FF69}" type="presParOf" srcId="{1CBA77A5-9669-46D7-82E1-7AB2393EA7CB}" destId="{EB037BE0-50A7-4D64-8D6B-1618A9CC490C}" srcOrd="2" destOrd="0" presId="urn:microsoft.com/office/officeart/2005/8/layout/cycle7"/>
    <dgm:cxn modelId="{2FE919AB-4AEF-4775-A27D-C8FAB11F7847}" type="presParOf" srcId="{1CBA77A5-9669-46D7-82E1-7AB2393EA7CB}" destId="{2D2955D9-C9E1-4AB4-A7C9-EDFFF65CC5B9}" srcOrd="3" destOrd="0" presId="urn:microsoft.com/office/officeart/2005/8/layout/cycle7"/>
    <dgm:cxn modelId="{F773817E-C1A6-481D-A172-0D092BEFC308}" type="presParOf" srcId="{2D2955D9-C9E1-4AB4-A7C9-EDFFF65CC5B9}" destId="{3E1E5DB1-4BB8-4277-B40B-D176B3AD9913}" srcOrd="0" destOrd="0" presId="urn:microsoft.com/office/officeart/2005/8/layout/cycle7"/>
    <dgm:cxn modelId="{6998E381-A6ED-4AB7-B6C9-BAAC8938CA2A}" type="presParOf" srcId="{1CBA77A5-9669-46D7-82E1-7AB2393EA7CB}" destId="{B433CEC1-2747-4F98-BF51-F4BD0B973CEE}" srcOrd="4" destOrd="0" presId="urn:microsoft.com/office/officeart/2005/8/layout/cycle7"/>
    <dgm:cxn modelId="{1089699A-EAE1-46DB-8AAF-5A0166597CCE}" type="presParOf" srcId="{1CBA77A5-9669-46D7-82E1-7AB2393EA7CB}" destId="{B0214053-F35C-40BB-920D-C401F1E52FFA}" srcOrd="5" destOrd="0" presId="urn:microsoft.com/office/officeart/2005/8/layout/cycle7"/>
    <dgm:cxn modelId="{37FF5C92-DE32-4968-97E4-3727A9F842E6}" type="presParOf" srcId="{B0214053-F35C-40BB-920D-C401F1E52FFA}" destId="{B9BA746D-96D1-4036-AC74-83CD5D1004E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B5C10-65A0-4F84-B86D-6F47BCEC1926}" type="doc">
      <dgm:prSet loTypeId="urn:microsoft.com/office/officeart/2005/8/layout/pyramid1" loCatId="pyramid" qsTypeId="urn:microsoft.com/office/officeart/2005/8/quickstyle/3d2" qsCatId="3D" csTypeId="urn:microsoft.com/office/officeart/2005/8/colors/accent2_3" csCatId="accent2" phldr="1"/>
      <dgm:spPr/>
    </dgm:pt>
    <dgm:pt modelId="{5C4D7B99-BB60-43A4-8DED-D77149721E7D}">
      <dgm:prSet phldrT="[テキスト]" custT="1"/>
      <dgm:spPr/>
      <dgm:t>
        <a:bodyPr/>
        <a:lstStyle/>
        <a:p>
          <a:endParaRPr kumimoji="1" lang="ja-JP" altLang="en-US" sz="2800" b="1" dirty="0">
            <a:solidFill>
              <a:schemeClr val="bg1"/>
            </a:solidFill>
            <a:latin typeface="HGS明朝B" panose="02020800000000000000" pitchFamily="18" charset="-128"/>
            <a:ea typeface="HGS明朝B" panose="02020800000000000000" pitchFamily="18" charset="-128"/>
          </a:endParaRPr>
        </a:p>
      </dgm:t>
    </dgm:pt>
    <dgm:pt modelId="{9C717159-DADC-4174-BF67-859360840568}" type="parTrans" cxnId="{E94F6067-165E-42E5-8473-2A75214F7281}">
      <dgm:prSet/>
      <dgm:spPr/>
      <dgm:t>
        <a:bodyPr/>
        <a:lstStyle/>
        <a:p>
          <a:endParaRPr kumimoji="1" lang="ja-JP" altLang="en-US"/>
        </a:p>
      </dgm:t>
    </dgm:pt>
    <dgm:pt modelId="{6058642F-DDD0-4520-989A-ACD9AAC14987}" type="sibTrans" cxnId="{E94F6067-165E-42E5-8473-2A75214F7281}">
      <dgm:prSet/>
      <dgm:spPr/>
      <dgm:t>
        <a:bodyPr/>
        <a:lstStyle/>
        <a:p>
          <a:endParaRPr kumimoji="1" lang="ja-JP" altLang="en-US"/>
        </a:p>
      </dgm:t>
    </dgm:pt>
    <dgm:pt modelId="{73B46A7C-D1C1-47EE-8CB4-CA052A3B2F9F}">
      <dgm:prSet phldrT="[テキスト]" custT="1"/>
      <dgm:spPr/>
      <dgm:t>
        <a:bodyPr/>
        <a:lstStyle/>
        <a:p>
          <a:r>
            <a:rPr kumimoji="1" lang="ja-JP" altLang="en-US" sz="2800" b="1" dirty="0">
              <a:latin typeface="HGS明朝B" panose="02020800000000000000" pitchFamily="18" charset="-128"/>
              <a:ea typeface="HGS明朝B" panose="02020800000000000000" pitchFamily="18" charset="-128"/>
            </a:rPr>
            <a:t>ビジョン</a:t>
          </a:r>
        </a:p>
      </dgm:t>
    </dgm:pt>
    <dgm:pt modelId="{688B6B12-1B70-4CFF-A9D1-3E9DA5FD8E6C}" type="parTrans" cxnId="{F8886DF4-15DC-44D8-A21E-238CFF44823B}">
      <dgm:prSet/>
      <dgm:spPr/>
      <dgm:t>
        <a:bodyPr/>
        <a:lstStyle/>
        <a:p>
          <a:endParaRPr kumimoji="1" lang="ja-JP" altLang="en-US"/>
        </a:p>
      </dgm:t>
    </dgm:pt>
    <dgm:pt modelId="{BFF92726-97F5-4F6F-84F4-079A160CC527}" type="sibTrans" cxnId="{F8886DF4-15DC-44D8-A21E-238CFF44823B}">
      <dgm:prSet/>
      <dgm:spPr/>
      <dgm:t>
        <a:bodyPr/>
        <a:lstStyle/>
        <a:p>
          <a:endParaRPr kumimoji="1" lang="ja-JP" altLang="en-US"/>
        </a:p>
      </dgm:t>
    </dgm:pt>
    <dgm:pt modelId="{C0CED011-CE9A-4792-8A9B-F94B51E78CE4}">
      <dgm:prSet phldrT="[テキスト]" custT="1"/>
      <dgm:spPr/>
      <dgm:t>
        <a:bodyPr/>
        <a:lstStyle/>
        <a:p>
          <a:endParaRPr kumimoji="1" lang="ja-JP" altLang="en-US" sz="2800" b="1" dirty="0">
            <a:solidFill>
              <a:schemeClr val="bg1"/>
            </a:solidFill>
            <a:latin typeface="HGS明朝B" panose="02020800000000000000" pitchFamily="18" charset="-128"/>
            <a:ea typeface="HGS明朝B" panose="02020800000000000000" pitchFamily="18" charset="-128"/>
          </a:endParaRPr>
        </a:p>
      </dgm:t>
    </dgm:pt>
    <dgm:pt modelId="{BBB80C3B-92BA-4115-8ABC-889C95950DFE}" type="parTrans" cxnId="{21B3A67E-3801-4AAA-8501-0D61A483E174}">
      <dgm:prSet/>
      <dgm:spPr/>
      <dgm:t>
        <a:bodyPr/>
        <a:lstStyle/>
        <a:p>
          <a:endParaRPr kumimoji="1" lang="ja-JP" altLang="en-US"/>
        </a:p>
      </dgm:t>
    </dgm:pt>
    <dgm:pt modelId="{5FB05BB4-19A6-4073-8227-A9B8C568591A}" type="sibTrans" cxnId="{21B3A67E-3801-4AAA-8501-0D61A483E174}">
      <dgm:prSet/>
      <dgm:spPr/>
      <dgm:t>
        <a:bodyPr/>
        <a:lstStyle/>
        <a:p>
          <a:endParaRPr kumimoji="1" lang="ja-JP" altLang="en-US"/>
        </a:p>
      </dgm:t>
    </dgm:pt>
    <dgm:pt modelId="{A68803AD-197D-485F-B45F-295EEE5977B6}">
      <dgm:prSet phldrT="[テキスト]" custT="1"/>
      <dgm:spPr/>
      <dgm:t>
        <a:bodyPr/>
        <a:lstStyle/>
        <a:p>
          <a:r>
            <a:rPr kumimoji="1" lang="ja-JP" altLang="en-US" sz="2800" b="1" dirty="0">
              <a:latin typeface="HGS明朝B" panose="02020800000000000000" pitchFamily="18" charset="-128"/>
              <a:ea typeface="HGS明朝B" panose="02020800000000000000" pitchFamily="18" charset="-128"/>
            </a:rPr>
            <a:t>戦術</a:t>
          </a:r>
        </a:p>
      </dgm:t>
    </dgm:pt>
    <dgm:pt modelId="{E827FB70-84C6-4CCC-B03F-33938A03198E}" type="parTrans" cxnId="{ECC7519B-1C90-4C13-97DC-83032BCB9978}">
      <dgm:prSet/>
      <dgm:spPr/>
      <dgm:t>
        <a:bodyPr/>
        <a:lstStyle/>
        <a:p>
          <a:endParaRPr kumimoji="1" lang="ja-JP" altLang="en-US"/>
        </a:p>
      </dgm:t>
    </dgm:pt>
    <dgm:pt modelId="{4C19D2D4-ACB1-4735-B619-0A40A4D2D9DD}" type="sibTrans" cxnId="{ECC7519B-1C90-4C13-97DC-83032BCB9978}">
      <dgm:prSet/>
      <dgm:spPr/>
      <dgm:t>
        <a:bodyPr/>
        <a:lstStyle/>
        <a:p>
          <a:endParaRPr kumimoji="1" lang="ja-JP" altLang="en-US"/>
        </a:p>
      </dgm:t>
    </dgm:pt>
    <dgm:pt modelId="{2FBAEF53-CAD0-4274-A548-257FAF8B3438}">
      <dgm:prSet phldrT="[テキスト]" custT="1"/>
      <dgm:spPr/>
      <dgm:t>
        <a:bodyPr/>
        <a:lstStyle/>
        <a:p>
          <a:r>
            <a:rPr kumimoji="1" lang="ja-JP" altLang="en-US" sz="2800" b="1" dirty="0">
              <a:latin typeface="HGS明朝B" panose="02020800000000000000" pitchFamily="18" charset="-128"/>
              <a:ea typeface="HGS明朝B" panose="02020800000000000000" pitchFamily="18" charset="-128"/>
            </a:rPr>
            <a:t>戦略</a:t>
          </a:r>
        </a:p>
      </dgm:t>
    </dgm:pt>
    <dgm:pt modelId="{2E953F6A-F8D5-469E-9843-FC6EF461B006}" type="parTrans" cxnId="{61045401-E758-421B-8DA8-59ABD8E8EB21}">
      <dgm:prSet/>
      <dgm:spPr/>
      <dgm:t>
        <a:bodyPr/>
        <a:lstStyle/>
        <a:p>
          <a:endParaRPr kumimoji="1" lang="ja-JP" altLang="en-US"/>
        </a:p>
      </dgm:t>
    </dgm:pt>
    <dgm:pt modelId="{9FFEE11A-BD94-4A01-8DFB-8C72FF55002B}" type="sibTrans" cxnId="{61045401-E758-421B-8DA8-59ABD8E8EB21}">
      <dgm:prSet/>
      <dgm:spPr/>
      <dgm:t>
        <a:bodyPr/>
        <a:lstStyle/>
        <a:p>
          <a:endParaRPr kumimoji="1" lang="ja-JP" altLang="en-US"/>
        </a:p>
      </dgm:t>
    </dgm:pt>
    <dgm:pt modelId="{5973DC0A-6176-492A-A97E-5DDEBA75ED2F}" type="pres">
      <dgm:prSet presAssocID="{11CB5C10-65A0-4F84-B86D-6F47BCEC1926}" presName="Name0" presStyleCnt="0">
        <dgm:presLayoutVars>
          <dgm:dir/>
          <dgm:animLvl val="lvl"/>
          <dgm:resizeHandles val="exact"/>
        </dgm:presLayoutVars>
      </dgm:prSet>
      <dgm:spPr/>
    </dgm:pt>
    <dgm:pt modelId="{BE4773BF-D88E-4A68-8560-06ECE32FFA8A}" type="pres">
      <dgm:prSet presAssocID="{5C4D7B99-BB60-43A4-8DED-D77149721E7D}" presName="Name8" presStyleCnt="0"/>
      <dgm:spPr/>
    </dgm:pt>
    <dgm:pt modelId="{16DCE160-0D91-451A-9807-45320F0AB106}" type="pres">
      <dgm:prSet presAssocID="{5C4D7B99-BB60-43A4-8DED-D77149721E7D}" presName="level" presStyleLbl="node1" presStyleIdx="0" presStyleCnt="5" custScaleX="144937">
        <dgm:presLayoutVars>
          <dgm:chMax val="1"/>
          <dgm:bulletEnabled val="1"/>
        </dgm:presLayoutVars>
      </dgm:prSet>
      <dgm:spPr/>
    </dgm:pt>
    <dgm:pt modelId="{25DACBC6-D1CB-4CC4-B7DB-B1612E19FCA8}" type="pres">
      <dgm:prSet presAssocID="{5C4D7B99-BB60-43A4-8DED-D77149721E7D}" presName="levelTx" presStyleLbl="revTx" presStyleIdx="0" presStyleCnt="0">
        <dgm:presLayoutVars>
          <dgm:chMax val="1"/>
          <dgm:bulletEnabled val="1"/>
        </dgm:presLayoutVars>
      </dgm:prSet>
      <dgm:spPr/>
    </dgm:pt>
    <dgm:pt modelId="{2F154D8B-7B06-47B7-B072-1BEDF6D57911}" type="pres">
      <dgm:prSet presAssocID="{73B46A7C-D1C1-47EE-8CB4-CA052A3B2F9F}" presName="Name8" presStyleCnt="0"/>
      <dgm:spPr/>
    </dgm:pt>
    <dgm:pt modelId="{1DB66077-6761-40CD-9E5D-0C0E88A949D2}" type="pres">
      <dgm:prSet presAssocID="{73B46A7C-D1C1-47EE-8CB4-CA052A3B2F9F}" presName="level" presStyleLbl="node1" presStyleIdx="1" presStyleCnt="5" custScaleX="132238">
        <dgm:presLayoutVars>
          <dgm:chMax val="1"/>
          <dgm:bulletEnabled val="1"/>
        </dgm:presLayoutVars>
      </dgm:prSet>
      <dgm:spPr/>
    </dgm:pt>
    <dgm:pt modelId="{0EF2B71C-AAEF-4E52-8CDB-42DF07EFD3CA}" type="pres">
      <dgm:prSet presAssocID="{73B46A7C-D1C1-47EE-8CB4-CA052A3B2F9F}" presName="levelTx" presStyleLbl="revTx" presStyleIdx="0" presStyleCnt="0">
        <dgm:presLayoutVars>
          <dgm:chMax val="1"/>
          <dgm:bulletEnabled val="1"/>
        </dgm:presLayoutVars>
      </dgm:prSet>
      <dgm:spPr/>
    </dgm:pt>
    <dgm:pt modelId="{5C05E761-4582-40D1-A159-3E8A7E39AF40}" type="pres">
      <dgm:prSet presAssocID="{C0CED011-CE9A-4792-8A9B-F94B51E78CE4}" presName="Name8" presStyleCnt="0"/>
      <dgm:spPr/>
    </dgm:pt>
    <dgm:pt modelId="{C9531F1D-E6F3-48D2-972B-0FF7526A2BB0}" type="pres">
      <dgm:prSet presAssocID="{C0CED011-CE9A-4792-8A9B-F94B51E78CE4}" presName="level" presStyleLbl="node1" presStyleIdx="2" presStyleCnt="5" custScaleX="122143">
        <dgm:presLayoutVars>
          <dgm:chMax val="1"/>
          <dgm:bulletEnabled val="1"/>
        </dgm:presLayoutVars>
      </dgm:prSet>
      <dgm:spPr/>
    </dgm:pt>
    <dgm:pt modelId="{DCECA4A2-5AC8-46BB-89E3-1ACC29E3F6E4}" type="pres">
      <dgm:prSet presAssocID="{C0CED011-CE9A-4792-8A9B-F94B51E78CE4}" presName="levelTx" presStyleLbl="revTx" presStyleIdx="0" presStyleCnt="0">
        <dgm:presLayoutVars>
          <dgm:chMax val="1"/>
          <dgm:bulletEnabled val="1"/>
        </dgm:presLayoutVars>
      </dgm:prSet>
      <dgm:spPr/>
    </dgm:pt>
    <dgm:pt modelId="{C3CEC451-0CE7-415E-9CB9-E4473E7FFC3F}" type="pres">
      <dgm:prSet presAssocID="{A68803AD-197D-485F-B45F-295EEE5977B6}" presName="Name8" presStyleCnt="0"/>
      <dgm:spPr/>
    </dgm:pt>
    <dgm:pt modelId="{BB65A1C6-5EB5-4E18-8480-95CC3CBE8A7F}" type="pres">
      <dgm:prSet presAssocID="{A68803AD-197D-485F-B45F-295EEE5977B6}" presName="level" presStyleLbl="node1" presStyleIdx="3" presStyleCnt="5" custScaleX="100181">
        <dgm:presLayoutVars>
          <dgm:chMax val="1"/>
          <dgm:bulletEnabled val="1"/>
        </dgm:presLayoutVars>
      </dgm:prSet>
      <dgm:spPr/>
    </dgm:pt>
    <dgm:pt modelId="{DC044A15-75FE-401F-9002-3D9838634BEC}" type="pres">
      <dgm:prSet presAssocID="{A68803AD-197D-485F-B45F-295EEE5977B6}" presName="levelTx" presStyleLbl="revTx" presStyleIdx="0" presStyleCnt="0">
        <dgm:presLayoutVars>
          <dgm:chMax val="1"/>
          <dgm:bulletEnabled val="1"/>
        </dgm:presLayoutVars>
      </dgm:prSet>
      <dgm:spPr/>
    </dgm:pt>
    <dgm:pt modelId="{C75AF43B-11EF-49CF-B78F-599E988C6339}" type="pres">
      <dgm:prSet presAssocID="{2FBAEF53-CAD0-4274-A548-257FAF8B3438}" presName="Name8" presStyleCnt="0"/>
      <dgm:spPr/>
    </dgm:pt>
    <dgm:pt modelId="{968F2153-566F-4387-93BC-5CAC740F3C1C}" type="pres">
      <dgm:prSet presAssocID="{2FBAEF53-CAD0-4274-A548-257FAF8B3438}" presName="level" presStyleLbl="node1" presStyleIdx="4" presStyleCnt="5">
        <dgm:presLayoutVars>
          <dgm:chMax val="1"/>
          <dgm:bulletEnabled val="1"/>
        </dgm:presLayoutVars>
      </dgm:prSet>
      <dgm:spPr/>
    </dgm:pt>
    <dgm:pt modelId="{3F0EEAD4-C54B-4590-9C22-9A416A7CB8FE}" type="pres">
      <dgm:prSet presAssocID="{2FBAEF53-CAD0-4274-A548-257FAF8B3438}" presName="levelTx" presStyleLbl="revTx" presStyleIdx="0" presStyleCnt="0">
        <dgm:presLayoutVars>
          <dgm:chMax val="1"/>
          <dgm:bulletEnabled val="1"/>
        </dgm:presLayoutVars>
      </dgm:prSet>
      <dgm:spPr/>
    </dgm:pt>
  </dgm:ptLst>
  <dgm:cxnLst>
    <dgm:cxn modelId="{D6221201-8196-49AA-AD8A-E41D4E3260AC}" type="presOf" srcId="{11CB5C10-65A0-4F84-B86D-6F47BCEC1926}" destId="{5973DC0A-6176-492A-A97E-5DDEBA75ED2F}" srcOrd="0" destOrd="0" presId="urn:microsoft.com/office/officeart/2005/8/layout/pyramid1"/>
    <dgm:cxn modelId="{61045401-E758-421B-8DA8-59ABD8E8EB21}" srcId="{11CB5C10-65A0-4F84-B86D-6F47BCEC1926}" destId="{2FBAEF53-CAD0-4274-A548-257FAF8B3438}" srcOrd="4" destOrd="0" parTransId="{2E953F6A-F8D5-469E-9843-FC6EF461B006}" sibTransId="{9FFEE11A-BD94-4A01-8DFB-8C72FF55002B}"/>
    <dgm:cxn modelId="{4CC7FC0F-2555-4855-A5AD-22EC746F7D88}" type="presOf" srcId="{C0CED011-CE9A-4792-8A9B-F94B51E78CE4}" destId="{DCECA4A2-5AC8-46BB-89E3-1ACC29E3F6E4}" srcOrd="1" destOrd="0" presId="urn:microsoft.com/office/officeart/2005/8/layout/pyramid1"/>
    <dgm:cxn modelId="{1A6CD521-A5DF-481A-B745-31E3012D983E}" type="presOf" srcId="{73B46A7C-D1C1-47EE-8CB4-CA052A3B2F9F}" destId="{1DB66077-6761-40CD-9E5D-0C0E88A949D2}" srcOrd="0" destOrd="0" presId="urn:microsoft.com/office/officeart/2005/8/layout/pyramid1"/>
    <dgm:cxn modelId="{7A223831-0B53-484D-B900-65929A6934D1}" type="presOf" srcId="{73B46A7C-D1C1-47EE-8CB4-CA052A3B2F9F}" destId="{0EF2B71C-AAEF-4E52-8CDB-42DF07EFD3CA}" srcOrd="1" destOrd="0" presId="urn:microsoft.com/office/officeart/2005/8/layout/pyramid1"/>
    <dgm:cxn modelId="{E94F6067-165E-42E5-8473-2A75214F7281}" srcId="{11CB5C10-65A0-4F84-B86D-6F47BCEC1926}" destId="{5C4D7B99-BB60-43A4-8DED-D77149721E7D}" srcOrd="0" destOrd="0" parTransId="{9C717159-DADC-4174-BF67-859360840568}" sibTransId="{6058642F-DDD0-4520-989A-ACD9AAC14987}"/>
    <dgm:cxn modelId="{9D3F314A-F720-4B56-AE4C-10E895873745}" type="presOf" srcId="{2FBAEF53-CAD0-4274-A548-257FAF8B3438}" destId="{3F0EEAD4-C54B-4590-9C22-9A416A7CB8FE}" srcOrd="1" destOrd="0" presId="urn:microsoft.com/office/officeart/2005/8/layout/pyramid1"/>
    <dgm:cxn modelId="{7984724D-C155-4F72-94B2-EA2BC0AB9887}" type="presOf" srcId="{5C4D7B99-BB60-43A4-8DED-D77149721E7D}" destId="{16DCE160-0D91-451A-9807-45320F0AB106}" srcOrd="0" destOrd="0" presId="urn:microsoft.com/office/officeart/2005/8/layout/pyramid1"/>
    <dgm:cxn modelId="{21B3A67E-3801-4AAA-8501-0D61A483E174}" srcId="{11CB5C10-65A0-4F84-B86D-6F47BCEC1926}" destId="{C0CED011-CE9A-4792-8A9B-F94B51E78CE4}" srcOrd="2" destOrd="0" parTransId="{BBB80C3B-92BA-4115-8ABC-889C95950DFE}" sibTransId="{5FB05BB4-19A6-4073-8227-A9B8C568591A}"/>
    <dgm:cxn modelId="{ECC7519B-1C90-4C13-97DC-83032BCB9978}" srcId="{11CB5C10-65A0-4F84-B86D-6F47BCEC1926}" destId="{A68803AD-197D-485F-B45F-295EEE5977B6}" srcOrd="3" destOrd="0" parTransId="{E827FB70-84C6-4CCC-B03F-33938A03198E}" sibTransId="{4C19D2D4-ACB1-4735-B619-0A40A4D2D9DD}"/>
    <dgm:cxn modelId="{6B55AEA4-4F9B-4463-9EAE-7F40D70E3850}" type="presOf" srcId="{A68803AD-197D-485F-B45F-295EEE5977B6}" destId="{DC044A15-75FE-401F-9002-3D9838634BEC}" srcOrd="1" destOrd="0" presId="urn:microsoft.com/office/officeart/2005/8/layout/pyramid1"/>
    <dgm:cxn modelId="{D2C958C7-D351-483A-A2B6-08D6C728948F}" type="presOf" srcId="{C0CED011-CE9A-4792-8A9B-F94B51E78CE4}" destId="{C9531F1D-E6F3-48D2-972B-0FF7526A2BB0}" srcOrd="0" destOrd="0" presId="urn:microsoft.com/office/officeart/2005/8/layout/pyramid1"/>
    <dgm:cxn modelId="{47C209CA-C002-415F-B4CA-CE2889C5341E}" type="presOf" srcId="{A68803AD-197D-485F-B45F-295EEE5977B6}" destId="{BB65A1C6-5EB5-4E18-8480-95CC3CBE8A7F}" srcOrd="0" destOrd="0" presId="urn:microsoft.com/office/officeart/2005/8/layout/pyramid1"/>
    <dgm:cxn modelId="{B64640D2-89A7-48C4-8887-83F70E2C380D}" type="presOf" srcId="{5C4D7B99-BB60-43A4-8DED-D77149721E7D}" destId="{25DACBC6-D1CB-4CC4-B7DB-B1612E19FCA8}" srcOrd="1" destOrd="0" presId="urn:microsoft.com/office/officeart/2005/8/layout/pyramid1"/>
    <dgm:cxn modelId="{E006FBDB-D6B5-477F-9949-90CA5581E289}" type="presOf" srcId="{2FBAEF53-CAD0-4274-A548-257FAF8B3438}" destId="{968F2153-566F-4387-93BC-5CAC740F3C1C}" srcOrd="0" destOrd="0" presId="urn:microsoft.com/office/officeart/2005/8/layout/pyramid1"/>
    <dgm:cxn modelId="{F8886DF4-15DC-44D8-A21E-238CFF44823B}" srcId="{11CB5C10-65A0-4F84-B86D-6F47BCEC1926}" destId="{73B46A7C-D1C1-47EE-8CB4-CA052A3B2F9F}" srcOrd="1" destOrd="0" parTransId="{688B6B12-1B70-4CFF-A9D1-3E9DA5FD8E6C}" sibTransId="{BFF92726-97F5-4F6F-84F4-079A160CC527}"/>
    <dgm:cxn modelId="{4ADB8E88-30CF-461A-98EE-ED0067FFC69D}" type="presParOf" srcId="{5973DC0A-6176-492A-A97E-5DDEBA75ED2F}" destId="{BE4773BF-D88E-4A68-8560-06ECE32FFA8A}" srcOrd="0" destOrd="0" presId="urn:microsoft.com/office/officeart/2005/8/layout/pyramid1"/>
    <dgm:cxn modelId="{0F6922A8-357F-4884-B9BA-DF2886D159F9}" type="presParOf" srcId="{BE4773BF-D88E-4A68-8560-06ECE32FFA8A}" destId="{16DCE160-0D91-451A-9807-45320F0AB106}" srcOrd="0" destOrd="0" presId="urn:microsoft.com/office/officeart/2005/8/layout/pyramid1"/>
    <dgm:cxn modelId="{CA83435B-869B-4D6F-A70E-03B0907F281B}" type="presParOf" srcId="{BE4773BF-D88E-4A68-8560-06ECE32FFA8A}" destId="{25DACBC6-D1CB-4CC4-B7DB-B1612E19FCA8}" srcOrd="1" destOrd="0" presId="urn:microsoft.com/office/officeart/2005/8/layout/pyramid1"/>
    <dgm:cxn modelId="{B76494E4-0F18-4D99-ABDF-0B87C4F734CA}" type="presParOf" srcId="{5973DC0A-6176-492A-A97E-5DDEBA75ED2F}" destId="{2F154D8B-7B06-47B7-B072-1BEDF6D57911}" srcOrd="1" destOrd="0" presId="urn:microsoft.com/office/officeart/2005/8/layout/pyramid1"/>
    <dgm:cxn modelId="{F03FBD31-D16B-4C51-AA5F-8154C59EFB3A}" type="presParOf" srcId="{2F154D8B-7B06-47B7-B072-1BEDF6D57911}" destId="{1DB66077-6761-40CD-9E5D-0C0E88A949D2}" srcOrd="0" destOrd="0" presId="urn:microsoft.com/office/officeart/2005/8/layout/pyramid1"/>
    <dgm:cxn modelId="{9C26EBFF-B75D-43EF-91AE-2C4DF9B65BCC}" type="presParOf" srcId="{2F154D8B-7B06-47B7-B072-1BEDF6D57911}" destId="{0EF2B71C-AAEF-4E52-8CDB-42DF07EFD3CA}" srcOrd="1" destOrd="0" presId="urn:microsoft.com/office/officeart/2005/8/layout/pyramid1"/>
    <dgm:cxn modelId="{FC46BD81-9949-4FAB-A7D4-05CA5BFD17F7}" type="presParOf" srcId="{5973DC0A-6176-492A-A97E-5DDEBA75ED2F}" destId="{5C05E761-4582-40D1-A159-3E8A7E39AF40}" srcOrd="2" destOrd="0" presId="urn:microsoft.com/office/officeart/2005/8/layout/pyramid1"/>
    <dgm:cxn modelId="{40ADAAB4-913C-42CD-93A4-855C12D534DD}" type="presParOf" srcId="{5C05E761-4582-40D1-A159-3E8A7E39AF40}" destId="{C9531F1D-E6F3-48D2-972B-0FF7526A2BB0}" srcOrd="0" destOrd="0" presId="urn:microsoft.com/office/officeart/2005/8/layout/pyramid1"/>
    <dgm:cxn modelId="{37C94989-83A6-4ED5-8BC3-23F4E333BC65}" type="presParOf" srcId="{5C05E761-4582-40D1-A159-3E8A7E39AF40}" destId="{DCECA4A2-5AC8-46BB-89E3-1ACC29E3F6E4}" srcOrd="1" destOrd="0" presId="urn:microsoft.com/office/officeart/2005/8/layout/pyramid1"/>
    <dgm:cxn modelId="{66E10E77-1599-40B7-8372-FF5201C7E453}" type="presParOf" srcId="{5973DC0A-6176-492A-A97E-5DDEBA75ED2F}" destId="{C3CEC451-0CE7-415E-9CB9-E4473E7FFC3F}" srcOrd="3" destOrd="0" presId="urn:microsoft.com/office/officeart/2005/8/layout/pyramid1"/>
    <dgm:cxn modelId="{1F9CD236-87B3-44F7-8D2B-27DBAF05968D}" type="presParOf" srcId="{C3CEC451-0CE7-415E-9CB9-E4473E7FFC3F}" destId="{BB65A1C6-5EB5-4E18-8480-95CC3CBE8A7F}" srcOrd="0" destOrd="0" presId="urn:microsoft.com/office/officeart/2005/8/layout/pyramid1"/>
    <dgm:cxn modelId="{07E2B3A0-D205-4E98-8B10-76343652CA24}" type="presParOf" srcId="{C3CEC451-0CE7-415E-9CB9-E4473E7FFC3F}" destId="{DC044A15-75FE-401F-9002-3D9838634BEC}" srcOrd="1" destOrd="0" presId="urn:microsoft.com/office/officeart/2005/8/layout/pyramid1"/>
    <dgm:cxn modelId="{2D29D533-4551-429C-A1C1-AA7C5BAD2C18}" type="presParOf" srcId="{5973DC0A-6176-492A-A97E-5DDEBA75ED2F}" destId="{C75AF43B-11EF-49CF-B78F-599E988C6339}" srcOrd="4" destOrd="0" presId="urn:microsoft.com/office/officeart/2005/8/layout/pyramid1"/>
    <dgm:cxn modelId="{1B39361C-7FE3-4CFC-99D6-5A71CA799E07}" type="presParOf" srcId="{C75AF43B-11EF-49CF-B78F-599E988C6339}" destId="{968F2153-566F-4387-93BC-5CAC740F3C1C}" srcOrd="0" destOrd="0" presId="urn:microsoft.com/office/officeart/2005/8/layout/pyramid1"/>
    <dgm:cxn modelId="{33D1C6CB-231D-458D-BA94-D8742C36F466}" type="presParOf" srcId="{C75AF43B-11EF-49CF-B78F-599E988C6339}" destId="{3F0EEAD4-C54B-4590-9C22-9A416A7CB8FE}"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CBC61-7825-4794-B5D6-C5E4C61B3350}">
      <dsp:nvSpPr>
        <dsp:cNvPr id="0" name=""/>
        <dsp:cNvSpPr/>
      </dsp:nvSpPr>
      <dsp:spPr>
        <a:xfrm>
          <a:off x="1488236" y="879"/>
          <a:ext cx="1569251" cy="784625"/>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altLang="ja-JP" sz="2500" b="1" kern="1200" dirty="0">
              <a:latin typeface="HGS明朝B" panose="02020800000000000000" pitchFamily="18" charset="-128"/>
              <a:ea typeface="HGS明朝B" panose="02020800000000000000" pitchFamily="18" charset="-128"/>
            </a:rPr>
            <a:t>〈</a:t>
          </a:r>
          <a:r>
            <a:rPr kumimoji="1" lang="ja-JP" altLang="en-US" sz="2500" b="1" kern="1200" dirty="0">
              <a:latin typeface="HGS明朝B" panose="02020800000000000000" pitchFamily="18" charset="-128"/>
              <a:ea typeface="HGS明朝B" panose="02020800000000000000" pitchFamily="18" charset="-128"/>
            </a:rPr>
            <a:t>感情</a:t>
          </a:r>
          <a:r>
            <a:rPr kumimoji="1" lang="en-US" altLang="ja-JP" sz="2500" b="1" kern="1200" dirty="0">
              <a:latin typeface="HGS明朝B" panose="02020800000000000000" pitchFamily="18" charset="-128"/>
              <a:ea typeface="HGS明朝B" panose="02020800000000000000" pitchFamily="18" charset="-128"/>
            </a:rPr>
            <a:t>〉</a:t>
          </a:r>
          <a:endParaRPr kumimoji="1" lang="ja-JP" altLang="en-US" sz="2500" b="1" kern="1200" dirty="0">
            <a:latin typeface="HGS明朝B" panose="02020800000000000000" pitchFamily="18" charset="-128"/>
            <a:ea typeface="HGS明朝B" panose="02020800000000000000" pitchFamily="18" charset="-128"/>
          </a:endParaRPr>
        </a:p>
      </dsp:txBody>
      <dsp:txXfrm>
        <a:off x="1511217" y="23860"/>
        <a:ext cx="1523289" cy="738663"/>
      </dsp:txXfrm>
    </dsp:sp>
    <dsp:sp modelId="{5D5DF6A8-D4BF-4737-AC83-4A35AC09DAB0}">
      <dsp:nvSpPr>
        <dsp:cNvPr id="0" name=""/>
        <dsp:cNvSpPr/>
      </dsp:nvSpPr>
      <dsp:spPr>
        <a:xfrm rot="3600000">
          <a:off x="2511873" y="1377932"/>
          <a:ext cx="817609" cy="274619"/>
        </a:xfrm>
        <a:prstGeom prst="lef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latin typeface="HGS明朝B" panose="02020800000000000000" pitchFamily="18" charset="-128"/>
            <a:ea typeface="HGS明朝B" panose="02020800000000000000" pitchFamily="18" charset="-128"/>
          </a:endParaRPr>
        </a:p>
      </dsp:txBody>
      <dsp:txXfrm>
        <a:off x="2594259" y="1432856"/>
        <a:ext cx="652837" cy="164771"/>
      </dsp:txXfrm>
    </dsp:sp>
    <dsp:sp modelId="{EB037BE0-50A7-4D64-8D6B-1618A9CC490C}">
      <dsp:nvSpPr>
        <dsp:cNvPr id="0" name=""/>
        <dsp:cNvSpPr/>
      </dsp:nvSpPr>
      <dsp:spPr>
        <a:xfrm>
          <a:off x="2783868" y="2244979"/>
          <a:ext cx="1569251" cy="784625"/>
        </a:xfrm>
        <a:prstGeom prst="roundRect">
          <a:avLst>
            <a:gd name="adj" fmla="val 1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altLang="ja-JP" sz="2500" kern="1200" dirty="0">
              <a:latin typeface="HGS明朝B" panose="02020800000000000000" pitchFamily="18" charset="-128"/>
              <a:ea typeface="HGS明朝B" panose="02020800000000000000" pitchFamily="18" charset="-128"/>
            </a:rPr>
            <a:t>〈</a:t>
          </a:r>
          <a:r>
            <a:rPr kumimoji="1" lang="ja-JP" altLang="en-US" sz="2500" kern="1200" dirty="0">
              <a:latin typeface="HGS明朝B" panose="02020800000000000000" pitchFamily="18" charset="-128"/>
              <a:ea typeface="HGS明朝B" panose="02020800000000000000" pitchFamily="18" charset="-128"/>
            </a:rPr>
            <a:t>遊び</a:t>
          </a:r>
          <a:r>
            <a:rPr kumimoji="1" lang="en-US" altLang="ja-JP" sz="2500" kern="1200" dirty="0">
              <a:latin typeface="HGS明朝B" panose="02020800000000000000" pitchFamily="18" charset="-128"/>
              <a:ea typeface="HGS明朝B" panose="02020800000000000000" pitchFamily="18" charset="-128"/>
            </a:rPr>
            <a:t>〉</a:t>
          </a:r>
          <a:endParaRPr kumimoji="1" lang="ja-JP" altLang="en-US" sz="2500" kern="1200" dirty="0">
            <a:latin typeface="HGS明朝B" panose="02020800000000000000" pitchFamily="18" charset="-128"/>
            <a:ea typeface="HGS明朝B" panose="02020800000000000000" pitchFamily="18" charset="-128"/>
          </a:endParaRPr>
        </a:p>
      </dsp:txBody>
      <dsp:txXfrm>
        <a:off x="2806849" y="2267960"/>
        <a:ext cx="1523289" cy="738663"/>
      </dsp:txXfrm>
    </dsp:sp>
    <dsp:sp modelId="{2D2955D9-C9E1-4AB4-A7C9-EDFFF65CC5B9}">
      <dsp:nvSpPr>
        <dsp:cNvPr id="0" name=""/>
        <dsp:cNvSpPr/>
      </dsp:nvSpPr>
      <dsp:spPr>
        <a:xfrm rot="10800000">
          <a:off x="1864057" y="2499982"/>
          <a:ext cx="817609" cy="274619"/>
        </a:xfrm>
        <a:prstGeom prst="leftRightArrow">
          <a:avLst>
            <a:gd name="adj1" fmla="val 60000"/>
            <a:gd name="adj2" fmla="val 50000"/>
          </a:avLst>
        </a:prstGeom>
        <a:solidFill>
          <a:schemeClr val="accent2">
            <a:shade val="90000"/>
            <a:hueOff val="-240726"/>
            <a:satOff val="1208"/>
            <a:lumOff val="121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latin typeface="HGS明朝B" panose="02020800000000000000" pitchFamily="18" charset="-128"/>
            <a:ea typeface="HGS明朝B" panose="02020800000000000000" pitchFamily="18" charset="-128"/>
          </a:endParaRPr>
        </a:p>
      </dsp:txBody>
      <dsp:txXfrm rot="10800000">
        <a:off x="1946443" y="2554906"/>
        <a:ext cx="652837" cy="164771"/>
      </dsp:txXfrm>
    </dsp:sp>
    <dsp:sp modelId="{B433CEC1-2747-4F98-BF51-F4BD0B973CEE}">
      <dsp:nvSpPr>
        <dsp:cNvPr id="0" name=""/>
        <dsp:cNvSpPr/>
      </dsp:nvSpPr>
      <dsp:spPr>
        <a:xfrm>
          <a:off x="192604" y="2244979"/>
          <a:ext cx="1569251" cy="784625"/>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altLang="ja-JP" sz="2500" kern="1200" dirty="0">
              <a:latin typeface="HGS明朝B" panose="02020800000000000000" pitchFamily="18" charset="-128"/>
              <a:ea typeface="HGS明朝B" panose="02020800000000000000" pitchFamily="18" charset="-128"/>
            </a:rPr>
            <a:t>〈</a:t>
          </a:r>
          <a:r>
            <a:rPr kumimoji="1" lang="ja-JP" altLang="en-US" sz="2500" kern="1200" dirty="0">
              <a:latin typeface="HGS明朝B" panose="02020800000000000000" pitchFamily="18" charset="-128"/>
              <a:ea typeface="HGS明朝B" panose="02020800000000000000" pitchFamily="18" charset="-128"/>
            </a:rPr>
            <a:t>仲間</a:t>
          </a:r>
          <a:r>
            <a:rPr kumimoji="1" lang="en-US" altLang="ja-JP" sz="2500" kern="1200" dirty="0">
              <a:latin typeface="HGS明朝B" panose="02020800000000000000" pitchFamily="18" charset="-128"/>
              <a:ea typeface="HGS明朝B" panose="02020800000000000000" pitchFamily="18" charset="-128"/>
            </a:rPr>
            <a:t>〉</a:t>
          </a:r>
          <a:endParaRPr kumimoji="1" lang="ja-JP" altLang="en-US" sz="2500" kern="1200" dirty="0">
            <a:latin typeface="HGS明朝B" panose="02020800000000000000" pitchFamily="18" charset="-128"/>
            <a:ea typeface="HGS明朝B" panose="02020800000000000000" pitchFamily="18" charset="-128"/>
          </a:endParaRPr>
        </a:p>
      </dsp:txBody>
      <dsp:txXfrm>
        <a:off x="215585" y="2267960"/>
        <a:ext cx="1523289" cy="738663"/>
      </dsp:txXfrm>
    </dsp:sp>
    <dsp:sp modelId="{B0214053-F35C-40BB-920D-C401F1E52FFA}">
      <dsp:nvSpPr>
        <dsp:cNvPr id="0" name=""/>
        <dsp:cNvSpPr/>
      </dsp:nvSpPr>
      <dsp:spPr>
        <a:xfrm rot="18000000">
          <a:off x="1216241" y="1377932"/>
          <a:ext cx="817609" cy="274619"/>
        </a:xfrm>
        <a:prstGeom prst="leftRightArrow">
          <a:avLst>
            <a:gd name="adj1" fmla="val 60000"/>
            <a:gd name="adj2" fmla="val 50000"/>
          </a:avLst>
        </a:prstGeom>
        <a:solidFill>
          <a:schemeClr val="accent2">
            <a:shade val="90000"/>
            <a:hueOff val="-481452"/>
            <a:satOff val="2416"/>
            <a:lumOff val="242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latin typeface="HGS明朝B" panose="02020800000000000000" pitchFamily="18" charset="-128"/>
            <a:ea typeface="HGS明朝B" panose="02020800000000000000" pitchFamily="18" charset="-128"/>
          </a:endParaRPr>
        </a:p>
      </dsp:txBody>
      <dsp:txXfrm>
        <a:off x="1298627" y="1432856"/>
        <a:ext cx="652837" cy="164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E160-0D91-451A-9807-45320F0AB106}">
      <dsp:nvSpPr>
        <dsp:cNvPr id="0" name=""/>
        <dsp:cNvSpPr/>
      </dsp:nvSpPr>
      <dsp:spPr>
        <a:xfrm>
          <a:off x="1345326" y="0"/>
          <a:ext cx="1098326" cy="686632"/>
        </a:xfrm>
        <a:prstGeom prst="trapezoid">
          <a:avLst>
            <a:gd name="adj" fmla="val 55182"/>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dirty="0">
            <a:solidFill>
              <a:schemeClr val="bg1"/>
            </a:solidFill>
            <a:latin typeface="HGS明朝B" panose="02020800000000000000" pitchFamily="18" charset="-128"/>
            <a:ea typeface="HGS明朝B" panose="02020800000000000000" pitchFamily="18" charset="-128"/>
          </a:endParaRPr>
        </a:p>
      </dsp:txBody>
      <dsp:txXfrm>
        <a:off x="1345326" y="0"/>
        <a:ext cx="1098326" cy="686632"/>
      </dsp:txXfrm>
    </dsp:sp>
    <dsp:sp modelId="{1DB66077-6761-40CD-9E5D-0C0E88A949D2}">
      <dsp:nvSpPr>
        <dsp:cNvPr id="0" name=""/>
        <dsp:cNvSpPr/>
      </dsp:nvSpPr>
      <dsp:spPr>
        <a:xfrm>
          <a:off x="892395" y="686632"/>
          <a:ext cx="2004188" cy="686632"/>
        </a:xfrm>
        <a:prstGeom prst="trapezoid">
          <a:avLst>
            <a:gd name="adj" fmla="val 55182"/>
          </a:avLst>
        </a:prstGeom>
        <a:gradFill rotWithShape="0">
          <a:gsLst>
            <a:gs pos="0">
              <a:schemeClr val="accent2">
                <a:shade val="80000"/>
                <a:hueOff val="-120354"/>
                <a:satOff val="2542"/>
                <a:lumOff val="6770"/>
                <a:alphaOff val="0"/>
                <a:satMod val="103000"/>
                <a:lumMod val="102000"/>
                <a:tint val="94000"/>
              </a:schemeClr>
            </a:gs>
            <a:gs pos="50000">
              <a:schemeClr val="accent2">
                <a:shade val="80000"/>
                <a:hueOff val="-120354"/>
                <a:satOff val="2542"/>
                <a:lumOff val="6770"/>
                <a:alphaOff val="0"/>
                <a:satMod val="110000"/>
                <a:lumMod val="100000"/>
                <a:shade val="100000"/>
              </a:schemeClr>
            </a:gs>
            <a:gs pos="100000">
              <a:schemeClr val="accent2">
                <a:shade val="80000"/>
                <a:hueOff val="-120354"/>
                <a:satOff val="2542"/>
                <a:lumOff val="677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S明朝B" panose="02020800000000000000" pitchFamily="18" charset="-128"/>
              <a:ea typeface="HGS明朝B" panose="02020800000000000000" pitchFamily="18" charset="-128"/>
            </a:rPr>
            <a:t>ビジョン</a:t>
          </a:r>
        </a:p>
      </dsp:txBody>
      <dsp:txXfrm>
        <a:off x="1243128" y="686632"/>
        <a:ext cx="1302722" cy="686632"/>
      </dsp:txXfrm>
    </dsp:sp>
    <dsp:sp modelId="{C9531F1D-E6F3-48D2-972B-0FF7526A2BB0}">
      <dsp:nvSpPr>
        <dsp:cNvPr id="0" name=""/>
        <dsp:cNvSpPr/>
      </dsp:nvSpPr>
      <dsp:spPr>
        <a:xfrm>
          <a:off x="506097" y="1373264"/>
          <a:ext cx="2776783" cy="686632"/>
        </a:xfrm>
        <a:prstGeom prst="trapezoid">
          <a:avLst>
            <a:gd name="adj" fmla="val 55182"/>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dirty="0">
            <a:solidFill>
              <a:schemeClr val="bg1"/>
            </a:solidFill>
            <a:latin typeface="HGS明朝B" panose="02020800000000000000" pitchFamily="18" charset="-128"/>
            <a:ea typeface="HGS明朝B" panose="02020800000000000000" pitchFamily="18" charset="-128"/>
          </a:endParaRPr>
        </a:p>
      </dsp:txBody>
      <dsp:txXfrm>
        <a:off x="992034" y="1373264"/>
        <a:ext cx="1804909" cy="686632"/>
      </dsp:txXfrm>
    </dsp:sp>
    <dsp:sp modelId="{BB65A1C6-5EB5-4E18-8480-95CC3CBE8A7F}">
      <dsp:nvSpPr>
        <dsp:cNvPr id="0" name=""/>
        <dsp:cNvSpPr/>
      </dsp:nvSpPr>
      <dsp:spPr>
        <a:xfrm>
          <a:off x="376154" y="2059896"/>
          <a:ext cx="3036669" cy="686632"/>
        </a:xfrm>
        <a:prstGeom prst="trapezoid">
          <a:avLst>
            <a:gd name="adj" fmla="val 55182"/>
          </a:avLst>
        </a:prstGeom>
        <a:gradFill rotWithShape="0">
          <a:gsLst>
            <a:gs pos="0">
              <a:schemeClr val="accent2">
                <a:shade val="80000"/>
                <a:hueOff val="-361061"/>
                <a:satOff val="7625"/>
                <a:lumOff val="20311"/>
                <a:alphaOff val="0"/>
                <a:satMod val="103000"/>
                <a:lumMod val="102000"/>
                <a:tint val="94000"/>
              </a:schemeClr>
            </a:gs>
            <a:gs pos="50000">
              <a:schemeClr val="accent2">
                <a:shade val="80000"/>
                <a:hueOff val="-361061"/>
                <a:satOff val="7625"/>
                <a:lumOff val="20311"/>
                <a:alphaOff val="0"/>
                <a:satMod val="110000"/>
                <a:lumMod val="100000"/>
                <a:shade val="100000"/>
              </a:schemeClr>
            </a:gs>
            <a:gs pos="100000">
              <a:schemeClr val="accent2">
                <a:shade val="80000"/>
                <a:hueOff val="-361061"/>
                <a:satOff val="7625"/>
                <a:lumOff val="2031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S明朝B" panose="02020800000000000000" pitchFamily="18" charset="-128"/>
              <a:ea typeface="HGS明朝B" panose="02020800000000000000" pitchFamily="18" charset="-128"/>
            </a:rPr>
            <a:t>戦術</a:t>
          </a:r>
        </a:p>
      </dsp:txBody>
      <dsp:txXfrm>
        <a:off x="907571" y="2059896"/>
        <a:ext cx="1973835" cy="686632"/>
      </dsp:txXfrm>
    </dsp:sp>
    <dsp:sp modelId="{968F2153-566F-4387-93BC-5CAC740F3C1C}">
      <dsp:nvSpPr>
        <dsp:cNvPr id="0" name=""/>
        <dsp:cNvSpPr/>
      </dsp:nvSpPr>
      <dsp:spPr>
        <a:xfrm>
          <a:off x="0" y="2746528"/>
          <a:ext cx="3788979" cy="686632"/>
        </a:xfrm>
        <a:prstGeom prst="trapezoid">
          <a:avLst>
            <a:gd name="adj" fmla="val 55182"/>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HGS明朝B" panose="02020800000000000000" pitchFamily="18" charset="-128"/>
              <a:ea typeface="HGS明朝B" panose="02020800000000000000" pitchFamily="18" charset="-128"/>
            </a:rPr>
            <a:t>戦略</a:t>
          </a:r>
        </a:p>
      </dsp:txBody>
      <dsp:txXfrm>
        <a:off x="663071" y="2746528"/>
        <a:ext cx="2462836" cy="68663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288B1D6D-3976-4859-A696-0FC482529A40}" type="datetimeFigureOut">
              <a:rPr kumimoji="1" lang="ja-JP" altLang="en-US" smtClean="0"/>
              <a:t>2021/4/24</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9FDEC879-063F-4631-9F05-F02C4D84CBBF}" type="slidenum">
              <a:rPr kumimoji="1" lang="ja-JP" altLang="en-US" smtClean="0"/>
              <a:t>‹#›</a:t>
            </a:fld>
            <a:endParaRPr kumimoji="1" lang="ja-JP" altLang="en-US"/>
          </a:p>
        </p:txBody>
      </p:sp>
    </p:spTree>
    <p:extLst>
      <p:ext uri="{BB962C8B-B14F-4D97-AF65-F5344CB8AC3E}">
        <p14:creationId xmlns:p14="http://schemas.microsoft.com/office/powerpoint/2010/main" val="2786487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2</a:t>
            </a:fld>
            <a:endParaRPr kumimoji="1" lang="ja-JP" altLang="en-US"/>
          </a:p>
        </p:txBody>
      </p:sp>
    </p:spTree>
    <p:extLst>
      <p:ext uri="{BB962C8B-B14F-4D97-AF65-F5344CB8AC3E}">
        <p14:creationId xmlns:p14="http://schemas.microsoft.com/office/powerpoint/2010/main" val="233935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3</a:t>
            </a:fld>
            <a:endParaRPr kumimoji="1" lang="ja-JP" altLang="en-US"/>
          </a:p>
        </p:txBody>
      </p:sp>
    </p:spTree>
    <p:extLst>
      <p:ext uri="{BB962C8B-B14F-4D97-AF65-F5344CB8AC3E}">
        <p14:creationId xmlns:p14="http://schemas.microsoft.com/office/powerpoint/2010/main" val="423420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4</a:t>
            </a:fld>
            <a:endParaRPr kumimoji="1" lang="ja-JP" altLang="en-US"/>
          </a:p>
        </p:txBody>
      </p:sp>
    </p:spTree>
    <p:extLst>
      <p:ext uri="{BB962C8B-B14F-4D97-AF65-F5344CB8AC3E}">
        <p14:creationId xmlns:p14="http://schemas.microsoft.com/office/powerpoint/2010/main" val="271142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7</a:t>
            </a:fld>
            <a:endParaRPr kumimoji="1" lang="ja-JP" altLang="en-US"/>
          </a:p>
        </p:txBody>
      </p:sp>
    </p:spTree>
    <p:extLst>
      <p:ext uri="{BB962C8B-B14F-4D97-AF65-F5344CB8AC3E}">
        <p14:creationId xmlns:p14="http://schemas.microsoft.com/office/powerpoint/2010/main" val="216204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15</a:t>
            </a:fld>
            <a:endParaRPr kumimoji="1" lang="ja-JP" altLang="en-US"/>
          </a:p>
        </p:txBody>
      </p:sp>
    </p:spTree>
    <p:extLst>
      <p:ext uri="{BB962C8B-B14F-4D97-AF65-F5344CB8AC3E}">
        <p14:creationId xmlns:p14="http://schemas.microsoft.com/office/powerpoint/2010/main" val="55646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私たちは五感をたよりに生活しています。</a:t>
            </a:r>
          </a:p>
          <a:p>
            <a:r>
              <a:rPr lang="ja-JP" altLang="en-US" sz="1300" dirty="0"/>
              <a:t>五感の知覚の割合は、視覚</a:t>
            </a:r>
            <a:r>
              <a:rPr lang="en-US" altLang="ja-JP" sz="1300" dirty="0"/>
              <a:t>83%</a:t>
            </a:r>
            <a:r>
              <a:rPr lang="ja-JP" altLang="en-US" sz="1300" dirty="0" err="1"/>
              <a:t>、</a:t>
            </a:r>
            <a:r>
              <a:rPr lang="ja-JP" altLang="en-US" sz="1300" dirty="0"/>
              <a:t>聴覚</a:t>
            </a:r>
            <a:r>
              <a:rPr lang="en-US" altLang="ja-JP" sz="1300" dirty="0"/>
              <a:t>11%</a:t>
            </a:r>
            <a:r>
              <a:rPr lang="ja-JP" altLang="en-US" sz="1300" dirty="0" err="1"/>
              <a:t>、</a:t>
            </a:r>
            <a:r>
              <a:rPr lang="ja-JP" altLang="en-US" sz="1300" dirty="0"/>
              <a:t>臭覚</a:t>
            </a:r>
            <a:r>
              <a:rPr lang="en-US" altLang="ja-JP" sz="1300" dirty="0"/>
              <a:t>3.5</a:t>
            </a:r>
            <a:r>
              <a:rPr lang="ja-JP" altLang="en-US" sz="1300" dirty="0"/>
              <a:t>％、触覚</a:t>
            </a:r>
            <a:r>
              <a:rPr lang="en-US" altLang="ja-JP" sz="1300" dirty="0"/>
              <a:t>1.5%</a:t>
            </a:r>
            <a:r>
              <a:rPr lang="ja-JP" altLang="en-US" sz="1300" dirty="0" err="1"/>
              <a:t>、</a:t>
            </a:r>
            <a:r>
              <a:rPr lang="ja-JP" altLang="en-US" sz="1300" dirty="0"/>
              <a:t>味覚</a:t>
            </a:r>
            <a:r>
              <a:rPr lang="en-US" altLang="ja-JP" sz="1300" dirty="0"/>
              <a:t>1%</a:t>
            </a:r>
            <a:r>
              <a:rPr lang="ja-JP" altLang="en-US" sz="1300" dirty="0" err="1"/>
              <a:t>、</a:t>
            </a:r>
            <a:r>
              <a:rPr lang="ja-JP" altLang="en-US" sz="1300" dirty="0"/>
              <a:t>だそうです。（こんな割合で生活してるようです。）</a:t>
            </a:r>
          </a:p>
          <a:p>
            <a:r>
              <a:rPr lang="ja-JP" altLang="en-US" sz="1300" dirty="0"/>
              <a:t> </a:t>
            </a:r>
          </a:p>
          <a:p>
            <a:r>
              <a:rPr lang="ja-JP" altLang="en-US" sz="1300" dirty="0"/>
              <a:t>私の音楽作業は視覚と聴覚を合わせた、計</a:t>
            </a:r>
            <a:r>
              <a:rPr lang="en-US" altLang="ja-JP" sz="1300" dirty="0"/>
              <a:t>94</a:t>
            </a:r>
            <a:r>
              <a:rPr lang="ja-JP" altLang="en-US" sz="1300" dirty="0"/>
              <a:t>％を集中させてしまっているわけで</a:t>
            </a:r>
            <a:r>
              <a:rPr lang="ja-JP" altLang="en-US" sz="1300" dirty="0" err="1"/>
              <a:t>、、</a:t>
            </a:r>
            <a:r>
              <a:rPr lang="ja-JP" altLang="en-US" sz="1300" dirty="0"/>
              <a:t>触覚の</a:t>
            </a:r>
            <a:r>
              <a:rPr lang="en-US" altLang="ja-JP" sz="1300" dirty="0"/>
              <a:t>1.5</a:t>
            </a:r>
            <a:r>
              <a:rPr lang="ja-JP" altLang="en-US" sz="1300" dirty="0"/>
              <a:t>％なんて知覚しにくい環境であることは確かなわけで</a:t>
            </a:r>
            <a:r>
              <a:rPr lang="ja-JP" altLang="en-US" sz="1300" dirty="0" err="1"/>
              <a:t>、、</a:t>
            </a:r>
            <a:r>
              <a:rPr lang="ja-JP" altLang="en-US" sz="1300" dirty="0"/>
              <a:t>つまりは、熱さに気付かず低温やけどしたということですね</a:t>
            </a:r>
            <a:r>
              <a:rPr lang="en-US" altLang="ja-JP" sz="1300" dirty="0"/>
              <a:t>…</a:t>
            </a:r>
            <a:r>
              <a:rPr lang="ja-JP" altLang="en-US" sz="1300" dirty="0" err="1"/>
              <a:t>。</a:t>
            </a:r>
            <a:endParaRPr lang="ja-JP" altLang="en-US" sz="1300" dirty="0"/>
          </a:p>
          <a:p>
            <a:r>
              <a:rPr lang="ja-JP" altLang="en-US" sz="1300" dirty="0"/>
              <a:t> </a:t>
            </a:r>
          </a:p>
          <a:p>
            <a:r>
              <a:rPr lang="ja-JP" altLang="en-US" sz="1300" dirty="0"/>
              <a:t>五感というものはおもしろいもので、ある感覚を遮断すれば、その他の感覚が研ぎすまされます。目を閉じれば、第二位の聴覚が一番の知覚になるわけです。目を閉じたまま、耳を閉じれば、第三位の臭覚が一番の知覚になるわけです。鼻をふさげば</a:t>
            </a:r>
            <a:r>
              <a:rPr lang="ja-JP" altLang="en-US" sz="1300" dirty="0" err="1"/>
              <a:t>、、</a:t>
            </a:r>
            <a:r>
              <a:rPr lang="ja-JP" altLang="en-US" sz="1300" dirty="0"/>
              <a:t>窒息します</a:t>
            </a:r>
            <a:r>
              <a:rPr lang="en-US" altLang="ja-JP" sz="1300" dirty="0"/>
              <a:t>w</a:t>
            </a:r>
            <a:r>
              <a:rPr lang="ja-JP" altLang="en-US" sz="1300" dirty="0" err="1"/>
              <a:t>。</a:t>
            </a:r>
            <a:endParaRPr lang="ja-JP" altLang="en-US" sz="1300" dirty="0"/>
          </a:p>
          <a:p>
            <a:r>
              <a:rPr lang="ja-JP" altLang="en-US" sz="1300" dirty="0"/>
              <a:t> </a:t>
            </a:r>
          </a:p>
          <a:p>
            <a:r>
              <a:rPr lang="ja-JP" altLang="en-US" sz="1300" dirty="0"/>
              <a:t>そうそう、五感の話でおもしろいのがあるんですよ。五感のうち臭覚（嗅覚）だけが、脳の直接感情を司る大脳辺縁系に情報を送ることができるという話です。そう、ニオイだけが、脳に、感情に、直接作用を及ぼすのです。おもしろいですね。（アロマでリラックスって</a:t>
            </a:r>
            <a:r>
              <a:rPr lang="ja-JP" altLang="en-US" sz="1300" dirty="0" err="1"/>
              <a:t>のも納</a:t>
            </a:r>
            <a:r>
              <a:rPr lang="ja-JP" altLang="en-US" sz="1300" dirty="0"/>
              <a:t>得かも）</a:t>
            </a:r>
          </a:p>
          <a:p>
            <a:endParaRPr kumimoji="1" lang="ja-JP" altLang="en-US" dirty="0"/>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20</a:t>
            </a:fld>
            <a:endParaRPr kumimoji="1" lang="ja-JP" altLang="en-US"/>
          </a:p>
        </p:txBody>
      </p:sp>
    </p:spTree>
    <p:extLst>
      <p:ext uri="{BB962C8B-B14F-4D97-AF65-F5344CB8AC3E}">
        <p14:creationId xmlns:p14="http://schemas.microsoft.com/office/powerpoint/2010/main" val="276665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人間がリラックスしている状態を</a:t>
            </a:r>
          </a:p>
          <a:p>
            <a:r>
              <a:rPr lang="ja-JP" altLang="en-US" dirty="0"/>
              <a:t>生理学的に説明すると</a:t>
            </a:r>
          </a:p>
          <a:p>
            <a:r>
              <a:rPr lang="en-US" altLang="ja-JP" b="1" dirty="0"/>
              <a:t>『</a:t>
            </a:r>
            <a:r>
              <a:rPr lang="ja-JP" altLang="en-US" b="1" dirty="0"/>
              <a:t>筋肉がほどよく弛緩している状態をいいます</a:t>
            </a:r>
            <a:r>
              <a:rPr lang="en-US" altLang="ja-JP" b="1" dirty="0"/>
              <a:t>』</a:t>
            </a:r>
            <a:endParaRPr lang="ja-JP" altLang="en-US" dirty="0"/>
          </a:p>
          <a:p>
            <a:br>
              <a:rPr lang="ja-JP" altLang="en-US" b="1" dirty="0"/>
            </a:br>
            <a:endParaRPr lang="ja-JP" altLang="en-US" dirty="0"/>
          </a:p>
          <a:p>
            <a:r>
              <a:rPr lang="ja-JP" altLang="en-US" b="1" dirty="0"/>
              <a:t>この筋肉の弛緩は人が視覚から感じる</a:t>
            </a:r>
            <a:endParaRPr lang="ja-JP" altLang="en-US" dirty="0"/>
          </a:p>
          <a:p>
            <a:r>
              <a:rPr lang="ja-JP" altLang="en-US" b="1" dirty="0"/>
              <a:t>光の具合によって変化します。</a:t>
            </a:r>
            <a:endParaRPr lang="ja-JP" altLang="en-US" dirty="0"/>
          </a:p>
          <a:p>
            <a:br>
              <a:rPr lang="ja-JP" altLang="en-US" b="1" dirty="0"/>
            </a:br>
            <a:endParaRPr lang="ja-JP" altLang="en-US" dirty="0"/>
          </a:p>
          <a:p>
            <a:r>
              <a:rPr lang="ja-JP" altLang="en-US" b="1" dirty="0"/>
              <a:t>要するに</a:t>
            </a:r>
            <a:endParaRPr lang="ja-JP" altLang="en-US" dirty="0"/>
          </a:p>
          <a:p>
            <a:r>
              <a:rPr lang="ja-JP" altLang="en-US" b="1" dirty="0"/>
              <a:t>どんな色のどんな光をどの程度感じるかによって、</a:t>
            </a:r>
            <a:endParaRPr lang="ja-JP" altLang="en-US" dirty="0"/>
          </a:p>
          <a:p>
            <a:r>
              <a:rPr lang="ja-JP" altLang="en-US" b="1" dirty="0"/>
              <a:t>筋肉の弛緩のパターンが決まってきます</a:t>
            </a:r>
            <a:endParaRPr lang="ja-JP" altLang="en-US" dirty="0"/>
          </a:p>
          <a:p>
            <a:br>
              <a:rPr lang="ja-JP" altLang="en-US" b="1" dirty="0"/>
            </a:br>
            <a:endParaRPr lang="ja-JP" altLang="en-US" dirty="0"/>
          </a:p>
          <a:p>
            <a:r>
              <a:rPr lang="ja-JP" altLang="en-US" b="1" dirty="0"/>
              <a:t>そして</a:t>
            </a:r>
            <a:endParaRPr lang="ja-JP" altLang="en-US" dirty="0"/>
          </a:p>
          <a:p>
            <a:r>
              <a:rPr lang="ja-JP" altLang="en-US" b="1" dirty="0"/>
              <a:t>筋肉が緊張と弛緩をくりかえす現象を、</a:t>
            </a:r>
            <a:endParaRPr lang="ja-JP" altLang="en-US" dirty="0"/>
          </a:p>
          <a:p>
            <a:r>
              <a:rPr lang="ja-JP" altLang="en-US" b="1" dirty="0"/>
              <a:t>脳波と汗の分泌量から分析して数値化したものを</a:t>
            </a:r>
            <a:endParaRPr lang="ja-JP" altLang="en-US" dirty="0"/>
          </a:p>
          <a:p>
            <a:r>
              <a:rPr lang="ja-JP" altLang="en-US" b="1" dirty="0"/>
              <a:t>ライト・トーナス値と言います</a:t>
            </a:r>
            <a:endParaRPr lang="ja-JP" altLang="en-US" dirty="0"/>
          </a:p>
          <a:p>
            <a:r>
              <a:rPr lang="ja-JP" altLang="en-US" dirty="0"/>
              <a:t>＜余談ですが弛緩（チカン）の意味はゆるむという意味です＞</a:t>
            </a:r>
          </a:p>
          <a:p>
            <a:br>
              <a:rPr lang="ja-JP" altLang="en-US" dirty="0"/>
            </a:br>
            <a:endParaRPr lang="ja-JP" altLang="en-US" dirty="0"/>
          </a:p>
          <a:p>
            <a:r>
              <a:rPr lang="ja-JP" altLang="en-US" dirty="0"/>
              <a:t>ライト・トーナス値が高いほど筋肉が緊張します。</a:t>
            </a:r>
          </a:p>
          <a:p>
            <a:r>
              <a:rPr lang="ja-JP" altLang="en-US" dirty="0"/>
              <a:t>色分けすると</a:t>
            </a:r>
          </a:p>
          <a:p>
            <a:r>
              <a:rPr lang="ja-JP" altLang="en-US" dirty="0"/>
              <a:t>筋肉がもっとも弛緩した状態の数値が２３で</a:t>
            </a:r>
          </a:p>
          <a:p>
            <a:r>
              <a:rPr lang="ja-JP" altLang="en-US" dirty="0"/>
              <a:t>パステルカラーやベージュ系とされています。</a:t>
            </a:r>
          </a:p>
          <a:p>
            <a:r>
              <a:rPr lang="ja-JP" altLang="en-US" dirty="0"/>
              <a:t>青色２４・緑色２８・中間は黄色の３０</a:t>
            </a:r>
          </a:p>
          <a:p>
            <a:r>
              <a:rPr lang="ja-JP" altLang="en-US" dirty="0"/>
              <a:t>最高値４２に相当するのは赤色です。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21</a:t>
            </a:fld>
            <a:endParaRPr kumimoji="1" lang="ja-JP" altLang="en-US"/>
          </a:p>
        </p:txBody>
      </p:sp>
    </p:spTree>
    <p:extLst>
      <p:ext uri="{BB962C8B-B14F-4D97-AF65-F5344CB8AC3E}">
        <p14:creationId xmlns:p14="http://schemas.microsoft.com/office/powerpoint/2010/main" val="192969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DEC879-063F-4631-9F05-F02C4D84CBBF}" type="slidenum">
              <a:rPr kumimoji="1" lang="ja-JP" altLang="en-US" smtClean="0"/>
              <a:t>24</a:t>
            </a:fld>
            <a:endParaRPr kumimoji="1" lang="ja-JP" altLang="en-US"/>
          </a:p>
        </p:txBody>
      </p:sp>
    </p:spTree>
    <p:extLst>
      <p:ext uri="{BB962C8B-B14F-4D97-AF65-F5344CB8AC3E}">
        <p14:creationId xmlns:p14="http://schemas.microsoft.com/office/powerpoint/2010/main" val="34092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1"/>
            <a:ext cx="8458200" cy="1222375"/>
          </a:xfrm>
        </p:spPr>
        <p:txBody>
          <a:bodyPr anchor="t"/>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16" name="日付プレースホルダー 15"/>
          <p:cNvSpPr>
            <a:spLocks noGrp="1"/>
          </p:cNvSpPr>
          <p:nvPr>
            <p:ph type="dt" sz="half" idx="10"/>
          </p:nvPr>
        </p:nvSpPr>
        <p:spPr/>
        <p:txBody>
          <a:bodyPr/>
          <a:lstStyle/>
          <a:p>
            <a:fld id="{E1858171-7A99-446E-BD7E-1996AA789C04}" type="datetime1">
              <a:rPr kumimoji="1" lang="ja-JP" altLang="en-US" smtClean="0"/>
              <a:t>2021/4/24</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15" name="スライド番号プレースホルダー 14"/>
          <p:cNvSpPr>
            <a:spLocks noGrp="1"/>
          </p:cNvSpPr>
          <p:nvPr>
            <p:ph type="sldNum" sz="quarter" idx="12"/>
          </p:nvPr>
        </p:nvSpPr>
        <p:spPr>
          <a:xfrm>
            <a:off x="8229600" y="6473952"/>
            <a:ext cx="758952" cy="246888"/>
          </a:xfrm>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430D1F7E-D186-4EC1-B6F9-5EE657C7BC6F}" type="datetime1">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6" name="スライド番号プレースホルダー 5"/>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549276"/>
            <a:ext cx="6248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128C6183-E87B-4C53-AE75-05A8F9D1EFCD}" type="datetime1">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6" name="スライド番号プレースホルダー 5"/>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スタンバイ①">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831682"/>
      </p:ext>
    </p:extLst>
  </p:cSld>
  <p:clrMapOvr>
    <a:masterClrMapping/>
  </p:clrMapOvr>
  <p:extLst>
    <p:ext uri="{DCECCB84-F9BA-43D5-87BE-67443E8EF086}">
      <p15:sldGuideLst xmlns:p15="http://schemas.microsoft.com/office/powerpoint/2012/main">
        <p15:guide id="1" orient="horz" pos="1480">
          <p15:clr>
            <a:srgbClr val="FBAE40"/>
          </p15:clr>
        </p15:guide>
        <p15:guide id="2" pos="26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A932A0-E424-44E2-A9B4-A72849DD9713}"/>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485F02-7016-48C8-B150-C05ACE712CD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9580620-4859-44E6-8F62-B1CF8688943C}"/>
              </a:ext>
            </a:extLst>
          </p:cNvPr>
          <p:cNvSpPr>
            <a:spLocks noGrp="1"/>
          </p:cNvSpPr>
          <p:nvPr>
            <p:ph type="dt" sz="half" idx="10"/>
          </p:nvPr>
        </p:nvSpPr>
        <p:spPr/>
        <p:txBody>
          <a:bodyPr/>
          <a:lstStyle/>
          <a:p>
            <a:fld id="{AADC48D6-2F4A-4A6A-A90C-F99260C5318E}" type="datetime1">
              <a:rPr kumimoji="1" lang="ja-JP" altLang="en-US" smtClean="0"/>
              <a:t>2021/4/24</a:t>
            </a:fld>
            <a:endParaRPr kumimoji="1" lang="ja-JP" altLang="en-US"/>
          </a:p>
        </p:txBody>
      </p:sp>
      <p:sp>
        <p:nvSpPr>
          <p:cNvPr id="5" name="フッター プレースホルダー 4">
            <a:extLst>
              <a:ext uri="{FF2B5EF4-FFF2-40B4-BE49-F238E27FC236}">
                <a16:creationId xmlns:a16="http://schemas.microsoft.com/office/drawing/2014/main" id="{14B6F35B-3340-42F9-8523-05D7C170B5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DA65D1-B5F8-48C9-A1BB-E71668C5FEA8}"/>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2474519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9799F-BD18-4EE7-AA6B-4E48931991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F749DE-A951-4484-9DCE-4E2A401B97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DB644D-6B69-43D5-99F7-407D1C83E003}"/>
              </a:ext>
            </a:extLst>
          </p:cNvPr>
          <p:cNvSpPr>
            <a:spLocks noGrp="1"/>
          </p:cNvSpPr>
          <p:nvPr>
            <p:ph type="dt" sz="half" idx="10"/>
          </p:nvPr>
        </p:nvSpPr>
        <p:spPr/>
        <p:txBody>
          <a:bodyPr/>
          <a:lstStyle/>
          <a:p>
            <a:fld id="{5A31EFEE-7FA4-4011-8CEB-2BBD76426891}" type="datetime1">
              <a:rPr kumimoji="1" lang="ja-JP" altLang="en-US" smtClean="0"/>
              <a:t>2021/4/24</a:t>
            </a:fld>
            <a:endParaRPr kumimoji="1" lang="ja-JP" altLang="en-US"/>
          </a:p>
        </p:txBody>
      </p:sp>
      <p:sp>
        <p:nvSpPr>
          <p:cNvPr id="5" name="フッター プレースホルダー 4">
            <a:extLst>
              <a:ext uri="{FF2B5EF4-FFF2-40B4-BE49-F238E27FC236}">
                <a16:creationId xmlns:a16="http://schemas.microsoft.com/office/drawing/2014/main" id="{D829819E-D27A-41B2-93C3-19578CA23B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0F1689-866D-4BF0-A7DF-E4B7594E614B}"/>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111821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19C2C4-B544-46EB-9502-6364B7344118}"/>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2B624C-1089-48F1-B3A4-16D4314544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D7EA1CE-3916-4834-8191-01CAC76F71A6}"/>
              </a:ext>
            </a:extLst>
          </p:cNvPr>
          <p:cNvSpPr>
            <a:spLocks noGrp="1"/>
          </p:cNvSpPr>
          <p:nvPr>
            <p:ph type="dt" sz="half" idx="10"/>
          </p:nvPr>
        </p:nvSpPr>
        <p:spPr/>
        <p:txBody>
          <a:bodyPr/>
          <a:lstStyle/>
          <a:p>
            <a:fld id="{F60FA09A-4DA7-4C97-A68A-65D58CC1E1AA}" type="datetime1">
              <a:rPr kumimoji="1" lang="ja-JP" altLang="en-US" smtClean="0"/>
              <a:t>2021/4/24</a:t>
            </a:fld>
            <a:endParaRPr kumimoji="1" lang="ja-JP" altLang="en-US"/>
          </a:p>
        </p:txBody>
      </p:sp>
      <p:sp>
        <p:nvSpPr>
          <p:cNvPr id="5" name="フッター プレースホルダー 4">
            <a:extLst>
              <a:ext uri="{FF2B5EF4-FFF2-40B4-BE49-F238E27FC236}">
                <a16:creationId xmlns:a16="http://schemas.microsoft.com/office/drawing/2014/main" id="{0D92D18E-6DB0-4C08-B481-9817FC9BCC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0C9C04-4A69-4DC2-A70C-323E80F48030}"/>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286031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5F367-FB3B-4AD8-9982-6CAC4D4AAA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FB5251-7283-460F-8C25-D98F9CA6BC13}"/>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6F36632-6F8D-4E84-B1B4-0612AB894B7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429BCA1-5D41-42BD-90CE-6B94B84A7159}"/>
              </a:ext>
            </a:extLst>
          </p:cNvPr>
          <p:cNvSpPr>
            <a:spLocks noGrp="1"/>
          </p:cNvSpPr>
          <p:nvPr>
            <p:ph type="dt" sz="half" idx="10"/>
          </p:nvPr>
        </p:nvSpPr>
        <p:spPr/>
        <p:txBody>
          <a:bodyPr/>
          <a:lstStyle/>
          <a:p>
            <a:fld id="{8E7BF55B-F59E-4E33-AE58-E413682B583E}" type="datetime1">
              <a:rPr kumimoji="1" lang="ja-JP" altLang="en-US" smtClean="0"/>
              <a:t>2021/4/24</a:t>
            </a:fld>
            <a:endParaRPr kumimoji="1" lang="ja-JP" altLang="en-US"/>
          </a:p>
        </p:txBody>
      </p:sp>
      <p:sp>
        <p:nvSpPr>
          <p:cNvPr id="6" name="フッター プレースホルダー 5">
            <a:extLst>
              <a:ext uri="{FF2B5EF4-FFF2-40B4-BE49-F238E27FC236}">
                <a16:creationId xmlns:a16="http://schemas.microsoft.com/office/drawing/2014/main" id="{3E935E1B-93DB-4585-B361-5EA453D88C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925DF3-C884-46DC-BE1D-3A355AEBD3BE}"/>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428667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66D386-C637-4A70-B618-8131E00F58A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01319A-B57A-4CCF-BB99-FAC0B5C93F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1F6E9A4-30B1-420F-ADA8-0FC1D4B8B6C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148C3A-32D4-453A-BE70-0134E131582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E02232-C056-4690-AC59-C3B0B7BAED1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BC1E8EE-6DEA-49F6-A716-9D5FF9C50463}"/>
              </a:ext>
            </a:extLst>
          </p:cNvPr>
          <p:cNvSpPr>
            <a:spLocks noGrp="1"/>
          </p:cNvSpPr>
          <p:nvPr>
            <p:ph type="dt" sz="half" idx="10"/>
          </p:nvPr>
        </p:nvSpPr>
        <p:spPr/>
        <p:txBody>
          <a:bodyPr/>
          <a:lstStyle/>
          <a:p>
            <a:fld id="{478BB3DD-D779-4507-8EE3-ADA3E1F28CAC}" type="datetime1">
              <a:rPr kumimoji="1" lang="ja-JP" altLang="en-US" smtClean="0"/>
              <a:t>2021/4/24</a:t>
            </a:fld>
            <a:endParaRPr kumimoji="1" lang="ja-JP" altLang="en-US"/>
          </a:p>
        </p:txBody>
      </p:sp>
      <p:sp>
        <p:nvSpPr>
          <p:cNvPr id="8" name="フッター プレースホルダー 7">
            <a:extLst>
              <a:ext uri="{FF2B5EF4-FFF2-40B4-BE49-F238E27FC236}">
                <a16:creationId xmlns:a16="http://schemas.microsoft.com/office/drawing/2014/main" id="{A98E8F35-6313-4F5A-9736-3B794F69A9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C93964-9717-40E3-B952-6057DA897AFF}"/>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1539814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F08B2-EF97-4BA0-857A-68827135301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D46E0B6-7740-491B-A308-77E5274DDEA9}"/>
              </a:ext>
            </a:extLst>
          </p:cNvPr>
          <p:cNvSpPr>
            <a:spLocks noGrp="1"/>
          </p:cNvSpPr>
          <p:nvPr>
            <p:ph type="dt" sz="half" idx="10"/>
          </p:nvPr>
        </p:nvSpPr>
        <p:spPr/>
        <p:txBody>
          <a:bodyPr/>
          <a:lstStyle/>
          <a:p>
            <a:fld id="{BB8C1F68-A543-4B34-BA15-FF54BA210FE2}" type="datetime1">
              <a:rPr kumimoji="1" lang="ja-JP" altLang="en-US" smtClean="0"/>
              <a:t>2021/4/24</a:t>
            </a:fld>
            <a:endParaRPr kumimoji="1" lang="ja-JP" altLang="en-US"/>
          </a:p>
        </p:txBody>
      </p:sp>
      <p:sp>
        <p:nvSpPr>
          <p:cNvPr id="4" name="フッター プレースホルダー 3">
            <a:extLst>
              <a:ext uri="{FF2B5EF4-FFF2-40B4-BE49-F238E27FC236}">
                <a16:creationId xmlns:a16="http://schemas.microsoft.com/office/drawing/2014/main" id="{12BD2EE1-4AD3-4AC8-BAD5-4C2B3C007A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27DB022-0071-46DC-97A1-98FA85553647}"/>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74274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36A409-3E28-40C2-9984-754BBBF274BD}"/>
              </a:ext>
            </a:extLst>
          </p:cNvPr>
          <p:cNvSpPr>
            <a:spLocks noGrp="1"/>
          </p:cNvSpPr>
          <p:nvPr>
            <p:ph type="dt" sz="half" idx="10"/>
          </p:nvPr>
        </p:nvSpPr>
        <p:spPr/>
        <p:txBody>
          <a:bodyPr/>
          <a:lstStyle/>
          <a:p>
            <a:fld id="{7CE9562E-376B-40AE-BBB3-90F7B02C5376}" type="datetime1">
              <a:rPr kumimoji="1" lang="ja-JP" altLang="en-US" smtClean="0"/>
              <a:t>2021/4/24</a:t>
            </a:fld>
            <a:endParaRPr kumimoji="1" lang="ja-JP" altLang="en-US"/>
          </a:p>
        </p:txBody>
      </p:sp>
      <p:sp>
        <p:nvSpPr>
          <p:cNvPr id="3" name="フッター プレースホルダー 2">
            <a:extLst>
              <a:ext uri="{FF2B5EF4-FFF2-40B4-BE49-F238E27FC236}">
                <a16:creationId xmlns:a16="http://schemas.microsoft.com/office/drawing/2014/main" id="{4B4180C7-B476-4E31-8526-E061322BE30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44474C-72F5-463E-8CF3-344BE17BC0FD}"/>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14430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a:t>マスター タイトルの書式設定</a:t>
            </a:r>
            <a:endParaRPr kumimoji="0" lang="en-US"/>
          </a:p>
        </p:txBody>
      </p:sp>
      <p:sp>
        <p:nvSpPr>
          <p:cNvPr id="27" name="コンテンツ プレースホルダー 26"/>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ー 24"/>
          <p:cNvSpPr>
            <a:spLocks noGrp="1"/>
          </p:cNvSpPr>
          <p:nvPr>
            <p:ph type="dt" sz="half" idx="10"/>
          </p:nvPr>
        </p:nvSpPr>
        <p:spPr/>
        <p:txBody>
          <a:bodyPr/>
          <a:lstStyle/>
          <a:p>
            <a:fld id="{4295B0AE-B66C-4942-8180-0CF2AF025134}" type="datetime1">
              <a:rPr kumimoji="1" lang="ja-JP" altLang="en-US" smtClean="0"/>
              <a:t>2021/4/24</a:t>
            </a:fld>
            <a:endParaRPr kumimoji="1" lang="ja-JP" altLang="en-US"/>
          </a:p>
        </p:txBody>
      </p:sp>
      <p:sp>
        <p:nvSpPr>
          <p:cNvPr id="19" name="フッター プレースホルダー 18"/>
          <p:cNvSpPr>
            <a:spLocks noGrp="1"/>
          </p:cNvSpPr>
          <p:nvPr>
            <p:ph type="ftr" sz="quarter" idx="11"/>
          </p:nvPr>
        </p:nvSpPr>
        <p:spPr>
          <a:xfrm>
            <a:off x="3581400" y="76200"/>
            <a:ext cx="2895600" cy="288925"/>
          </a:xfrm>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16" name="スライド番号プレースホルダー 15"/>
          <p:cNvSpPr>
            <a:spLocks noGrp="1"/>
          </p:cNvSpPr>
          <p:nvPr>
            <p:ph type="sldNum" sz="quarter" idx="12"/>
          </p:nvPr>
        </p:nvSpPr>
        <p:spPr>
          <a:xfrm>
            <a:off x="8229600" y="6473952"/>
            <a:ext cx="758952" cy="246888"/>
          </a:xfrm>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48822-2CBA-4355-AD7C-410E999A20F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480B8B-2E70-40DB-A900-CB48C13810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7098F91-C0BA-4D9F-B222-BD7AE10D58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9B73E1-1EF7-423A-82B0-D0CE3823F393}"/>
              </a:ext>
            </a:extLst>
          </p:cNvPr>
          <p:cNvSpPr>
            <a:spLocks noGrp="1"/>
          </p:cNvSpPr>
          <p:nvPr>
            <p:ph type="dt" sz="half" idx="10"/>
          </p:nvPr>
        </p:nvSpPr>
        <p:spPr/>
        <p:txBody>
          <a:bodyPr/>
          <a:lstStyle/>
          <a:p>
            <a:fld id="{D02BAE1C-64C7-45E8-B89E-AC58B87B455B}" type="datetime1">
              <a:rPr kumimoji="1" lang="ja-JP" altLang="en-US" smtClean="0"/>
              <a:t>2021/4/24</a:t>
            </a:fld>
            <a:endParaRPr kumimoji="1" lang="ja-JP" altLang="en-US"/>
          </a:p>
        </p:txBody>
      </p:sp>
      <p:sp>
        <p:nvSpPr>
          <p:cNvPr id="6" name="フッター プレースホルダー 5">
            <a:extLst>
              <a:ext uri="{FF2B5EF4-FFF2-40B4-BE49-F238E27FC236}">
                <a16:creationId xmlns:a16="http://schemas.microsoft.com/office/drawing/2014/main" id="{6E1C3441-6FFB-49C1-A737-BEA4721D37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9E0422-3460-4420-94DF-5B3186F40415}"/>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62564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87F00-556E-4A88-B7F4-99499A87A56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08D1B0-520C-41B3-ABE2-D367E781C4D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7322AB5-757B-462C-9388-08436383F3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F2485AB-619B-4308-AAFA-6FDFD1F23B5A}"/>
              </a:ext>
            </a:extLst>
          </p:cNvPr>
          <p:cNvSpPr>
            <a:spLocks noGrp="1"/>
          </p:cNvSpPr>
          <p:nvPr>
            <p:ph type="dt" sz="half" idx="10"/>
          </p:nvPr>
        </p:nvSpPr>
        <p:spPr/>
        <p:txBody>
          <a:bodyPr/>
          <a:lstStyle/>
          <a:p>
            <a:fld id="{BFFA37C7-88D1-49A6-8D9F-8EC49AB707F3}" type="datetime1">
              <a:rPr kumimoji="1" lang="ja-JP" altLang="en-US" smtClean="0"/>
              <a:t>2021/4/24</a:t>
            </a:fld>
            <a:endParaRPr kumimoji="1" lang="ja-JP" altLang="en-US"/>
          </a:p>
        </p:txBody>
      </p:sp>
      <p:sp>
        <p:nvSpPr>
          <p:cNvPr id="6" name="フッター プレースホルダー 5">
            <a:extLst>
              <a:ext uri="{FF2B5EF4-FFF2-40B4-BE49-F238E27FC236}">
                <a16:creationId xmlns:a16="http://schemas.microsoft.com/office/drawing/2014/main" id="{BBF632C1-3C6C-4385-AC49-438D3C5F48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16DB9C-2774-4E5D-8147-CAC32C83B91C}"/>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2624878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1F56FE-84B4-4229-B69B-67A43BF92F4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A15D5E-A37F-4494-AFEE-9CD94E0817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4C93EF-6F74-4F82-99C6-06FA0F9673D1}"/>
              </a:ext>
            </a:extLst>
          </p:cNvPr>
          <p:cNvSpPr>
            <a:spLocks noGrp="1"/>
          </p:cNvSpPr>
          <p:nvPr>
            <p:ph type="dt" sz="half" idx="10"/>
          </p:nvPr>
        </p:nvSpPr>
        <p:spPr/>
        <p:txBody>
          <a:bodyPr/>
          <a:lstStyle/>
          <a:p>
            <a:fld id="{5EA2949F-A334-4FD1-B454-CBDCD6D873C7}" type="datetime1">
              <a:rPr kumimoji="1" lang="ja-JP" altLang="en-US" smtClean="0"/>
              <a:t>2021/4/24</a:t>
            </a:fld>
            <a:endParaRPr kumimoji="1" lang="ja-JP" altLang="en-US"/>
          </a:p>
        </p:txBody>
      </p:sp>
      <p:sp>
        <p:nvSpPr>
          <p:cNvPr id="5" name="フッター プレースホルダー 4">
            <a:extLst>
              <a:ext uri="{FF2B5EF4-FFF2-40B4-BE49-F238E27FC236}">
                <a16:creationId xmlns:a16="http://schemas.microsoft.com/office/drawing/2014/main" id="{D9B211D7-888B-491A-8BB2-54555DF50D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A7CF34-FF24-4BF7-B71D-9675E07C2461}"/>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2950313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CCA237-3623-4020-8F6B-3B1E0700FA6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1FB9CC-7466-49B9-9870-3E7F6136DA7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A27576-9FEC-4878-BAAC-88B264991F83}"/>
              </a:ext>
            </a:extLst>
          </p:cNvPr>
          <p:cNvSpPr>
            <a:spLocks noGrp="1"/>
          </p:cNvSpPr>
          <p:nvPr>
            <p:ph type="dt" sz="half" idx="10"/>
          </p:nvPr>
        </p:nvSpPr>
        <p:spPr/>
        <p:txBody>
          <a:bodyPr/>
          <a:lstStyle/>
          <a:p>
            <a:fld id="{EF494C28-97F5-4CD5-87F9-FBA6926EFCF1}" type="datetime1">
              <a:rPr kumimoji="1" lang="ja-JP" altLang="en-US" smtClean="0"/>
              <a:t>2021/4/24</a:t>
            </a:fld>
            <a:endParaRPr kumimoji="1" lang="ja-JP" altLang="en-US"/>
          </a:p>
        </p:txBody>
      </p:sp>
      <p:sp>
        <p:nvSpPr>
          <p:cNvPr id="5" name="フッター プレースホルダー 4">
            <a:extLst>
              <a:ext uri="{FF2B5EF4-FFF2-40B4-BE49-F238E27FC236}">
                <a16:creationId xmlns:a16="http://schemas.microsoft.com/office/drawing/2014/main" id="{764A09DE-5F50-4D4A-AC3F-C6965479EB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1B9AF3-10DA-40EA-8666-8746D1DC7157}"/>
              </a:ext>
            </a:extLst>
          </p:cNvPr>
          <p:cNvSpPr>
            <a:spLocks noGrp="1"/>
          </p:cNvSpPr>
          <p:nvPr>
            <p:ph type="sldNum" sz="quarter" idx="12"/>
          </p:nvPr>
        </p:nvSpPr>
        <p:spPr/>
        <p:txBody>
          <a:body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229945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ー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19" name="日付プレースホルダー 18"/>
          <p:cNvSpPr>
            <a:spLocks noGrp="1"/>
          </p:cNvSpPr>
          <p:nvPr>
            <p:ph type="dt" sz="half" idx="10"/>
          </p:nvPr>
        </p:nvSpPr>
        <p:spPr/>
        <p:txBody>
          <a:bodyPr/>
          <a:lstStyle/>
          <a:p>
            <a:fld id="{69663278-5BCB-47C5-BDBE-D7B1C017C2AF}" type="datetime1">
              <a:rPr kumimoji="1" lang="ja-JP" altLang="en-US" smtClean="0"/>
              <a:t>2021/4/24</a:t>
            </a:fld>
            <a:endParaRPr kumimoji="1" lang="ja-JP" altLang="en-US"/>
          </a:p>
        </p:txBody>
      </p:sp>
      <p:sp>
        <p:nvSpPr>
          <p:cNvPr id="11" name="フッター プレースホルダー 10"/>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16" name="スライド番号プレースホルダー 15"/>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a:t>マスター タイトルの書式設定</a:t>
            </a:r>
            <a:endParaRPr kumimoji="0" lang="en-US"/>
          </a:p>
        </p:txBody>
      </p:sp>
      <p:sp>
        <p:nvSpPr>
          <p:cNvPr id="14" name="コンテンツ プレースホルダー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0"/>
          </p:nvPr>
        </p:nvSpPr>
        <p:spPr/>
        <p:txBody>
          <a:bodyPr/>
          <a:lstStyle/>
          <a:p>
            <a:fld id="{FBA44185-AE77-468B-93FB-6BC76A206F68}" type="datetime1">
              <a:rPr kumimoji="1" lang="ja-JP" altLang="en-US" smtClean="0"/>
              <a:t>2021/4/24</a:t>
            </a:fld>
            <a:endParaRPr kumimoji="1" lang="ja-JP" altLang="en-US"/>
          </a:p>
        </p:txBody>
      </p:sp>
      <p:sp>
        <p:nvSpPr>
          <p:cNvPr id="10" name="フッター プレースホルダー 9"/>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31" name="スライド番号プレースホルダー 30"/>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0" y="5410200"/>
            <a:ext cx="8610600" cy="882650"/>
          </a:xfrm>
        </p:spPr>
        <p:txBody>
          <a:bodyPr anchor="ctr"/>
          <a:lstStyle>
            <a:lvl1pPr>
              <a:defRPr/>
            </a:lvl1p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25" name="テキスト プレースホルダー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8" name="コンテンツ プレースホルダー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日付プレースホルダー 9"/>
          <p:cNvSpPr>
            <a:spLocks noGrp="1"/>
          </p:cNvSpPr>
          <p:nvPr>
            <p:ph type="dt" sz="half" idx="10"/>
          </p:nvPr>
        </p:nvSpPr>
        <p:spPr/>
        <p:txBody>
          <a:bodyPr/>
          <a:lstStyle/>
          <a:p>
            <a:fld id="{45D1906E-C7C2-4E35-B36C-7BBDEDEAC222}" type="datetime1">
              <a:rPr kumimoji="1" lang="ja-JP" altLang="en-US" smtClean="0"/>
              <a:t>2021/4/24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7" name="スライド番号プレースホルダー 6"/>
          <p:cNvSpPr>
            <a:spLocks noGrp="1"/>
          </p:cNvSpPr>
          <p:nvPr>
            <p:ph type="sldNum" sz="quarter" idx="12"/>
          </p:nvPr>
        </p:nvSpPr>
        <p:spPr>
          <a:xfrm>
            <a:off x="8229600" y="6477000"/>
            <a:ext cx="762000" cy="246888"/>
          </a:xfrm>
        </p:spPr>
        <p:txBody>
          <a:bodyPr/>
          <a:lstStyle/>
          <a:p>
            <a:fld id="{D511D9AA-76DF-495D-A1DC-6B3B8728DC52}" type="slidenum">
              <a:rPr kumimoji="1" lang="ja-JP" altLang="en-US" smtClean="0"/>
              <a:t>‹#›</a:t>
            </a:fld>
            <a:endParaRPr kumimoji="1" lang="ja-JP" altLang="en-US"/>
          </a:p>
        </p:txBody>
      </p:sp>
      <p:sp>
        <p:nvSpPr>
          <p:cNvPr id="11" name="直線コネクタ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lvl1pPr>
              <a:defRPr>
                <a:latin typeface="HGS明朝B" panose="02020800000000000000" pitchFamily="18" charset="-128"/>
                <a:ea typeface="HGS明朝B" panose="02020800000000000000" pitchFamily="18" charset="-128"/>
              </a:defRPr>
            </a:lvl1pPr>
          </a:lstStyle>
          <a:p>
            <a:r>
              <a:rPr kumimoji="0" lang="ja-JP" altLang="en-US"/>
              <a:t>マスター タイトルの書式設定</a:t>
            </a:r>
            <a:endParaRPr kumimoji="0" lang="en-US"/>
          </a:p>
        </p:txBody>
      </p:sp>
      <p:sp>
        <p:nvSpPr>
          <p:cNvPr id="12" name="日付プレースホルダー 11"/>
          <p:cNvSpPr>
            <a:spLocks noGrp="1"/>
          </p:cNvSpPr>
          <p:nvPr>
            <p:ph type="dt" sz="half" idx="10"/>
          </p:nvPr>
        </p:nvSpPr>
        <p:spPr/>
        <p:txBody>
          <a:bodyPr/>
          <a:lstStyle/>
          <a:p>
            <a:fld id="{5FEAA950-0F21-4F37-B070-4862C4D0C3DD}" type="datetime1">
              <a:rPr kumimoji="1" lang="ja-JP" altLang="en-US" smtClean="0"/>
              <a:t>2021/4/24</a:t>
            </a:fld>
            <a:endParaRPr kumimoji="1" lang="ja-JP" altLang="en-US"/>
          </a:p>
        </p:txBody>
      </p:sp>
      <p:sp>
        <p:nvSpPr>
          <p:cNvPr id="21" name="フッター プレースホルダー 20"/>
          <p:cNvSpPr>
            <a:spLocks noGrp="1"/>
          </p:cNvSpPr>
          <p:nvPr>
            <p:ph type="ftr" sz="quarter" idx="11"/>
          </p:nvPr>
        </p:nvSpPr>
        <p:spPr>
          <a:xfrm>
            <a:off x="2763408" y="6566122"/>
            <a:ext cx="3763488" cy="288925"/>
          </a:xfrm>
        </p:spPr>
        <p:txBody>
          <a:bodyPr/>
          <a:lstStyle>
            <a:lvl1pPr>
              <a:defRPr>
                <a:solidFill>
                  <a:srgbClr val="0070C0"/>
                </a:solidFill>
                <a:latin typeface="HGS明朝B" panose="02020800000000000000" pitchFamily="18" charset="-128"/>
                <a:ea typeface="HGS明朝B" panose="02020800000000000000" pitchFamily="18" charset="-128"/>
              </a:defRPr>
            </a:lvl1pPr>
          </a:lstStyle>
          <a:p>
            <a:r>
              <a:rPr kumimoji="1" lang="ja-JP" altLang="en-US" dirty="0"/>
              <a:t>株式会社灯り計画　</a:t>
            </a:r>
            <a:r>
              <a:rPr kumimoji="1" lang="en-US" altLang="ja-JP" dirty="0"/>
              <a:t>Lighting</a:t>
            </a:r>
            <a:r>
              <a:rPr kumimoji="1" lang="ja-JP" altLang="en-US" dirty="0"/>
              <a:t>　</a:t>
            </a:r>
            <a:r>
              <a:rPr kumimoji="1" lang="en-US" altLang="ja-JP" dirty="0"/>
              <a:t>Planning</a:t>
            </a:r>
            <a:r>
              <a:rPr kumimoji="1" lang="ja-JP" altLang="en-US" dirty="0"/>
              <a:t>　</a:t>
            </a:r>
            <a:r>
              <a:rPr kumimoji="1" lang="en-US" altLang="ja-JP" dirty="0"/>
              <a:t>Office</a:t>
            </a:r>
            <a:endParaRPr kumimoji="1" lang="ja-JP" altLang="en-US" dirty="0"/>
          </a:p>
        </p:txBody>
      </p:sp>
      <p:sp>
        <p:nvSpPr>
          <p:cNvPr id="6" name="スライド番号プレースホルダー 5"/>
          <p:cNvSpPr>
            <a:spLocks noGrp="1"/>
          </p:cNvSpPr>
          <p:nvPr>
            <p:ph type="sldNum" sz="quarter" idx="12"/>
          </p:nvPr>
        </p:nvSpPr>
        <p:spPr>
          <a:xfrm>
            <a:off x="7932285" y="338154"/>
            <a:ext cx="1050032" cy="244475"/>
          </a:xfrm>
        </p:spPr>
        <p:txBody>
          <a:bodyPr/>
          <a:lstStyle>
            <a:lvl1pPr>
              <a:defRPr sz="4400">
                <a:solidFill>
                  <a:srgbClr val="0070C0"/>
                </a:solidFill>
              </a:defRPr>
            </a:lvl1pPr>
          </a:lstStyle>
          <a:p>
            <a:fld id="{D511D9AA-76DF-495D-A1DC-6B3B8728DC5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CFD37529-7422-4EC5-B2E9-B5D01888FC19}" type="datetime1">
              <a:rPr kumimoji="1" lang="ja-JP" altLang="en-US" smtClean="0"/>
              <a:t>2021/4/24</a:t>
            </a:fld>
            <a:endParaRPr kumimoji="1" lang="ja-JP" altLang="en-US"/>
          </a:p>
        </p:txBody>
      </p:sp>
      <p:sp>
        <p:nvSpPr>
          <p:cNvPr id="24" name="フッター プレースホルダー 23"/>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7" name="スライド番号プレースホルダー 6"/>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a:t>マスター タイトルの書式設定</a:t>
            </a:r>
            <a:endParaRPr kumimoji="0" lang="en-US"/>
          </a:p>
        </p:txBody>
      </p:sp>
      <p:sp>
        <p:nvSpPr>
          <p:cNvPr id="26" name="テキスト プレースホルダー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14" name="コンテンツ プレースホルダー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ー 24"/>
          <p:cNvSpPr>
            <a:spLocks noGrp="1"/>
          </p:cNvSpPr>
          <p:nvPr>
            <p:ph type="dt" sz="half" idx="10"/>
          </p:nvPr>
        </p:nvSpPr>
        <p:spPr/>
        <p:txBody>
          <a:bodyPr/>
          <a:lstStyle/>
          <a:p>
            <a:fld id="{56ED668E-0A30-4A8B-95EC-4A1538B17E43}" type="datetime1">
              <a:rPr kumimoji="1" lang="ja-JP" altLang="en-US" smtClean="0"/>
              <a:t>2021/4/24</a:t>
            </a:fld>
            <a:endParaRPr kumimoji="1" lang="ja-JP" altLang="en-US"/>
          </a:p>
        </p:txBody>
      </p:sp>
      <p:sp>
        <p:nvSpPr>
          <p:cNvPr id="29" name="フッター プレースホルダー 28"/>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7" name="スライド番号プレースホルダー 6"/>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ー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a:t>アイコンをクリックして図を追加</a:t>
            </a:r>
            <a:endParaRPr kumimoji="0" lang="en-US" dirty="0"/>
          </a:p>
        </p:txBody>
      </p:sp>
      <p:sp>
        <p:nvSpPr>
          <p:cNvPr id="7" name="日付プレースホルダー 6"/>
          <p:cNvSpPr>
            <a:spLocks noGrp="1"/>
          </p:cNvSpPr>
          <p:nvPr>
            <p:ph type="dt" sz="half" idx="10"/>
          </p:nvPr>
        </p:nvSpPr>
        <p:spPr/>
        <p:txBody>
          <a:bodyPr/>
          <a:lstStyle/>
          <a:p>
            <a:fld id="{41C3BA0E-7F21-4C19-A20A-6792FE816A3F}" type="datetime1">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31" name="スライド番号プレースホルダー 30"/>
          <p:cNvSpPr>
            <a:spLocks noGrp="1"/>
          </p:cNvSpPr>
          <p:nvPr>
            <p:ph type="sldNum" sz="quarter" idx="12"/>
          </p:nvPr>
        </p:nvSpPr>
        <p:spPr/>
        <p:txBody>
          <a:bodyPr/>
          <a:lstStyle/>
          <a:p>
            <a:fld id="{D511D9AA-76DF-495D-A1DC-6B3B8728DC52}" type="slidenum">
              <a:rPr kumimoji="1" lang="ja-JP" altLang="en-US" smtClean="0"/>
              <a:t>‹#›</a:t>
            </a:fld>
            <a:endParaRPr kumimoji="1" lang="ja-JP" altLang="en-US"/>
          </a:p>
        </p:txBody>
      </p:sp>
      <p:sp>
        <p:nvSpPr>
          <p:cNvPr id="17" name="タイトル 16"/>
          <p:cNvSpPr>
            <a:spLocks noGrp="1"/>
          </p:cNvSpPr>
          <p:nvPr>
            <p:ph type="title"/>
          </p:nvPr>
        </p:nvSpPr>
        <p:spPr>
          <a:xfrm>
            <a:off x="381000" y="4993760"/>
            <a:ext cx="5867400" cy="522288"/>
          </a:xfrm>
        </p:spPr>
        <p:txBody>
          <a:bodyPr anchor="ctr"/>
          <a:lstStyle>
            <a:lvl1pPr algn="l">
              <a:buNone/>
              <a:defRPr sz="2000" b="1"/>
            </a:lvl1pPr>
          </a:lstStyle>
          <a:p>
            <a:r>
              <a:rPr kumimoji="0" lang="ja-JP" altLang="en-US"/>
              <a:t>マスター タイトルの書式設定</a:t>
            </a:r>
            <a:endParaRPr kumimoji="0" lang="en-US"/>
          </a:p>
        </p:txBody>
      </p:sp>
      <p:sp>
        <p:nvSpPr>
          <p:cNvPr id="26" name="テキスト プレースホルダー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ー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1" name="日付プレースホルダー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AC0E27C-66AC-4A55-B786-353206DF511F}" type="datetime1">
              <a:rPr kumimoji="1" lang="ja-JP" altLang="en-US" smtClean="0"/>
              <a:t>2021/4/24</a:t>
            </a:fld>
            <a:endParaRPr kumimoji="1" lang="ja-JP" altLang="en-US"/>
          </a:p>
        </p:txBody>
      </p:sp>
      <p:sp>
        <p:nvSpPr>
          <p:cNvPr id="28" name="フッター プレースホルダー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5" name="スライド番号プレースホルダー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11D9AA-76DF-495D-A1DC-6B3B8728DC52}" type="slidenum">
              <a:rPr kumimoji="1" lang="ja-JP" altLang="en-US" smtClean="0"/>
              <a:t>‹#›</a:t>
            </a:fld>
            <a:endParaRPr kumimoji="1" lang="ja-JP" altLang="en-US"/>
          </a:p>
        </p:txBody>
      </p:sp>
      <p:sp>
        <p:nvSpPr>
          <p:cNvPr id="10" name="タイトル プレースホルダー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a:t>マスター タイトルの書式設定</a:t>
            </a:r>
            <a:endParaRPr kumimoji="0"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dt="0"/>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1471CD-3DF8-4AB3-AB67-9B40DC6C2B8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EF0FC0-4D72-4586-9B3E-19799EFEB5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C724C8-D658-4F75-9A96-0685CC2670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A5E881-75B7-4E61-8D0A-219A3E2E53E0}" type="datetime1">
              <a:rPr kumimoji="1" lang="ja-JP" altLang="en-US" smtClean="0"/>
              <a:t>2021/4/24</a:t>
            </a:fld>
            <a:endParaRPr kumimoji="1" lang="ja-JP" altLang="en-US"/>
          </a:p>
        </p:txBody>
      </p:sp>
      <p:sp>
        <p:nvSpPr>
          <p:cNvPr id="5" name="フッター プレースホルダー 4">
            <a:extLst>
              <a:ext uri="{FF2B5EF4-FFF2-40B4-BE49-F238E27FC236}">
                <a16:creationId xmlns:a16="http://schemas.microsoft.com/office/drawing/2014/main" id="{30D95C96-D538-4E37-BE31-5F0CA042C7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F10A192-B404-4C19-B585-DADDB3439F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FA601-B90D-4115-B0A1-9ADCA6F8CDC5}" type="slidenum">
              <a:rPr kumimoji="1" lang="ja-JP" altLang="en-US" smtClean="0"/>
              <a:t>‹#›</a:t>
            </a:fld>
            <a:endParaRPr kumimoji="1" lang="ja-JP" altLang="en-US"/>
          </a:p>
        </p:txBody>
      </p:sp>
    </p:spTree>
    <p:extLst>
      <p:ext uri="{BB962C8B-B14F-4D97-AF65-F5344CB8AC3E}">
        <p14:creationId xmlns:p14="http://schemas.microsoft.com/office/powerpoint/2010/main" val="425249279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3.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HGP明朝B" panose="02020800000000000000" pitchFamily="18" charset="-128"/>
                <a:ea typeface="HGP明朝B" panose="02020800000000000000" pitchFamily="18" charset="-128"/>
              </a:rPr>
              <a:t>建築と照明の関係</a:t>
            </a:r>
            <a:endParaRPr kumimoji="1" lang="ja-JP" altLang="en-US" dirty="0">
              <a:latin typeface="HGP明朝B" panose="02020800000000000000" pitchFamily="18" charset="-128"/>
              <a:ea typeface="HGP明朝B" panose="02020800000000000000" pitchFamily="18" charset="-128"/>
            </a:endParaRPr>
          </a:p>
        </p:txBody>
      </p:sp>
      <p:sp>
        <p:nvSpPr>
          <p:cNvPr id="3" name="サブタイトル 2"/>
          <p:cNvSpPr>
            <a:spLocks noGrp="1"/>
          </p:cNvSpPr>
          <p:nvPr>
            <p:ph type="subTitle" idx="1"/>
          </p:nvPr>
        </p:nvSpPr>
        <p:spPr/>
        <p:txBody>
          <a:bodyPr/>
          <a:lstStyle/>
          <a:p>
            <a:r>
              <a:rPr kumimoji="1" lang="ja-JP" altLang="en-US" dirty="0">
                <a:latin typeface="HGP明朝B" panose="02020800000000000000" pitchFamily="18" charset="-128"/>
                <a:ea typeface="HGP明朝B" panose="02020800000000000000" pitchFamily="18" charset="-128"/>
              </a:rPr>
              <a:t>光を設</a:t>
            </a:r>
            <a:r>
              <a:rPr kumimoji="1" lang="en-US" altLang="ja-JP" dirty="0">
                <a:latin typeface="HGP明朝B" panose="02020800000000000000" pitchFamily="18" charset="-128"/>
                <a:ea typeface="HGP明朝B" panose="02020800000000000000" pitchFamily="18" charset="-128"/>
              </a:rPr>
              <a:t>(</a:t>
            </a:r>
            <a:r>
              <a:rPr kumimoji="1" lang="ja-JP" altLang="en-US" dirty="0">
                <a:latin typeface="HGP明朝B" panose="02020800000000000000" pitchFamily="18" charset="-128"/>
                <a:ea typeface="HGP明朝B" panose="02020800000000000000" pitchFamily="18" charset="-128"/>
              </a:rPr>
              <a:t>しつら</a:t>
            </a:r>
            <a:r>
              <a:rPr kumimoji="1" lang="en-US" altLang="ja-JP" dirty="0">
                <a:latin typeface="HGP明朝B" panose="02020800000000000000" pitchFamily="18" charset="-128"/>
                <a:ea typeface="HGP明朝B" panose="02020800000000000000" pitchFamily="18" charset="-128"/>
              </a:rPr>
              <a:t>)</a:t>
            </a:r>
            <a:r>
              <a:rPr kumimoji="1" lang="ja-JP" altLang="en-US" dirty="0">
                <a:latin typeface="HGP明朝B" panose="02020800000000000000" pitchFamily="18" charset="-128"/>
                <a:ea typeface="HGP明朝B" panose="02020800000000000000" pitchFamily="18" charset="-128"/>
              </a:rPr>
              <a:t>え、建築を活かす</a:t>
            </a:r>
          </a:p>
        </p:txBody>
      </p:sp>
      <p:sp>
        <p:nvSpPr>
          <p:cNvPr id="4" name="テキスト ボックス 3"/>
          <p:cNvSpPr txBox="1"/>
          <p:nvPr/>
        </p:nvSpPr>
        <p:spPr>
          <a:xfrm>
            <a:off x="2195736" y="1700808"/>
            <a:ext cx="4214615" cy="769441"/>
          </a:xfrm>
          <a:prstGeom prst="rect">
            <a:avLst/>
          </a:prstGeom>
          <a:noFill/>
        </p:spPr>
        <p:txBody>
          <a:bodyPr wrap="none" rtlCol="0">
            <a:spAutoFit/>
          </a:bodyPr>
          <a:lstStyle/>
          <a:p>
            <a:r>
              <a:rPr kumimoji="1" lang="ja-JP" altLang="en-US" sz="4400" dirty="0">
                <a:latin typeface="HGP明朝B" panose="02020800000000000000" pitchFamily="18" charset="-128"/>
                <a:ea typeface="HGP明朝B" panose="02020800000000000000" pitchFamily="18" charset="-128"/>
              </a:rPr>
              <a:t>第</a:t>
            </a:r>
            <a:r>
              <a:rPr kumimoji="1" lang="en-US" altLang="ja-JP" sz="4400" dirty="0">
                <a:latin typeface="HGP明朝B" panose="02020800000000000000" pitchFamily="18" charset="-128"/>
                <a:ea typeface="HGP明朝B" panose="02020800000000000000" pitchFamily="18" charset="-128"/>
              </a:rPr>
              <a:t>4</a:t>
            </a:r>
            <a:r>
              <a:rPr kumimoji="1" lang="ja-JP" altLang="en-US" sz="4400" dirty="0">
                <a:latin typeface="HGP明朝B" panose="02020800000000000000" pitchFamily="18" charset="-128"/>
                <a:ea typeface="HGP明朝B" panose="02020800000000000000" pitchFamily="18" charset="-128"/>
              </a:rPr>
              <a:t>回　照明講座</a:t>
            </a:r>
          </a:p>
        </p:txBody>
      </p:sp>
    </p:spTree>
    <p:extLst>
      <p:ext uri="{BB962C8B-B14F-4D97-AF65-F5344CB8AC3E}">
        <p14:creationId xmlns:p14="http://schemas.microsoft.com/office/powerpoint/2010/main" val="21748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E73DC1-6B95-45D9-9D67-6294A2D9CE7E}"/>
              </a:ext>
            </a:extLst>
          </p:cNvPr>
          <p:cNvSpPr txBox="1"/>
          <p:nvPr/>
        </p:nvSpPr>
        <p:spPr>
          <a:xfrm>
            <a:off x="0" y="873559"/>
            <a:ext cx="4616970" cy="507831"/>
          </a:xfrm>
          <a:prstGeom prst="rect">
            <a:avLst/>
          </a:prstGeom>
          <a:solidFill>
            <a:srgbClr val="0070C0"/>
          </a:solidFill>
        </p:spPr>
        <p:txBody>
          <a:bodyPr wrap="none" rtlCol="0">
            <a:spAutoFit/>
          </a:bodyPr>
          <a:lstStyle/>
          <a:p>
            <a:pPr defTabSz="685800"/>
            <a:r>
              <a:rPr lang="en-US" altLang="ja-JP" sz="2700" dirty="0">
                <a:solidFill>
                  <a:prstClr val="white"/>
                </a:solidFill>
                <a:latin typeface="HGP明朝B" panose="02020800000000000000" pitchFamily="18" charset="-128"/>
                <a:ea typeface="HGP明朝B" panose="02020800000000000000" pitchFamily="18" charset="-128"/>
              </a:rPr>
              <a:t>High</a:t>
            </a:r>
            <a:r>
              <a:rPr lang="ja-JP" altLang="en-US" sz="2700" dirty="0">
                <a:solidFill>
                  <a:prstClr val="white"/>
                </a:solidFill>
                <a:latin typeface="HGP明朝B" panose="02020800000000000000" pitchFamily="18" charset="-128"/>
                <a:ea typeface="HGP明朝B" panose="02020800000000000000" pitchFamily="18" charset="-128"/>
              </a:rPr>
              <a:t>ポジションセールスの狙い</a:t>
            </a:r>
          </a:p>
        </p:txBody>
      </p:sp>
      <p:graphicFrame>
        <p:nvGraphicFramePr>
          <p:cNvPr id="6" name="図表 5">
            <a:extLst>
              <a:ext uri="{FF2B5EF4-FFF2-40B4-BE49-F238E27FC236}">
                <a16:creationId xmlns:a16="http://schemas.microsoft.com/office/drawing/2014/main" id="{B48D879A-A534-463A-8939-14524A2489B4}"/>
              </a:ext>
            </a:extLst>
          </p:cNvPr>
          <p:cNvGraphicFramePr/>
          <p:nvPr/>
        </p:nvGraphicFramePr>
        <p:xfrm>
          <a:off x="169584" y="2195298"/>
          <a:ext cx="4545725" cy="3030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578308F6-7E34-44D8-BA6B-3992439035CC}"/>
              </a:ext>
            </a:extLst>
          </p:cNvPr>
          <p:cNvSpPr txBox="1"/>
          <p:nvPr/>
        </p:nvSpPr>
        <p:spPr>
          <a:xfrm>
            <a:off x="1504569" y="1498246"/>
            <a:ext cx="1923925" cy="507831"/>
          </a:xfrm>
          <a:prstGeom prst="rect">
            <a:avLst/>
          </a:prstGeom>
          <a:solidFill>
            <a:schemeClr val="bg1"/>
          </a:solidFill>
          <a:effectLst>
            <a:softEdge rad="127000"/>
          </a:effectLst>
        </p:spPr>
        <p:txBody>
          <a:bodyPr wrap="none" rtlCol="0">
            <a:spAutoFit/>
          </a:bodyPr>
          <a:lstStyle/>
          <a:p>
            <a:pPr defTabSz="685800"/>
            <a:r>
              <a:rPr lang="ja-JP" altLang="en-US" sz="2700" b="1" dirty="0">
                <a:solidFill>
                  <a:srgbClr val="FF0000"/>
                </a:solidFill>
                <a:latin typeface="HGS明朝B" panose="02020800000000000000" pitchFamily="18" charset="-128"/>
                <a:ea typeface="HGS明朝B" panose="02020800000000000000" pitchFamily="18" charset="-128"/>
              </a:rPr>
              <a:t>パッション</a:t>
            </a:r>
          </a:p>
        </p:txBody>
      </p:sp>
      <p:pic>
        <p:nvPicPr>
          <p:cNvPr id="1026" name="Picture 2" descr="立っている人 | 無料イラスト素材 TOSURAI">
            <a:extLst>
              <a:ext uri="{FF2B5EF4-FFF2-40B4-BE49-F238E27FC236}">
                <a16:creationId xmlns:a16="http://schemas.microsoft.com/office/drawing/2014/main" id="{2629B7F9-1A55-4F15-AAD4-37DAFE7B5932}"/>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1876046" y="3502821"/>
            <a:ext cx="1117376" cy="11173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図表 8">
            <a:extLst>
              <a:ext uri="{FF2B5EF4-FFF2-40B4-BE49-F238E27FC236}">
                <a16:creationId xmlns:a16="http://schemas.microsoft.com/office/drawing/2014/main" id="{82BC37EF-5C4E-46FF-A36E-39CBE4FB8B42}"/>
              </a:ext>
            </a:extLst>
          </p:cNvPr>
          <p:cNvGraphicFramePr/>
          <p:nvPr/>
        </p:nvGraphicFramePr>
        <p:xfrm>
          <a:off x="5249919" y="2295962"/>
          <a:ext cx="3788979" cy="34331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テキスト ボックス 11">
            <a:extLst>
              <a:ext uri="{FF2B5EF4-FFF2-40B4-BE49-F238E27FC236}">
                <a16:creationId xmlns:a16="http://schemas.microsoft.com/office/drawing/2014/main" id="{30AE36FF-4E8A-4A23-9B5D-5F49E8166B86}"/>
              </a:ext>
            </a:extLst>
          </p:cNvPr>
          <p:cNvSpPr txBox="1"/>
          <p:nvPr/>
        </p:nvSpPr>
        <p:spPr>
          <a:xfrm>
            <a:off x="6157738" y="3879820"/>
            <a:ext cx="2036135" cy="415498"/>
          </a:xfrm>
          <a:prstGeom prst="rect">
            <a:avLst/>
          </a:prstGeom>
          <a:noFill/>
        </p:spPr>
        <p:txBody>
          <a:bodyPr wrap="none" rtlCol="0">
            <a:spAutoFit/>
          </a:bodyPr>
          <a:lstStyle/>
          <a:p>
            <a:pPr defTabSz="685800"/>
            <a:r>
              <a:rPr lang="ja-JP" altLang="en-US" sz="2100" dirty="0">
                <a:solidFill>
                  <a:prstClr val="white"/>
                </a:solidFill>
                <a:latin typeface="HGS明朝B" panose="02020800000000000000" pitchFamily="18" charset="-128"/>
                <a:ea typeface="HGS明朝B" panose="02020800000000000000" pitchFamily="18" charset="-128"/>
              </a:rPr>
              <a:t>バリュー・</a:t>
            </a:r>
            <a:r>
              <a:rPr lang="en-US" altLang="ja-JP" sz="2100" dirty="0">
                <a:solidFill>
                  <a:prstClr val="white"/>
                </a:solidFill>
                <a:latin typeface="HGS明朝B" panose="02020800000000000000" pitchFamily="18" charset="-128"/>
                <a:ea typeface="HGS明朝B" panose="02020800000000000000" pitchFamily="18" charset="-128"/>
              </a:rPr>
              <a:t>USP</a:t>
            </a:r>
            <a:endParaRPr lang="ja-JP" altLang="en-US" sz="2100" dirty="0">
              <a:solidFill>
                <a:prstClr val="white"/>
              </a:solidFill>
              <a:latin typeface="HGS明朝B" panose="02020800000000000000" pitchFamily="18" charset="-128"/>
              <a:ea typeface="HGS明朝B" panose="02020800000000000000" pitchFamily="18" charset="-128"/>
            </a:endParaRPr>
          </a:p>
        </p:txBody>
      </p:sp>
      <p:sp>
        <p:nvSpPr>
          <p:cNvPr id="13" name="テキスト ボックス 12">
            <a:extLst>
              <a:ext uri="{FF2B5EF4-FFF2-40B4-BE49-F238E27FC236}">
                <a16:creationId xmlns:a16="http://schemas.microsoft.com/office/drawing/2014/main" id="{4677D66B-9B0C-4A98-BD7A-A00AC878C6B1}"/>
              </a:ext>
            </a:extLst>
          </p:cNvPr>
          <p:cNvSpPr txBox="1"/>
          <p:nvPr/>
        </p:nvSpPr>
        <p:spPr>
          <a:xfrm>
            <a:off x="6217250" y="1045240"/>
            <a:ext cx="1923925" cy="507831"/>
          </a:xfrm>
          <a:prstGeom prst="rect">
            <a:avLst/>
          </a:prstGeom>
          <a:solidFill>
            <a:schemeClr val="bg1"/>
          </a:solidFill>
          <a:effectLst>
            <a:softEdge rad="127000"/>
          </a:effectLst>
        </p:spPr>
        <p:txBody>
          <a:bodyPr wrap="none" rtlCol="0">
            <a:spAutoFit/>
          </a:bodyPr>
          <a:lstStyle/>
          <a:p>
            <a:pPr defTabSz="685800"/>
            <a:r>
              <a:rPr lang="ja-JP" altLang="en-US" sz="2700" b="1" dirty="0">
                <a:solidFill>
                  <a:srgbClr val="FF0000"/>
                </a:solidFill>
                <a:latin typeface="HGS明朝B" panose="02020800000000000000" pitchFamily="18" charset="-128"/>
                <a:ea typeface="HGS明朝B" panose="02020800000000000000" pitchFamily="18" charset="-128"/>
              </a:rPr>
              <a:t>ミッション</a:t>
            </a:r>
          </a:p>
        </p:txBody>
      </p:sp>
      <p:grpSp>
        <p:nvGrpSpPr>
          <p:cNvPr id="14" name="グループ化 13">
            <a:extLst>
              <a:ext uri="{FF2B5EF4-FFF2-40B4-BE49-F238E27FC236}">
                <a16:creationId xmlns:a16="http://schemas.microsoft.com/office/drawing/2014/main" id="{2ACBBEB4-72CA-48D6-9B0E-72AB97378311}"/>
              </a:ext>
            </a:extLst>
          </p:cNvPr>
          <p:cNvGrpSpPr/>
          <p:nvPr/>
        </p:nvGrpSpPr>
        <p:grpSpPr>
          <a:xfrm>
            <a:off x="5824064" y="1802974"/>
            <a:ext cx="2640689" cy="784625"/>
            <a:chOff x="1984315" y="1172"/>
            <a:chExt cx="2092335" cy="1046167"/>
          </a:xfrm>
        </p:grpSpPr>
        <p:sp>
          <p:nvSpPr>
            <p:cNvPr id="15" name="四角形: 角を丸くする 14">
              <a:extLst>
                <a:ext uri="{FF2B5EF4-FFF2-40B4-BE49-F238E27FC236}">
                  <a16:creationId xmlns:a16="http://schemas.microsoft.com/office/drawing/2014/main" id="{304B1BEA-A924-4290-AA1C-6E290279C9DC}"/>
                </a:ext>
              </a:extLst>
            </p:cNvPr>
            <p:cNvSpPr/>
            <p:nvPr/>
          </p:nvSpPr>
          <p:spPr>
            <a:xfrm>
              <a:off x="1984315" y="1172"/>
              <a:ext cx="2092335" cy="1046167"/>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16" name="四角形: 角を丸くする 4">
              <a:extLst>
                <a:ext uri="{FF2B5EF4-FFF2-40B4-BE49-F238E27FC236}">
                  <a16:creationId xmlns:a16="http://schemas.microsoft.com/office/drawing/2014/main" id="{111099E9-8647-4ABC-A26A-0B7E77378C79}"/>
                </a:ext>
              </a:extLst>
            </p:cNvPr>
            <p:cNvSpPr txBox="1"/>
            <p:nvPr/>
          </p:nvSpPr>
          <p:spPr>
            <a:xfrm>
              <a:off x="2014956" y="31813"/>
              <a:ext cx="2031053" cy="984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7155" tIns="97155" rIns="97155" bIns="97155" numCol="1" spcCol="1270" anchor="ctr" anchorCtr="0">
              <a:noAutofit/>
            </a:bodyPr>
            <a:lstStyle/>
            <a:p>
              <a:pPr algn="ctr" defTabSz="1133475">
                <a:lnSpc>
                  <a:spcPct val="90000"/>
                </a:lnSpc>
                <a:spcBef>
                  <a:spcPct val="0"/>
                </a:spcBef>
                <a:spcAft>
                  <a:spcPct val="35000"/>
                </a:spcAft>
              </a:pPr>
              <a:r>
                <a:rPr lang="en-US" altLang="ja-JP" sz="2550" b="1" dirty="0">
                  <a:solidFill>
                    <a:prstClr val="white"/>
                  </a:solidFill>
                  <a:latin typeface="HGS明朝B" panose="02020800000000000000" pitchFamily="18" charset="-128"/>
                  <a:ea typeface="HGS明朝B" panose="02020800000000000000" pitchFamily="18" charset="-128"/>
                </a:rPr>
                <a:t>〈</a:t>
              </a:r>
              <a:r>
                <a:rPr lang="ja-JP" altLang="en-US" sz="2550" b="1" dirty="0">
                  <a:solidFill>
                    <a:prstClr val="white"/>
                  </a:solidFill>
                  <a:latin typeface="HGS明朝B" panose="02020800000000000000" pitchFamily="18" charset="-128"/>
                  <a:ea typeface="HGS明朝B" panose="02020800000000000000" pitchFamily="18" charset="-128"/>
                </a:rPr>
                <a:t>使命・任務</a:t>
              </a:r>
              <a:r>
                <a:rPr lang="en-US" altLang="ja-JP" sz="2550" b="1" dirty="0">
                  <a:solidFill>
                    <a:prstClr val="white"/>
                  </a:solidFill>
                  <a:latin typeface="HGS明朝B" panose="02020800000000000000" pitchFamily="18" charset="-128"/>
                  <a:ea typeface="HGS明朝B" panose="02020800000000000000" pitchFamily="18" charset="-128"/>
                </a:rPr>
                <a:t>〉</a:t>
              </a:r>
              <a:endParaRPr lang="ja-JP" altLang="en-US" sz="2550" b="1" dirty="0">
                <a:solidFill>
                  <a:prstClr val="white"/>
                </a:solidFill>
                <a:latin typeface="HGS明朝B" panose="02020800000000000000" pitchFamily="18" charset="-128"/>
                <a:ea typeface="HGS明朝B" panose="02020800000000000000" pitchFamily="18" charset="-128"/>
              </a:endParaRPr>
            </a:p>
          </p:txBody>
        </p:sp>
      </p:grpSp>
      <p:sp>
        <p:nvSpPr>
          <p:cNvPr id="17" name="テキスト ボックス 16">
            <a:extLst>
              <a:ext uri="{FF2B5EF4-FFF2-40B4-BE49-F238E27FC236}">
                <a16:creationId xmlns:a16="http://schemas.microsoft.com/office/drawing/2014/main" id="{DBE35F76-0CF2-4180-960F-4077A1AA0A88}"/>
              </a:ext>
            </a:extLst>
          </p:cNvPr>
          <p:cNvSpPr txBox="1"/>
          <p:nvPr/>
        </p:nvSpPr>
        <p:spPr>
          <a:xfrm>
            <a:off x="4720467" y="3811020"/>
            <a:ext cx="1107996" cy="461665"/>
          </a:xfrm>
          <a:prstGeom prst="rect">
            <a:avLst/>
          </a:prstGeom>
          <a:solidFill>
            <a:schemeClr val="bg1"/>
          </a:solidFill>
          <a:effectLst>
            <a:softEdge rad="127000"/>
          </a:effectLst>
        </p:spPr>
        <p:txBody>
          <a:bodyPr wrap="none" rtlCol="0">
            <a:spAutoFit/>
          </a:bodyPr>
          <a:lstStyle/>
          <a:p>
            <a:pPr defTabSz="685800"/>
            <a:r>
              <a:rPr lang="ja-JP" altLang="en-US" sz="2400" dirty="0">
                <a:solidFill>
                  <a:srgbClr val="FF0000"/>
                </a:solidFill>
                <a:latin typeface="HGS明朝B" panose="02020800000000000000" pitchFamily="18" charset="-128"/>
                <a:ea typeface="HGS明朝B" panose="02020800000000000000" pitchFamily="18" charset="-128"/>
              </a:rPr>
              <a:t>ひかり</a:t>
            </a:r>
          </a:p>
        </p:txBody>
      </p:sp>
      <p:sp>
        <p:nvSpPr>
          <p:cNvPr id="11" name="矢印: 左右 10">
            <a:extLst>
              <a:ext uri="{FF2B5EF4-FFF2-40B4-BE49-F238E27FC236}">
                <a16:creationId xmlns:a16="http://schemas.microsoft.com/office/drawing/2014/main" id="{AF770CCD-FE5A-4797-A132-0A6E7D90B279}"/>
              </a:ext>
            </a:extLst>
          </p:cNvPr>
          <p:cNvSpPr/>
          <p:nvPr/>
        </p:nvSpPr>
        <p:spPr>
          <a:xfrm>
            <a:off x="3878887" y="1985358"/>
            <a:ext cx="1401664" cy="401494"/>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2689275F-63C0-44F2-9783-B564F51526F7}"/>
              </a:ext>
            </a:extLst>
          </p:cNvPr>
          <p:cNvSpPr txBox="1"/>
          <p:nvPr/>
        </p:nvSpPr>
        <p:spPr>
          <a:xfrm>
            <a:off x="8086993" y="2772783"/>
            <a:ext cx="569387" cy="323165"/>
          </a:xfrm>
          <a:prstGeom prst="rect">
            <a:avLst/>
          </a:prstGeom>
          <a:noFill/>
          <a:effectLst>
            <a:softEdge rad="127000"/>
          </a:effectLst>
        </p:spPr>
        <p:txBody>
          <a:bodyPr wrap="none" rtlCol="0">
            <a:spAutoFit/>
          </a:bodyPr>
          <a:lstStyle/>
          <a:p>
            <a:pPr defTabSz="685800"/>
            <a:r>
              <a:rPr lang="ja-JP" altLang="en-US" sz="1500" dirty="0">
                <a:solidFill>
                  <a:prstClr val="white">
                    <a:lumMod val="65000"/>
                  </a:prstClr>
                </a:solidFill>
                <a:latin typeface="HGS明朝B" panose="02020800000000000000" pitchFamily="18" charset="-128"/>
                <a:ea typeface="HGS明朝B" panose="02020800000000000000" pitchFamily="18" charset="-128"/>
              </a:rPr>
              <a:t>理念</a:t>
            </a:r>
          </a:p>
        </p:txBody>
      </p:sp>
      <p:cxnSp>
        <p:nvCxnSpPr>
          <p:cNvPr id="20" name="直線コネクタ 19">
            <a:extLst>
              <a:ext uri="{FF2B5EF4-FFF2-40B4-BE49-F238E27FC236}">
                <a16:creationId xmlns:a16="http://schemas.microsoft.com/office/drawing/2014/main" id="{C2F808ED-DC3B-48D2-B331-BD6F3736DCF7}"/>
              </a:ext>
            </a:extLst>
          </p:cNvPr>
          <p:cNvCxnSpPr/>
          <p:nvPr/>
        </p:nvCxnSpPr>
        <p:spPr>
          <a:xfrm>
            <a:off x="4581309" y="1587855"/>
            <a:ext cx="0" cy="2473654"/>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99ABDD24-0EA8-462F-B3EB-135E4A851362}"/>
              </a:ext>
            </a:extLst>
          </p:cNvPr>
          <p:cNvSpPr txBox="1"/>
          <p:nvPr/>
        </p:nvSpPr>
        <p:spPr>
          <a:xfrm>
            <a:off x="3627015" y="2726617"/>
            <a:ext cx="723275" cy="415498"/>
          </a:xfrm>
          <a:prstGeom prst="rect">
            <a:avLst/>
          </a:prstGeom>
          <a:noFill/>
          <a:effectLst>
            <a:softEdge rad="127000"/>
          </a:effectLst>
        </p:spPr>
        <p:txBody>
          <a:bodyPr wrap="none" rtlCol="0">
            <a:spAutoFit/>
          </a:bodyPr>
          <a:lstStyle/>
          <a:p>
            <a:pPr defTabSz="685800"/>
            <a:r>
              <a:rPr lang="ja-JP" altLang="en-US" sz="2100" dirty="0">
                <a:solidFill>
                  <a:prstClr val="white"/>
                </a:solidFill>
                <a:latin typeface="HGS明朝B" panose="02020800000000000000" pitchFamily="18" charset="-128"/>
                <a:ea typeface="HGS明朝B" panose="02020800000000000000" pitchFamily="18" charset="-128"/>
              </a:rPr>
              <a:t>個人</a:t>
            </a:r>
          </a:p>
        </p:txBody>
      </p:sp>
      <p:sp>
        <p:nvSpPr>
          <p:cNvPr id="23" name="テキスト ボックス 22">
            <a:extLst>
              <a:ext uri="{FF2B5EF4-FFF2-40B4-BE49-F238E27FC236}">
                <a16:creationId xmlns:a16="http://schemas.microsoft.com/office/drawing/2014/main" id="{8E25D069-A857-4C90-8E29-8C141CAA7AB4}"/>
              </a:ext>
            </a:extLst>
          </p:cNvPr>
          <p:cNvSpPr txBox="1"/>
          <p:nvPr/>
        </p:nvSpPr>
        <p:spPr>
          <a:xfrm>
            <a:off x="4852658" y="2711330"/>
            <a:ext cx="723275" cy="415498"/>
          </a:xfrm>
          <a:prstGeom prst="rect">
            <a:avLst/>
          </a:prstGeom>
          <a:noFill/>
          <a:effectLst>
            <a:softEdge rad="127000"/>
          </a:effectLst>
        </p:spPr>
        <p:txBody>
          <a:bodyPr wrap="none" rtlCol="0">
            <a:spAutoFit/>
          </a:bodyPr>
          <a:lstStyle/>
          <a:p>
            <a:pPr defTabSz="685800"/>
            <a:r>
              <a:rPr lang="ja-JP" altLang="en-US" sz="2100" dirty="0">
                <a:solidFill>
                  <a:prstClr val="white"/>
                </a:solidFill>
                <a:latin typeface="HGS明朝B" panose="02020800000000000000" pitchFamily="18" charset="-128"/>
                <a:ea typeface="HGS明朝B" panose="02020800000000000000" pitchFamily="18" charset="-128"/>
              </a:rPr>
              <a:t>組織</a:t>
            </a:r>
          </a:p>
        </p:txBody>
      </p:sp>
      <p:sp>
        <p:nvSpPr>
          <p:cNvPr id="2" name="スライド番号プレースホルダー 1">
            <a:extLst>
              <a:ext uri="{FF2B5EF4-FFF2-40B4-BE49-F238E27FC236}">
                <a16:creationId xmlns:a16="http://schemas.microsoft.com/office/drawing/2014/main" id="{0568D96A-DF6E-401D-8A71-1CB08DE76D57}"/>
              </a:ext>
            </a:extLst>
          </p:cNvPr>
          <p:cNvSpPr>
            <a:spLocks noGrp="1"/>
          </p:cNvSpPr>
          <p:nvPr>
            <p:ph type="sldNum" sz="quarter" idx="12"/>
          </p:nvPr>
        </p:nvSpPr>
        <p:spPr/>
        <p:txBody>
          <a:bodyPr/>
          <a:lstStyle/>
          <a:p>
            <a:pPr defTabSz="685800"/>
            <a:fld id="{663FA601-B90D-4115-B0A1-9ADCA6F8CDC5}" type="slidenum">
              <a:rPr lang="ja-JP" altLang="en-US">
                <a:solidFill>
                  <a:prstClr val="black">
                    <a:tint val="75000"/>
                  </a:prstClr>
                </a:solidFill>
                <a:latin typeface="游ゴシック" panose="020F0502020204030204"/>
                <a:ea typeface="游ゴシック" panose="020B0400000000000000" pitchFamily="50" charset="-128"/>
              </a:rPr>
              <a:pPr defTabSz="685800"/>
              <a:t>10</a:t>
            </a:fld>
            <a:endParaRPr lang="ja-JP" altLang="en-US">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0316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9A24BE5-2529-4B23-A601-97D29AF85A5A}"/>
              </a:ext>
            </a:extLst>
          </p:cNvPr>
          <p:cNvSpPr txBox="1"/>
          <p:nvPr/>
        </p:nvSpPr>
        <p:spPr>
          <a:xfrm>
            <a:off x="1250729" y="1194583"/>
            <a:ext cx="1923925" cy="507831"/>
          </a:xfrm>
          <a:prstGeom prst="rect">
            <a:avLst/>
          </a:prstGeom>
          <a:solidFill>
            <a:schemeClr val="bg1"/>
          </a:solidFill>
          <a:effectLst>
            <a:softEdge rad="127000"/>
          </a:effectLst>
        </p:spPr>
        <p:txBody>
          <a:bodyPr wrap="none" rtlCol="0">
            <a:spAutoFit/>
          </a:bodyPr>
          <a:lstStyle/>
          <a:p>
            <a:pPr defTabSz="685800"/>
            <a:r>
              <a:rPr lang="ja-JP" altLang="en-US" sz="2700" b="1" dirty="0">
                <a:solidFill>
                  <a:srgbClr val="FF0000"/>
                </a:solidFill>
                <a:latin typeface="HGS明朝B" panose="02020800000000000000" pitchFamily="18" charset="-128"/>
                <a:ea typeface="HGS明朝B" panose="02020800000000000000" pitchFamily="18" charset="-128"/>
              </a:rPr>
              <a:t>パッション</a:t>
            </a:r>
          </a:p>
        </p:txBody>
      </p:sp>
      <p:sp>
        <p:nvSpPr>
          <p:cNvPr id="3" name="テキスト ボックス 2">
            <a:extLst>
              <a:ext uri="{FF2B5EF4-FFF2-40B4-BE49-F238E27FC236}">
                <a16:creationId xmlns:a16="http://schemas.microsoft.com/office/drawing/2014/main" id="{FF6232EF-E60F-4779-9EC9-701FAF5561FF}"/>
              </a:ext>
            </a:extLst>
          </p:cNvPr>
          <p:cNvSpPr txBox="1"/>
          <p:nvPr/>
        </p:nvSpPr>
        <p:spPr>
          <a:xfrm>
            <a:off x="5957118" y="1194583"/>
            <a:ext cx="1915909" cy="507831"/>
          </a:xfrm>
          <a:prstGeom prst="rect">
            <a:avLst/>
          </a:prstGeom>
          <a:solidFill>
            <a:schemeClr val="bg1"/>
          </a:solidFill>
          <a:effectLst>
            <a:softEdge rad="127000"/>
          </a:effectLst>
        </p:spPr>
        <p:txBody>
          <a:bodyPr wrap="none" rtlCol="0">
            <a:spAutoFit/>
          </a:bodyPr>
          <a:lstStyle/>
          <a:p>
            <a:pPr defTabSz="685800"/>
            <a:r>
              <a:rPr lang="ja-JP" altLang="en-US" sz="2700" dirty="0">
                <a:solidFill>
                  <a:srgbClr val="FF0000"/>
                </a:solidFill>
                <a:latin typeface="HGS明朝B" panose="02020800000000000000" pitchFamily="18" charset="-128"/>
                <a:ea typeface="HGS明朝B" panose="02020800000000000000" pitchFamily="18" charset="-128"/>
              </a:rPr>
              <a:t>ミッション</a:t>
            </a:r>
          </a:p>
        </p:txBody>
      </p:sp>
      <p:grpSp>
        <p:nvGrpSpPr>
          <p:cNvPr id="4" name="グループ化 3">
            <a:extLst>
              <a:ext uri="{FF2B5EF4-FFF2-40B4-BE49-F238E27FC236}">
                <a16:creationId xmlns:a16="http://schemas.microsoft.com/office/drawing/2014/main" id="{80983820-12B2-4489-ABB6-362A773AA22B}"/>
              </a:ext>
            </a:extLst>
          </p:cNvPr>
          <p:cNvGrpSpPr/>
          <p:nvPr/>
        </p:nvGrpSpPr>
        <p:grpSpPr>
          <a:xfrm>
            <a:off x="5563933" y="1763564"/>
            <a:ext cx="2640689" cy="784625"/>
            <a:chOff x="1984315" y="1172"/>
            <a:chExt cx="2092335" cy="1046167"/>
          </a:xfrm>
        </p:grpSpPr>
        <p:sp>
          <p:nvSpPr>
            <p:cNvPr id="5" name="四角形: 角を丸くする 4">
              <a:extLst>
                <a:ext uri="{FF2B5EF4-FFF2-40B4-BE49-F238E27FC236}">
                  <a16:creationId xmlns:a16="http://schemas.microsoft.com/office/drawing/2014/main" id="{9AB7B43F-0BEE-4E7E-B4BA-F4576ED2E810}"/>
                </a:ext>
              </a:extLst>
            </p:cNvPr>
            <p:cNvSpPr/>
            <p:nvPr/>
          </p:nvSpPr>
          <p:spPr>
            <a:xfrm>
              <a:off x="1984315" y="1172"/>
              <a:ext cx="2092335" cy="1046167"/>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6" name="四角形: 角を丸くする 4">
              <a:extLst>
                <a:ext uri="{FF2B5EF4-FFF2-40B4-BE49-F238E27FC236}">
                  <a16:creationId xmlns:a16="http://schemas.microsoft.com/office/drawing/2014/main" id="{39158285-F30C-495F-9802-D04105D4ACBD}"/>
                </a:ext>
              </a:extLst>
            </p:cNvPr>
            <p:cNvSpPr txBox="1"/>
            <p:nvPr/>
          </p:nvSpPr>
          <p:spPr>
            <a:xfrm>
              <a:off x="2014956" y="31813"/>
              <a:ext cx="2031053" cy="984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7155" tIns="97155" rIns="97155" bIns="97155" numCol="1" spcCol="1270" anchor="ctr" anchorCtr="0">
              <a:noAutofit/>
            </a:bodyPr>
            <a:lstStyle/>
            <a:p>
              <a:pPr algn="ctr" defTabSz="1133475">
                <a:lnSpc>
                  <a:spcPct val="90000"/>
                </a:lnSpc>
                <a:spcBef>
                  <a:spcPct val="0"/>
                </a:spcBef>
                <a:spcAft>
                  <a:spcPct val="35000"/>
                </a:spcAft>
              </a:pPr>
              <a:r>
                <a:rPr lang="en-US" altLang="ja-JP" sz="2550" b="1" dirty="0">
                  <a:solidFill>
                    <a:prstClr val="white"/>
                  </a:solidFill>
                  <a:latin typeface="HGS明朝B" panose="02020800000000000000" pitchFamily="18" charset="-128"/>
                  <a:ea typeface="HGS明朝B" panose="02020800000000000000" pitchFamily="18" charset="-128"/>
                </a:rPr>
                <a:t>〈</a:t>
              </a:r>
              <a:r>
                <a:rPr lang="ja-JP" altLang="en-US" sz="2550" b="1" dirty="0">
                  <a:solidFill>
                    <a:prstClr val="white"/>
                  </a:solidFill>
                  <a:latin typeface="HGS明朝B" panose="02020800000000000000" pitchFamily="18" charset="-128"/>
                  <a:ea typeface="HGS明朝B" panose="02020800000000000000" pitchFamily="18" charset="-128"/>
                </a:rPr>
                <a:t>使命・任務</a:t>
              </a:r>
              <a:r>
                <a:rPr lang="en-US" altLang="ja-JP" sz="2550" b="1" dirty="0">
                  <a:solidFill>
                    <a:prstClr val="white"/>
                  </a:solidFill>
                  <a:latin typeface="HGS明朝B" panose="02020800000000000000" pitchFamily="18" charset="-128"/>
                  <a:ea typeface="HGS明朝B" panose="02020800000000000000" pitchFamily="18" charset="-128"/>
                </a:rPr>
                <a:t>〉</a:t>
              </a:r>
              <a:endParaRPr lang="ja-JP" altLang="en-US" sz="2550" b="1" dirty="0">
                <a:solidFill>
                  <a:prstClr val="white"/>
                </a:solidFill>
                <a:latin typeface="HGS明朝B" panose="02020800000000000000" pitchFamily="18" charset="-128"/>
                <a:ea typeface="HGS明朝B" panose="02020800000000000000" pitchFamily="18" charset="-128"/>
              </a:endParaRPr>
            </a:p>
          </p:txBody>
        </p:sp>
      </p:grpSp>
      <p:grpSp>
        <p:nvGrpSpPr>
          <p:cNvPr id="8" name="グループ化 7">
            <a:extLst>
              <a:ext uri="{FF2B5EF4-FFF2-40B4-BE49-F238E27FC236}">
                <a16:creationId xmlns:a16="http://schemas.microsoft.com/office/drawing/2014/main" id="{BD0866BF-8526-43E1-BE8F-BA353FE7E3D6}"/>
              </a:ext>
            </a:extLst>
          </p:cNvPr>
          <p:cNvGrpSpPr/>
          <p:nvPr/>
        </p:nvGrpSpPr>
        <p:grpSpPr>
          <a:xfrm>
            <a:off x="868261" y="1763564"/>
            <a:ext cx="2640689" cy="784625"/>
            <a:chOff x="1984315" y="1172"/>
            <a:chExt cx="2092335" cy="1046167"/>
          </a:xfrm>
        </p:grpSpPr>
        <p:sp>
          <p:nvSpPr>
            <p:cNvPr id="9" name="四角形: 角を丸くする 8">
              <a:extLst>
                <a:ext uri="{FF2B5EF4-FFF2-40B4-BE49-F238E27FC236}">
                  <a16:creationId xmlns:a16="http://schemas.microsoft.com/office/drawing/2014/main" id="{44834717-6BB9-4D3D-B785-6EB421072537}"/>
                </a:ext>
              </a:extLst>
            </p:cNvPr>
            <p:cNvSpPr/>
            <p:nvPr/>
          </p:nvSpPr>
          <p:spPr>
            <a:xfrm>
              <a:off x="1984315" y="1172"/>
              <a:ext cx="2092335" cy="1046167"/>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10" name="四角形: 角を丸くする 4">
              <a:extLst>
                <a:ext uri="{FF2B5EF4-FFF2-40B4-BE49-F238E27FC236}">
                  <a16:creationId xmlns:a16="http://schemas.microsoft.com/office/drawing/2014/main" id="{F41E74E9-D9DC-4658-9EF4-57C00488792D}"/>
                </a:ext>
              </a:extLst>
            </p:cNvPr>
            <p:cNvSpPr txBox="1"/>
            <p:nvPr/>
          </p:nvSpPr>
          <p:spPr>
            <a:xfrm>
              <a:off x="2014956" y="31813"/>
              <a:ext cx="2031053" cy="984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7155" tIns="97155" rIns="97155" bIns="97155" numCol="1" spcCol="1270" anchor="ctr" anchorCtr="0">
              <a:noAutofit/>
            </a:bodyPr>
            <a:lstStyle/>
            <a:p>
              <a:pPr algn="ctr" defTabSz="1133475">
                <a:lnSpc>
                  <a:spcPct val="90000"/>
                </a:lnSpc>
                <a:spcBef>
                  <a:spcPct val="0"/>
                </a:spcBef>
                <a:spcAft>
                  <a:spcPct val="35000"/>
                </a:spcAft>
              </a:pPr>
              <a:r>
                <a:rPr lang="en-US" altLang="ja-JP" sz="2550" b="1" dirty="0">
                  <a:solidFill>
                    <a:prstClr val="white"/>
                  </a:solidFill>
                  <a:latin typeface="HGS明朝B" panose="02020800000000000000" pitchFamily="18" charset="-128"/>
                  <a:ea typeface="HGS明朝B" panose="02020800000000000000" pitchFamily="18" charset="-128"/>
                </a:rPr>
                <a:t>〈</a:t>
              </a:r>
              <a:r>
                <a:rPr lang="ja-JP" altLang="en-US" sz="2550" b="1" dirty="0">
                  <a:solidFill>
                    <a:prstClr val="white"/>
                  </a:solidFill>
                  <a:latin typeface="HGS明朝B" panose="02020800000000000000" pitchFamily="18" charset="-128"/>
                  <a:ea typeface="HGS明朝B" panose="02020800000000000000" pitchFamily="18" charset="-128"/>
                </a:rPr>
                <a:t>感情</a:t>
              </a:r>
              <a:r>
                <a:rPr lang="en-US" altLang="ja-JP" sz="2550" b="1" dirty="0">
                  <a:solidFill>
                    <a:prstClr val="white"/>
                  </a:solidFill>
                  <a:latin typeface="HGS明朝B" panose="02020800000000000000" pitchFamily="18" charset="-128"/>
                  <a:ea typeface="HGS明朝B" panose="02020800000000000000" pitchFamily="18" charset="-128"/>
                </a:rPr>
                <a:t>〉</a:t>
              </a:r>
              <a:endParaRPr lang="ja-JP" altLang="en-US" sz="2550" b="1" dirty="0">
                <a:solidFill>
                  <a:prstClr val="white"/>
                </a:solidFill>
                <a:latin typeface="HGS明朝B" panose="02020800000000000000" pitchFamily="18" charset="-128"/>
                <a:ea typeface="HGS明朝B" panose="02020800000000000000" pitchFamily="18" charset="-128"/>
              </a:endParaRPr>
            </a:p>
          </p:txBody>
        </p:sp>
      </p:grpSp>
      <p:sp>
        <p:nvSpPr>
          <p:cNvPr id="11" name="テキスト ボックス 10">
            <a:extLst>
              <a:ext uri="{FF2B5EF4-FFF2-40B4-BE49-F238E27FC236}">
                <a16:creationId xmlns:a16="http://schemas.microsoft.com/office/drawing/2014/main" id="{84B04F78-E536-49AB-88F5-F5D0A8972E65}"/>
              </a:ext>
            </a:extLst>
          </p:cNvPr>
          <p:cNvSpPr txBox="1"/>
          <p:nvPr/>
        </p:nvSpPr>
        <p:spPr>
          <a:xfrm>
            <a:off x="1434246" y="2876293"/>
            <a:ext cx="6445995" cy="507831"/>
          </a:xfrm>
          <a:prstGeom prst="rect">
            <a:avLst/>
          </a:prstGeom>
          <a:noFill/>
          <a:effectLst>
            <a:softEdge rad="127000"/>
          </a:effectLst>
        </p:spPr>
        <p:txBody>
          <a:bodyPr wrap="none" rtlCol="0">
            <a:spAutoFit/>
          </a:bodyPr>
          <a:lstStyle/>
          <a:p>
            <a:pPr defTabSz="685800"/>
            <a:r>
              <a:rPr lang="en-US" altLang="ja-JP" sz="2700" b="1" dirty="0">
                <a:solidFill>
                  <a:prstClr val="white"/>
                </a:solidFill>
                <a:latin typeface="HGS明朝B" panose="02020800000000000000" pitchFamily="18" charset="-128"/>
                <a:ea typeface="HGS明朝B" panose="02020800000000000000" pitchFamily="18" charset="-128"/>
              </a:rPr>
              <a:t>〈</a:t>
            </a:r>
            <a:r>
              <a:rPr lang="ja-JP" altLang="en-US" sz="2700" b="1" dirty="0">
                <a:solidFill>
                  <a:prstClr val="white"/>
                </a:solidFill>
                <a:latin typeface="HGS明朝B" panose="02020800000000000000" pitchFamily="18" charset="-128"/>
                <a:ea typeface="HGS明朝B" panose="02020800000000000000" pitchFamily="18" charset="-128"/>
              </a:rPr>
              <a:t>感情</a:t>
            </a:r>
            <a:r>
              <a:rPr lang="en-US" altLang="ja-JP" sz="2700" b="1" dirty="0">
                <a:solidFill>
                  <a:prstClr val="white"/>
                </a:solidFill>
                <a:latin typeface="HGS明朝B" panose="02020800000000000000" pitchFamily="18" charset="-128"/>
                <a:ea typeface="HGS明朝B" panose="02020800000000000000" pitchFamily="18" charset="-128"/>
              </a:rPr>
              <a:t>〉〈</a:t>
            </a:r>
            <a:r>
              <a:rPr lang="ja-JP" altLang="en-US" sz="2700" b="1" dirty="0">
                <a:solidFill>
                  <a:prstClr val="white"/>
                </a:solidFill>
                <a:latin typeface="HGS明朝B" panose="02020800000000000000" pitchFamily="18" charset="-128"/>
                <a:ea typeface="HGS明朝B" panose="02020800000000000000" pitchFamily="18" charset="-128"/>
              </a:rPr>
              <a:t>使命・任務</a:t>
            </a:r>
            <a:r>
              <a:rPr lang="en-US" altLang="ja-JP" sz="2700" b="1" dirty="0">
                <a:solidFill>
                  <a:prstClr val="white"/>
                </a:solidFill>
                <a:latin typeface="HGS明朝B" panose="02020800000000000000" pitchFamily="18" charset="-128"/>
                <a:ea typeface="HGS明朝B" panose="02020800000000000000" pitchFamily="18" charset="-128"/>
              </a:rPr>
              <a:t>〉</a:t>
            </a:r>
            <a:r>
              <a:rPr lang="ja-JP" altLang="en-US" sz="2700" b="1" dirty="0">
                <a:solidFill>
                  <a:prstClr val="white"/>
                </a:solidFill>
                <a:latin typeface="HGS明朝B" panose="02020800000000000000" pitchFamily="18" charset="-128"/>
                <a:ea typeface="HGS明朝B" panose="02020800000000000000" pitchFamily="18" charset="-128"/>
              </a:rPr>
              <a:t>を揺さぶるには</a:t>
            </a:r>
          </a:p>
        </p:txBody>
      </p:sp>
      <p:sp>
        <p:nvSpPr>
          <p:cNvPr id="12" name="テキスト ボックス 11">
            <a:extLst>
              <a:ext uri="{FF2B5EF4-FFF2-40B4-BE49-F238E27FC236}">
                <a16:creationId xmlns:a16="http://schemas.microsoft.com/office/drawing/2014/main" id="{611DCCC1-1925-4C29-B512-7D8C0C8075A3}"/>
              </a:ext>
            </a:extLst>
          </p:cNvPr>
          <p:cNvSpPr txBox="1"/>
          <p:nvPr/>
        </p:nvSpPr>
        <p:spPr>
          <a:xfrm>
            <a:off x="348880" y="4285073"/>
            <a:ext cx="8263801" cy="1477328"/>
          </a:xfrm>
          <a:prstGeom prst="rect">
            <a:avLst/>
          </a:prstGeom>
          <a:noFill/>
        </p:spPr>
        <p:txBody>
          <a:bodyPr wrap="none" rtlCol="0">
            <a:spAutoFit/>
          </a:bodyPr>
          <a:lstStyle/>
          <a:p>
            <a:pPr algn="ctr" defTabSz="685800"/>
            <a:r>
              <a:rPr lang="ja-JP" altLang="en-US" sz="3000" dirty="0">
                <a:solidFill>
                  <a:prstClr val="white"/>
                </a:solidFill>
                <a:latin typeface="HGS明朝B" panose="02020800000000000000" pitchFamily="18" charset="-128"/>
                <a:ea typeface="HGS明朝B" panose="02020800000000000000" pitchFamily="18" charset="-128"/>
              </a:rPr>
              <a:t>「ちょっといいふつうを創る　空間デザイン」</a:t>
            </a:r>
            <a:endParaRPr lang="en-US" altLang="ja-JP" sz="3000" dirty="0">
              <a:solidFill>
                <a:prstClr val="white"/>
              </a:solidFill>
              <a:latin typeface="HGS明朝B" panose="02020800000000000000" pitchFamily="18" charset="-128"/>
              <a:ea typeface="HGS明朝B" panose="02020800000000000000" pitchFamily="18" charset="-128"/>
            </a:endParaRPr>
          </a:p>
          <a:p>
            <a:pPr algn="ctr" defTabSz="685800"/>
            <a:endParaRPr lang="en-US" altLang="ja-JP" sz="3000" dirty="0">
              <a:solidFill>
                <a:prstClr val="white"/>
              </a:solidFill>
              <a:latin typeface="HGS明朝B" panose="02020800000000000000" pitchFamily="18" charset="-128"/>
              <a:ea typeface="HGS明朝B" panose="02020800000000000000" pitchFamily="18" charset="-128"/>
            </a:endParaRPr>
          </a:p>
          <a:p>
            <a:pPr algn="ctr" defTabSz="685800"/>
            <a:r>
              <a:rPr lang="ja-JP" altLang="en-US" sz="3000" dirty="0">
                <a:solidFill>
                  <a:prstClr val="white"/>
                </a:solidFill>
                <a:latin typeface="HGS明朝B" panose="02020800000000000000" pitchFamily="18" charset="-128"/>
                <a:ea typeface="HGS明朝B" panose="02020800000000000000" pitchFamily="18" charset="-128"/>
              </a:rPr>
              <a:t>が必要</a:t>
            </a:r>
          </a:p>
        </p:txBody>
      </p:sp>
      <p:sp>
        <p:nvSpPr>
          <p:cNvPr id="7" name="スライド番号プレースホルダー 6">
            <a:extLst>
              <a:ext uri="{FF2B5EF4-FFF2-40B4-BE49-F238E27FC236}">
                <a16:creationId xmlns:a16="http://schemas.microsoft.com/office/drawing/2014/main" id="{D779455B-332E-4105-9959-1D43DF35966A}"/>
              </a:ext>
            </a:extLst>
          </p:cNvPr>
          <p:cNvSpPr>
            <a:spLocks noGrp="1"/>
          </p:cNvSpPr>
          <p:nvPr>
            <p:ph type="sldNum" sz="quarter" idx="12"/>
          </p:nvPr>
        </p:nvSpPr>
        <p:spPr/>
        <p:txBody>
          <a:bodyPr/>
          <a:lstStyle/>
          <a:p>
            <a:pPr defTabSz="685800"/>
            <a:fld id="{663FA601-B90D-4115-B0A1-9ADCA6F8CDC5}" type="slidenum">
              <a:rPr lang="ja-JP" altLang="en-US">
                <a:solidFill>
                  <a:prstClr val="black">
                    <a:tint val="75000"/>
                  </a:prstClr>
                </a:solidFill>
                <a:latin typeface="游ゴシック" panose="020F0502020204030204"/>
                <a:ea typeface="游ゴシック" panose="020B0400000000000000" pitchFamily="50" charset="-128"/>
              </a:rPr>
              <a:pPr defTabSz="685800"/>
              <a:t>11</a:t>
            </a:fld>
            <a:endParaRPr lang="ja-JP" altLang="en-US">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8034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70F80FB-9C78-4325-AB94-35EA99B78280}"/>
              </a:ext>
            </a:extLst>
          </p:cNvPr>
          <p:cNvSpPr txBox="1"/>
          <p:nvPr/>
        </p:nvSpPr>
        <p:spPr>
          <a:xfrm>
            <a:off x="146029" y="1769782"/>
            <a:ext cx="7109639" cy="2031325"/>
          </a:xfrm>
          <a:prstGeom prst="rect">
            <a:avLst/>
          </a:prstGeom>
          <a:noFill/>
        </p:spPr>
        <p:txBody>
          <a:bodyPr wrap="none" rtlCol="0">
            <a:spAutoFit/>
          </a:bodyPr>
          <a:lstStyle/>
          <a:p>
            <a:pPr defTabSz="685800"/>
            <a:r>
              <a:rPr lang="ja-JP" altLang="en-US" dirty="0">
                <a:solidFill>
                  <a:prstClr val="white"/>
                </a:solidFill>
                <a:latin typeface="HGS明朝B" panose="02020800000000000000" pitchFamily="18" charset="-128"/>
                <a:ea typeface="HGS明朝B" panose="02020800000000000000" pitchFamily="18" charset="-128"/>
              </a:rPr>
              <a:t>「ちょっといいふつう」</a:t>
            </a:r>
            <a:endParaRPr lang="en-US" altLang="ja-JP" dirty="0">
              <a:solidFill>
                <a:prstClr val="white"/>
              </a:solidFill>
              <a:latin typeface="HGS明朝B" panose="02020800000000000000" pitchFamily="18" charset="-128"/>
              <a:ea typeface="HGS明朝B" panose="02020800000000000000" pitchFamily="18" charset="-128"/>
            </a:endParaRPr>
          </a:p>
          <a:p>
            <a:pPr defTabSz="685800"/>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「ちょっと」はデザインのことで</a:t>
            </a:r>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「ふつう」は現象のこと。</a:t>
            </a:r>
            <a:endParaRPr lang="en-US" altLang="ja-JP" dirty="0">
              <a:solidFill>
                <a:prstClr val="white"/>
              </a:solidFill>
              <a:latin typeface="HGS明朝B" panose="02020800000000000000" pitchFamily="18" charset="-128"/>
              <a:ea typeface="HGS明朝B" panose="02020800000000000000" pitchFamily="18" charset="-128"/>
            </a:endParaRPr>
          </a:p>
          <a:p>
            <a:pPr defTabSz="685800"/>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今ある現象をひかりを使ってちょっとよくしてみるのが私の仕事で</a:t>
            </a:r>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それには「ふつう」という現象の理解が必要である。</a:t>
            </a:r>
          </a:p>
        </p:txBody>
      </p:sp>
      <p:sp>
        <p:nvSpPr>
          <p:cNvPr id="5" name="テキスト ボックス 4">
            <a:extLst>
              <a:ext uri="{FF2B5EF4-FFF2-40B4-BE49-F238E27FC236}">
                <a16:creationId xmlns:a16="http://schemas.microsoft.com/office/drawing/2014/main" id="{74C37661-090F-4B78-8C9C-414159C88A05}"/>
              </a:ext>
            </a:extLst>
          </p:cNvPr>
          <p:cNvSpPr txBox="1"/>
          <p:nvPr/>
        </p:nvSpPr>
        <p:spPr>
          <a:xfrm>
            <a:off x="879208" y="3989942"/>
            <a:ext cx="8263801" cy="1938992"/>
          </a:xfrm>
          <a:prstGeom prst="rect">
            <a:avLst/>
          </a:prstGeom>
          <a:noFill/>
        </p:spPr>
        <p:txBody>
          <a:bodyPr wrap="none" rtlCol="0">
            <a:spAutoFit/>
          </a:bodyPr>
          <a:lstStyle/>
          <a:p>
            <a:pPr defTabSz="685800"/>
            <a:r>
              <a:rPr lang="ja-JP" altLang="en-US" dirty="0">
                <a:solidFill>
                  <a:prstClr val="white"/>
                </a:solidFill>
                <a:latin typeface="HGS明朝B" panose="02020800000000000000" pitchFamily="18" charset="-128"/>
                <a:ea typeface="HGS明朝B" panose="02020800000000000000" pitchFamily="18" charset="-128"/>
              </a:rPr>
              <a:t>「いい」という感覚にも変化が起きていて</a:t>
            </a:r>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「もの」でもなく「こと」でもなく</a:t>
            </a:r>
            <a:r>
              <a:rPr lang="ja-JP" altLang="en-US" sz="3000" b="1" dirty="0">
                <a:solidFill>
                  <a:prstClr val="white"/>
                </a:solidFill>
                <a:latin typeface="HGS明朝B" panose="02020800000000000000" pitchFamily="18" charset="-128"/>
                <a:ea typeface="HGS明朝B" panose="02020800000000000000" pitchFamily="18" charset="-128"/>
              </a:rPr>
              <a:t>「とき」</a:t>
            </a:r>
            <a:r>
              <a:rPr lang="ja-JP" altLang="en-US" dirty="0">
                <a:solidFill>
                  <a:prstClr val="white"/>
                </a:solidFill>
                <a:latin typeface="HGS明朝B" panose="02020800000000000000" pitchFamily="18" charset="-128"/>
                <a:ea typeface="HGS明朝B" panose="02020800000000000000" pitchFamily="18" charset="-128"/>
              </a:rPr>
              <a:t>に変わったと考える。</a:t>
            </a:r>
            <a:endParaRPr lang="en-US" altLang="ja-JP" dirty="0">
              <a:solidFill>
                <a:prstClr val="white"/>
              </a:solidFill>
              <a:latin typeface="HGS明朝B" panose="02020800000000000000" pitchFamily="18" charset="-128"/>
              <a:ea typeface="HGS明朝B" panose="02020800000000000000" pitchFamily="18" charset="-128"/>
            </a:endParaRPr>
          </a:p>
          <a:p>
            <a:pPr defTabSz="685800"/>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「心地よい時間（とき）を過ごす」</a:t>
            </a:r>
            <a:endParaRPr lang="en-US" altLang="ja-JP" dirty="0">
              <a:solidFill>
                <a:prstClr val="white"/>
              </a:solidFill>
              <a:latin typeface="HGS明朝B" panose="02020800000000000000" pitchFamily="18" charset="-128"/>
              <a:ea typeface="HGS明朝B" panose="02020800000000000000" pitchFamily="18" charset="-128"/>
            </a:endParaRPr>
          </a:p>
          <a:p>
            <a:pPr defTabSz="685800"/>
            <a:endParaRPr lang="en-US" altLang="ja-JP" dirty="0">
              <a:solidFill>
                <a:prstClr val="white"/>
              </a:solidFill>
              <a:latin typeface="HGS明朝B" panose="02020800000000000000" pitchFamily="18" charset="-128"/>
              <a:ea typeface="HGS明朝B" panose="02020800000000000000" pitchFamily="18" charset="-128"/>
            </a:endParaRPr>
          </a:p>
          <a:p>
            <a:pPr defTabSz="685800"/>
            <a:r>
              <a:rPr lang="ja-JP" altLang="en-US" dirty="0">
                <a:solidFill>
                  <a:prstClr val="white"/>
                </a:solidFill>
                <a:latin typeface="HGS明朝B" panose="02020800000000000000" pitchFamily="18" charset="-128"/>
                <a:ea typeface="HGS明朝B" panose="02020800000000000000" pitchFamily="18" charset="-128"/>
              </a:rPr>
              <a:t>ここにフォーカスしたデザインをひかりを通して創作することが必要と思う。</a:t>
            </a:r>
            <a:endParaRPr lang="en-US" altLang="ja-JP" dirty="0">
              <a:solidFill>
                <a:prstClr val="white"/>
              </a:solidFill>
              <a:latin typeface="HGS明朝B" panose="02020800000000000000" pitchFamily="18" charset="-128"/>
              <a:ea typeface="HGS明朝B" panose="02020800000000000000" pitchFamily="18" charset="-128"/>
            </a:endParaRPr>
          </a:p>
        </p:txBody>
      </p:sp>
      <p:pic>
        <p:nvPicPr>
          <p:cNvPr id="6" name="図 5">
            <a:extLst>
              <a:ext uri="{FF2B5EF4-FFF2-40B4-BE49-F238E27FC236}">
                <a16:creationId xmlns:a16="http://schemas.microsoft.com/office/drawing/2014/main" id="{44CC378F-77A8-42CE-B884-22E8E56012A5}"/>
              </a:ext>
            </a:extLst>
          </p:cNvPr>
          <p:cNvPicPr>
            <a:picLocks noChangeAspect="1"/>
          </p:cNvPicPr>
          <p:nvPr/>
        </p:nvPicPr>
        <p:blipFill rotWithShape="1">
          <a:blip r:embed="rId2"/>
          <a:srcRect l="24916" r="25249" b="-327"/>
          <a:stretch/>
        </p:blipFill>
        <p:spPr>
          <a:xfrm>
            <a:off x="6900075" y="1627718"/>
            <a:ext cx="2243925" cy="2289639"/>
          </a:xfrm>
          <a:prstGeom prst="ellipse">
            <a:avLst/>
          </a:prstGeom>
          <a:ln>
            <a:noFill/>
          </a:ln>
          <a:effectLst>
            <a:softEdge rad="368300"/>
          </a:effectLst>
        </p:spPr>
      </p:pic>
      <p:sp>
        <p:nvSpPr>
          <p:cNvPr id="3" name="テキスト ボックス 2">
            <a:extLst>
              <a:ext uri="{FF2B5EF4-FFF2-40B4-BE49-F238E27FC236}">
                <a16:creationId xmlns:a16="http://schemas.microsoft.com/office/drawing/2014/main" id="{B5C41DF1-B50E-470C-8925-7B950D665E53}"/>
              </a:ext>
            </a:extLst>
          </p:cNvPr>
          <p:cNvSpPr txBox="1"/>
          <p:nvPr/>
        </p:nvSpPr>
        <p:spPr>
          <a:xfrm>
            <a:off x="1" y="985810"/>
            <a:ext cx="9143999" cy="553998"/>
          </a:xfrm>
          <a:prstGeom prst="rect">
            <a:avLst/>
          </a:prstGeom>
          <a:solidFill>
            <a:schemeClr val="bg1"/>
          </a:solidFill>
        </p:spPr>
        <p:txBody>
          <a:bodyPr wrap="square" rtlCol="0">
            <a:spAutoFit/>
          </a:bodyPr>
          <a:lstStyle/>
          <a:p>
            <a:pPr algn="ctr" defTabSz="685800"/>
            <a:r>
              <a:rPr lang="ja-JP" altLang="en-US" sz="3000" dirty="0">
                <a:solidFill>
                  <a:prstClr val="black"/>
                </a:solidFill>
                <a:latin typeface="HGS明朝B" panose="02020800000000000000" pitchFamily="18" charset="-128"/>
                <a:ea typeface="HGS明朝B" panose="02020800000000000000" pitchFamily="18" charset="-128"/>
              </a:rPr>
              <a:t>ちょっといいふつうを創る　空間デザイン。</a:t>
            </a:r>
          </a:p>
        </p:txBody>
      </p:sp>
      <p:cxnSp>
        <p:nvCxnSpPr>
          <p:cNvPr id="8" name="直線コネクタ 7">
            <a:extLst>
              <a:ext uri="{FF2B5EF4-FFF2-40B4-BE49-F238E27FC236}">
                <a16:creationId xmlns:a16="http://schemas.microsoft.com/office/drawing/2014/main" id="{B6141FB4-655A-4A2F-A6A2-90C705A7C273}"/>
              </a:ext>
            </a:extLst>
          </p:cNvPr>
          <p:cNvCxnSpPr>
            <a:cxnSpLocks/>
          </p:cNvCxnSpPr>
          <p:nvPr/>
        </p:nvCxnSpPr>
        <p:spPr>
          <a:xfrm>
            <a:off x="1" y="1564707"/>
            <a:ext cx="91439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EC2ED82C-04AD-4706-86CF-E5D1F607406D}"/>
              </a:ext>
            </a:extLst>
          </p:cNvPr>
          <p:cNvSpPr>
            <a:spLocks noGrp="1"/>
          </p:cNvSpPr>
          <p:nvPr>
            <p:ph type="sldNum" sz="quarter" idx="12"/>
          </p:nvPr>
        </p:nvSpPr>
        <p:spPr/>
        <p:txBody>
          <a:bodyPr/>
          <a:lstStyle/>
          <a:p>
            <a:pPr defTabSz="685800"/>
            <a:fld id="{663FA601-B90D-4115-B0A1-9ADCA6F8CDC5}" type="slidenum">
              <a:rPr lang="ja-JP" altLang="en-US">
                <a:solidFill>
                  <a:prstClr val="black">
                    <a:tint val="75000"/>
                  </a:prstClr>
                </a:solidFill>
                <a:latin typeface="游ゴシック" panose="020F0502020204030204"/>
                <a:ea typeface="游ゴシック" panose="020B0400000000000000" pitchFamily="50" charset="-128"/>
              </a:rPr>
              <a:pPr defTabSz="685800"/>
              <a:t>12</a:t>
            </a:fld>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B257BBCB-E264-4E61-B66D-AB68CC1D94A2}"/>
              </a:ext>
            </a:extLst>
          </p:cNvPr>
          <p:cNvSpPr txBox="1"/>
          <p:nvPr/>
        </p:nvSpPr>
        <p:spPr>
          <a:xfrm>
            <a:off x="1115616" y="6356351"/>
            <a:ext cx="3877985" cy="369332"/>
          </a:xfrm>
          <a:prstGeom prst="rect">
            <a:avLst/>
          </a:prstGeom>
          <a:noFill/>
        </p:spPr>
        <p:txBody>
          <a:bodyPr wrap="none" rtlCol="0">
            <a:spAutoFit/>
          </a:bodyPr>
          <a:lstStyle/>
          <a:p>
            <a:r>
              <a:rPr kumimoji="1" lang="ja-JP" altLang="en-US" dirty="0">
                <a:solidFill>
                  <a:schemeClr val="bg1"/>
                </a:solidFill>
              </a:rPr>
              <a:t>深澤直人（プロダクトデザイナー）</a:t>
            </a:r>
          </a:p>
        </p:txBody>
      </p:sp>
      <p:sp>
        <p:nvSpPr>
          <p:cNvPr id="9" name="タイトル 1">
            <a:extLst>
              <a:ext uri="{FF2B5EF4-FFF2-40B4-BE49-F238E27FC236}">
                <a16:creationId xmlns:a16="http://schemas.microsoft.com/office/drawing/2014/main" id="{01D473F2-E69F-4E59-ADB7-A42C0B5117AE}"/>
              </a:ext>
            </a:extLst>
          </p:cNvPr>
          <p:cNvSpPr txBox="1">
            <a:spLocks/>
          </p:cNvSpPr>
          <p:nvPr/>
        </p:nvSpPr>
        <p:spPr>
          <a:xfrm>
            <a:off x="301752" y="116632"/>
            <a:ext cx="8686800" cy="841248"/>
          </a:xfrm>
          <a:prstGeom prst="rect">
            <a:avLst/>
          </a:prstGeom>
        </p:spPr>
        <p:txBody>
          <a:bodyPr vert="horz" anchor="ctr">
            <a:normAutofit/>
          </a:bodyPr>
          <a:lst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all" spc="0" normalizeH="0" baseline="0" noProof="0" dirty="0">
                <a:ln>
                  <a:noFill/>
                </a:ln>
                <a:solidFill>
                  <a:sysClr val="window" lastClr="FFFFFF"/>
                </a:solidFill>
                <a:effectLst>
                  <a:reflection blurRad="12700" stA="48000" endA="300" endPos="55000" dir="5400000" sy="-90000" algn="bl" rotWithShape="0"/>
                </a:effectLst>
                <a:uLnTx/>
                <a:uFillTx/>
                <a:latin typeface="HGP明朝B" panose="02020800000000000000" pitchFamily="18" charset="-128"/>
                <a:ea typeface="HGP明朝B" panose="02020800000000000000" pitchFamily="18" charset="-128"/>
              </a:rPr>
              <a:t>思想（その</a:t>
            </a:r>
            <a:r>
              <a:rPr kumimoji="1" lang="en-US" altLang="ja-JP" sz="3600" b="0" i="0" u="none" strike="noStrike" kern="1200" cap="all" spc="0" normalizeH="0" baseline="0" noProof="0" dirty="0">
                <a:ln>
                  <a:noFill/>
                </a:ln>
                <a:solidFill>
                  <a:sysClr val="window" lastClr="FFFFFF"/>
                </a:solidFill>
                <a:effectLst>
                  <a:reflection blurRad="12700" stA="48000" endA="300" endPos="55000" dir="5400000" sy="-90000" algn="bl" rotWithShape="0"/>
                </a:effectLst>
                <a:uLnTx/>
                <a:uFillTx/>
                <a:latin typeface="HGP明朝B" panose="02020800000000000000" pitchFamily="18" charset="-128"/>
                <a:ea typeface="HGP明朝B" panose="02020800000000000000" pitchFamily="18" charset="-128"/>
              </a:rPr>
              <a:t>2</a:t>
            </a:r>
            <a:r>
              <a:rPr kumimoji="1" lang="ja-JP" altLang="en-US" sz="3600" b="0" i="0" u="none" strike="noStrike" kern="1200" cap="all" spc="0" normalizeH="0" baseline="0" noProof="0" dirty="0">
                <a:ln>
                  <a:noFill/>
                </a:ln>
                <a:solidFill>
                  <a:sysClr val="window" lastClr="FFFFFF"/>
                </a:solidFill>
                <a:effectLst>
                  <a:reflection blurRad="12700" stA="48000" endA="300" endPos="55000" dir="5400000" sy="-90000" algn="bl" rotWithShape="0"/>
                </a:effectLst>
                <a:uLnTx/>
                <a:uFillTx/>
                <a:latin typeface="HGP明朝B" panose="02020800000000000000" pitchFamily="18" charset="-128"/>
                <a:ea typeface="HGP明朝B" panose="02020800000000000000" pitchFamily="18" charset="-128"/>
              </a:rPr>
              <a:t>）　プロダクトデザイナーの視点</a:t>
            </a:r>
          </a:p>
        </p:txBody>
      </p:sp>
    </p:spTree>
    <p:extLst>
      <p:ext uri="{BB962C8B-B14F-4D97-AF65-F5344CB8AC3E}">
        <p14:creationId xmlns:p14="http://schemas.microsoft.com/office/powerpoint/2010/main" val="343714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3CBD0F3-580E-4426-9725-744A7F3042CB}"/>
              </a:ext>
            </a:extLst>
          </p:cNvPr>
          <p:cNvCxnSpPr/>
          <p:nvPr/>
        </p:nvCxnSpPr>
        <p:spPr>
          <a:xfrm>
            <a:off x="1016722" y="2207194"/>
            <a:ext cx="0" cy="22532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四角形: 角を丸くする 2">
            <a:extLst>
              <a:ext uri="{FF2B5EF4-FFF2-40B4-BE49-F238E27FC236}">
                <a16:creationId xmlns:a16="http://schemas.microsoft.com/office/drawing/2014/main" id="{72698C97-3DE7-422B-98C0-D27C7ACA0A9A}"/>
              </a:ext>
            </a:extLst>
          </p:cNvPr>
          <p:cNvSpPr/>
          <p:nvPr/>
        </p:nvSpPr>
        <p:spPr>
          <a:xfrm>
            <a:off x="179514" y="1691675"/>
            <a:ext cx="1977608" cy="715305"/>
          </a:xfrm>
          <a:prstGeom prst="roundRect">
            <a:avLst/>
          </a:prstGeom>
          <a:solidFill>
            <a:srgbClr val="B5C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2400" dirty="0">
                <a:solidFill>
                  <a:schemeClr val="tx1"/>
                </a:solidFill>
                <a:latin typeface="HGS明朝B" panose="02020800000000000000" pitchFamily="18" charset="-128"/>
                <a:ea typeface="HGS明朝B" panose="02020800000000000000" pitchFamily="18" charset="-128"/>
              </a:rPr>
              <a:t>モノ</a:t>
            </a:r>
          </a:p>
        </p:txBody>
      </p:sp>
      <p:sp>
        <p:nvSpPr>
          <p:cNvPr id="4" name="四角形: 角を丸くする 3">
            <a:extLst>
              <a:ext uri="{FF2B5EF4-FFF2-40B4-BE49-F238E27FC236}">
                <a16:creationId xmlns:a16="http://schemas.microsoft.com/office/drawing/2014/main" id="{2AF44A54-B349-40F8-8B80-66EA856326DB}"/>
              </a:ext>
            </a:extLst>
          </p:cNvPr>
          <p:cNvSpPr/>
          <p:nvPr/>
        </p:nvSpPr>
        <p:spPr>
          <a:xfrm>
            <a:off x="179514" y="2507416"/>
            <a:ext cx="1977608" cy="715305"/>
          </a:xfrm>
          <a:prstGeom prst="roundRect">
            <a:avLst/>
          </a:prstGeom>
          <a:solidFill>
            <a:srgbClr val="B5C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2400" dirty="0">
                <a:solidFill>
                  <a:schemeClr val="tx1"/>
                </a:solidFill>
                <a:latin typeface="HGS明朝B" panose="02020800000000000000" pitchFamily="18" charset="-128"/>
                <a:ea typeface="HGS明朝B" panose="02020800000000000000" pitchFamily="18" charset="-128"/>
              </a:rPr>
              <a:t>コト</a:t>
            </a:r>
          </a:p>
        </p:txBody>
      </p:sp>
      <p:sp>
        <p:nvSpPr>
          <p:cNvPr id="5" name="四角形: 角を丸くする 4">
            <a:extLst>
              <a:ext uri="{FF2B5EF4-FFF2-40B4-BE49-F238E27FC236}">
                <a16:creationId xmlns:a16="http://schemas.microsoft.com/office/drawing/2014/main" id="{7298B185-2561-4A11-8AF5-78EF26A0DD26}"/>
              </a:ext>
            </a:extLst>
          </p:cNvPr>
          <p:cNvSpPr/>
          <p:nvPr/>
        </p:nvSpPr>
        <p:spPr>
          <a:xfrm>
            <a:off x="179513" y="3319337"/>
            <a:ext cx="1977608" cy="715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2400" dirty="0">
                <a:solidFill>
                  <a:prstClr val="white"/>
                </a:solidFill>
                <a:latin typeface="HGS明朝B" panose="02020800000000000000" pitchFamily="18" charset="-128"/>
                <a:ea typeface="HGS明朝B" panose="02020800000000000000" pitchFamily="18" charset="-128"/>
              </a:rPr>
              <a:t>とき</a:t>
            </a:r>
          </a:p>
        </p:txBody>
      </p:sp>
      <p:sp>
        <p:nvSpPr>
          <p:cNvPr id="6" name="四角形: 角を丸くする 5">
            <a:extLst>
              <a:ext uri="{FF2B5EF4-FFF2-40B4-BE49-F238E27FC236}">
                <a16:creationId xmlns:a16="http://schemas.microsoft.com/office/drawing/2014/main" id="{00D9AD9B-D58A-4498-9A6F-45B7D215D28F}"/>
              </a:ext>
            </a:extLst>
          </p:cNvPr>
          <p:cNvSpPr/>
          <p:nvPr/>
        </p:nvSpPr>
        <p:spPr>
          <a:xfrm>
            <a:off x="179512" y="4131258"/>
            <a:ext cx="1977608" cy="715305"/>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2400" dirty="0">
                <a:solidFill>
                  <a:prstClr val="white"/>
                </a:solidFill>
                <a:latin typeface="HGS明朝B" panose="02020800000000000000" pitchFamily="18" charset="-128"/>
                <a:ea typeface="HGS明朝B" panose="02020800000000000000" pitchFamily="18" charset="-128"/>
              </a:rPr>
              <a:t>ひと</a:t>
            </a:r>
          </a:p>
        </p:txBody>
      </p:sp>
      <p:cxnSp>
        <p:nvCxnSpPr>
          <p:cNvPr id="10" name="直線コネクタ 9">
            <a:extLst>
              <a:ext uri="{FF2B5EF4-FFF2-40B4-BE49-F238E27FC236}">
                <a16:creationId xmlns:a16="http://schemas.microsoft.com/office/drawing/2014/main" id="{A9DAC8AC-172B-4C68-A08B-15F00BCB2640}"/>
              </a:ext>
            </a:extLst>
          </p:cNvPr>
          <p:cNvCxnSpPr/>
          <p:nvPr/>
        </p:nvCxnSpPr>
        <p:spPr>
          <a:xfrm>
            <a:off x="7736160" y="2207194"/>
            <a:ext cx="0" cy="22532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273058B2-A928-4EFB-84A2-0D09A5B55873}"/>
              </a:ext>
            </a:extLst>
          </p:cNvPr>
          <p:cNvSpPr/>
          <p:nvPr/>
        </p:nvSpPr>
        <p:spPr>
          <a:xfrm>
            <a:off x="6543753" y="1691674"/>
            <a:ext cx="2420735" cy="715306"/>
          </a:xfrm>
          <a:prstGeom prst="roundRect">
            <a:avLst/>
          </a:prstGeom>
          <a:solidFill>
            <a:srgbClr val="B5C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dirty="0">
                <a:solidFill>
                  <a:schemeClr val="tx1"/>
                </a:solidFill>
                <a:latin typeface="HGS明朝B" panose="02020800000000000000" pitchFamily="18" charset="-128"/>
                <a:ea typeface="HGS明朝B" panose="02020800000000000000" pitchFamily="18" charset="-128"/>
              </a:rPr>
              <a:t>人柄・ルックス・顧客対応</a:t>
            </a:r>
          </a:p>
        </p:txBody>
      </p:sp>
      <p:sp>
        <p:nvSpPr>
          <p:cNvPr id="12" name="四角形: 角を丸くする 11">
            <a:extLst>
              <a:ext uri="{FF2B5EF4-FFF2-40B4-BE49-F238E27FC236}">
                <a16:creationId xmlns:a16="http://schemas.microsoft.com/office/drawing/2014/main" id="{FC988C54-4796-448A-A8C1-E8B3CD433DC0}"/>
              </a:ext>
            </a:extLst>
          </p:cNvPr>
          <p:cNvSpPr/>
          <p:nvPr/>
        </p:nvSpPr>
        <p:spPr>
          <a:xfrm>
            <a:off x="6543753" y="2507415"/>
            <a:ext cx="2420735" cy="715306"/>
          </a:xfrm>
          <a:prstGeom prst="roundRect">
            <a:avLst/>
          </a:prstGeom>
          <a:solidFill>
            <a:srgbClr val="B5C8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dirty="0">
                <a:solidFill>
                  <a:schemeClr val="tx1"/>
                </a:solidFill>
                <a:latin typeface="HGS明朝B" panose="02020800000000000000" pitchFamily="18" charset="-128"/>
                <a:ea typeface="HGS明朝B" panose="02020800000000000000" pitchFamily="18" charset="-128"/>
              </a:rPr>
              <a:t>知識、見地</a:t>
            </a:r>
          </a:p>
        </p:txBody>
      </p:sp>
      <p:sp>
        <p:nvSpPr>
          <p:cNvPr id="13" name="四角形: 角を丸くする 12">
            <a:extLst>
              <a:ext uri="{FF2B5EF4-FFF2-40B4-BE49-F238E27FC236}">
                <a16:creationId xmlns:a16="http://schemas.microsoft.com/office/drawing/2014/main" id="{9260279C-DC04-4243-88C1-2921249C4D03}"/>
              </a:ext>
            </a:extLst>
          </p:cNvPr>
          <p:cNvSpPr/>
          <p:nvPr/>
        </p:nvSpPr>
        <p:spPr>
          <a:xfrm>
            <a:off x="6543752" y="3319336"/>
            <a:ext cx="2420735" cy="715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dirty="0">
                <a:solidFill>
                  <a:prstClr val="white"/>
                </a:solidFill>
                <a:latin typeface="HGS明朝B" panose="02020800000000000000" pitchFamily="18" charset="-128"/>
                <a:ea typeface="HGS明朝B" panose="02020800000000000000" pitchFamily="18" charset="-128"/>
              </a:rPr>
              <a:t>信用・信頼</a:t>
            </a:r>
          </a:p>
        </p:txBody>
      </p:sp>
      <p:sp>
        <p:nvSpPr>
          <p:cNvPr id="14" name="四角形: 角を丸くする 13">
            <a:extLst>
              <a:ext uri="{FF2B5EF4-FFF2-40B4-BE49-F238E27FC236}">
                <a16:creationId xmlns:a16="http://schemas.microsoft.com/office/drawing/2014/main" id="{17356A1C-0EFC-4603-9258-9D7FA7C92083}"/>
              </a:ext>
            </a:extLst>
          </p:cNvPr>
          <p:cNvSpPr/>
          <p:nvPr/>
        </p:nvSpPr>
        <p:spPr>
          <a:xfrm>
            <a:off x="6543751" y="4131257"/>
            <a:ext cx="2420735" cy="715306"/>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dirty="0">
                <a:solidFill>
                  <a:prstClr val="white"/>
                </a:solidFill>
                <a:latin typeface="HGS明朝B" panose="02020800000000000000" pitchFamily="18" charset="-128"/>
                <a:ea typeface="HGS明朝B" panose="02020800000000000000" pitchFamily="18" charset="-128"/>
              </a:rPr>
              <a:t>先生的ポジション</a:t>
            </a:r>
          </a:p>
        </p:txBody>
      </p:sp>
      <p:cxnSp>
        <p:nvCxnSpPr>
          <p:cNvPr id="17" name="直線コネクタ 16">
            <a:extLst>
              <a:ext uri="{FF2B5EF4-FFF2-40B4-BE49-F238E27FC236}">
                <a16:creationId xmlns:a16="http://schemas.microsoft.com/office/drawing/2014/main" id="{1AD47240-DEA6-422C-AAA7-0D6E046D2229}"/>
              </a:ext>
            </a:extLst>
          </p:cNvPr>
          <p:cNvCxnSpPr>
            <a:cxnSpLocks/>
          </p:cNvCxnSpPr>
          <p:nvPr/>
        </p:nvCxnSpPr>
        <p:spPr>
          <a:xfrm flipV="1">
            <a:off x="2162393" y="707548"/>
            <a:ext cx="5591723" cy="38241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5672C69-69E6-44CA-B309-32521C02AE3D}"/>
              </a:ext>
            </a:extLst>
          </p:cNvPr>
          <p:cNvCxnSpPr>
            <a:cxnSpLocks/>
          </p:cNvCxnSpPr>
          <p:nvPr/>
        </p:nvCxnSpPr>
        <p:spPr>
          <a:xfrm>
            <a:off x="7754118" y="707548"/>
            <a:ext cx="0" cy="10159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267C1ABD-D9D0-403B-8467-ABCF638A1F58}"/>
              </a:ext>
            </a:extLst>
          </p:cNvPr>
          <p:cNvSpPr/>
          <p:nvPr/>
        </p:nvSpPr>
        <p:spPr>
          <a:xfrm>
            <a:off x="2699792" y="2207194"/>
            <a:ext cx="3328030" cy="2253269"/>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894007CA-4CE1-4C12-9161-5A65908760A4}"/>
              </a:ext>
            </a:extLst>
          </p:cNvPr>
          <p:cNvSpPr txBox="1"/>
          <p:nvPr/>
        </p:nvSpPr>
        <p:spPr>
          <a:xfrm>
            <a:off x="3793244" y="2899555"/>
            <a:ext cx="1107996" cy="646331"/>
          </a:xfrm>
          <a:prstGeom prst="rect">
            <a:avLst/>
          </a:prstGeom>
          <a:noFill/>
        </p:spPr>
        <p:txBody>
          <a:bodyPr wrap="none" rtlCol="0">
            <a:spAutoFit/>
          </a:bodyPr>
          <a:lstStyle/>
          <a:p>
            <a:pPr algn="ctr" defTabSz="685800"/>
            <a:r>
              <a:rPr lang="ja-JP" altLang="en-US" sz="3600" dirty="0">
                <a:solidFill>
                  <a:prstClr val="white"/>
                </a:solidFill>
                <a:latin typeface="HGP明朝E" panose="02020900000000000000" pitchFamily="18" charset="-128"/>
                <a:ea typeface="HGP明朝E" panose="02020900000000000000" pitchFamily="18" charset="-128"/>
              </a:rPr>
              <a:t>照明</a:t>
            </a:r>
            <a:endParaRPr lang="en-US" altLang="ja-JP" sz="3600" dirty="0">
              <a:solidFill>
                <a:prstClr val="white"/>
              </a:solidFill>
              <a:latin typeface="HGP明朝E" panose="02020900000000000000" pitchFamily="18" charset="-128"/>
              <a:ea typeface="HGP明朝E" panose="02020900000000000000" pitchFamily="18" charset="-128"/>
            </a:endParaRPr>
          </a:p>
        </p:txBody>
      </p:sp>
      <p:sp>
        <p:nvSpPr>
          <p:cNvPr id="2" name="スライド番号プレースホルダー 1">
            <a:extLst>
              <a:ext uri="{FF2B5EF4-FFF2-40B4-BE49-F238E27FC236}">
                <a16:creationId xmlns:a16="http://schemas.microsoft.com/office/drawing/2014/main" id="{38F0DFD1-F88D-4255-AEE2-1D095C877A0F}"/>
              </a:ext>
            </a:extLst>
          </p:cNvPr>
          <p:cNvSpPr>
            <a:spLocks noGrp="1"/>
          </p:cNvSpPr>
          <p:nvPr>
            <p:ph type="sldNum" sz="quarter" idx="12"/>
          </p:nvPr>
        </p:nvSpPr>
        <p:spPr/>
        <p:txBody>
          <a:bodyPr/>
          <a:lstStyle/>
          <a:p>
            <a:pPr defTabSz="685800"/>
            <a:fld id="{663FA601-B90D-4115-B0A1-9ADCA6F8CDC5}" type="slidenum">
              <a:rPr lang="ja-JP" altLang="en-US">
                <a:solidFill>
                  <a:prstClr val="black">
                    <a:tint val="75000"/>
                  </a:prstClr>
                </a:solidFill>
                <a:latin typeface="游ゴシック" panose="020F0502020204030204"/>
                <a:ea typeface="游ゴシック" panose="020B0400000000000000" pitchFamily="50" charset="-128"/>
              </a:rPr>
              <a:pPr defTabSz="685800"/>
              <a:t>13</a:t>
            </a:fld>
            <a:endParaRPr lang="ja-JP" altLang="en-US">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8705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5139"/>
            <a:ext cx="8686800" cy="841248"/>
          </a:xfrm>
        </p:spPr>
        <p:txBody>
          <a:bodyPr/>
          <a:lstStyle/>
          <a:p>
            <a:r>
              <a:rPr kumimoji="1" lang="ja-JP" altLang="en-US" dirty="0">
                <a:latin typeface="HGP明朝B" panose="02020800000000000000" pitchFamily="18" charset="-128"/>
                <a:ea typeface="HGP明朝B" panose="02020800000000000000" pitchFamily="18" charset="-128"/>
              </a:rPr>
              <a:t>建築空間の価値</a:t>
            </a:r>
          </a:p>
        </p:txBody>
      </p:sp>
      <p:sp>
        <p:nvSpPr>
          <p:cNvPr id="3" name="テキスト ボックス 2"/>
          <p:cNvSpPr txBox="1"/>
          <p:nvPr/>
        </p:nvSpPr>
        <p:spPr>
          <a:xfrm>
            <a:off x="536205" y="1470263"/>
            <a:ext cx="5639685" cy="2246769"/>
          </a:xfrm>
          <a:prstGeom prst="rect">
            <a:avLst/>
          </a:prstGeom>
          <a:noFill/>
        </p:spPr>
        <p:txBody>
          <a:bodyPr wrap="none" rtlCol="0">
            <a:spAutoFit/>
          </a:bodyPr>
          <a:lstStyle/>
          <a:p>
            <a:r>
              <a:rPr lang="ja-JP" altLang="en-US" sz="2800" dirty="0">
                <a:solidFill>
                  <a:srgbClr val="0033CC"/>
                </a:solidFill>
                <a:latin typeface="HGP明朝B" panose="02020800000000000000" pitchFamily="18" charset="-128"/>
                <a:ea typeface="HGP明朝B" panose="02020800000000000000" pitchFamily="18" charset="-128"/>
              </a:rPr>
              <a:t>➊</a:t>
            </a:r>
            <a:r>
              <a:rPr lang="ja-JP" altLang="en-US" sz="2800" dirty="0">
                <a:latin typeface="HGP明朝B" panose="02020800000000000000" pitchFamily="18" charset="-128"/>
                <a:ea typeface="HGP明朝B" panose="02020800000000000000" pitchFamily="18" charset="-128"/>
              </a:rPr>
              <a:t>　こころに響くものである</a:t>
            </a:r>
            <a:endParaRPr lang="en-US" altLang="ja-JP" sz="2800" dirty="0">
              <a:latin typeface="HGP明朝B" panose="02020800000000000000" pitchFamily="18" charset="-128"/>
              <a:ea typeface="HGP明朝B" panose="02020800000000000000" pitchFamily="18" charset="-128"/>
            </a:endParaRPr>
          </a:p>
          <a:p>
            <a:r>
              <a:rPr kumimoji="1" lang="ja-JP" altLang="en-US" sz="2800" dirty="0">
                <a:solidFill>
                  <a:srgbClr val="0033CC"/>
                </a:solidFill>
                <a:latin typeface="HGP明朝B" panose="02020800000000000000" pitchFamily="18" charset="-128"/>
                <a:ea typeface="HGP明朝B" panose="02020800000000000000" pitchFamily="18" charset="-128"/>
              </a:rPr>
              <a:t>❷</a:t>
            </a:r>
            <a:r>
              <a:rPr kumimoji="1" lang="ja-JP" altLang="en-US" sz="2800" dirty="0">
                <a:latin typeface="HGP明朝B" panose="02020800000000000000" pitchFamily="18" charset="-128"/>
                <a:ea typeface="HGP明朝B" panose="02020800000000000000" pitchFamily="18" charset="-128"/>
              </a:rPr>
              <a:t>　記憶に残るものである</a:t>
            </a:r>
            <a:endParaRPr kumimoji="1" lang="en-US" altLang="ja-JP" sz="2800" dirty="0">
              <a:latin typeface="HGP明朝B" panose="02020800000000000000" pitchFamily="18" charset="-128"/>
              <a:ea typeface="HGP明朝B" panose="02020800000000000000" pitchFamily="18" charset="-128"/>
            </a:endParaRPr>
          </a:p>
          <a:p>
            <a:r>
              <a:rPr lang="ja-JP" altLang="en-US" sz="2800" dirty="0">
                <a:solidFill>
                  <a:srgbClr val="0033CC"/>
                </a:solidFill>
                <a:latin typeface="HGP明朝B" panose="02020800000000000000" pitchFamily="18" charset="-128"/>
                <a:ea typeface="HGP明朝B" panose="02020800000000000000" pitchFamily="18" charset="-128"/>
              </a:rPr>
              <a:t>❸</a:t>
            </a:r>
            <a:r>
              <a:rPr lang="ja-JP" altLang="en-US" sz="2800" dirty="0">
                <a:latin typeface="HGP明朝B" panose="02020800000000000000" pitchFamily="18" charset="-128"/>
                <a:ea typeface="HGP明朝B" panose="02020800000000000000" pitchFamily="18" charset="-128"/>
              </a:rPr>
              <a:t>　存続するものである</a:t>
            </a:r>
            <a:endParaRPr lang="en-US" altLang="ja-JP" sz="2800" dirty="0">
              <a:latin typeface="HGP明朝B" panose="02020800000000000000" pitchFamily="18" charset="-128"/>
              <a:ea typeface="HGP明朝B" panose="02020800000000000000" pitchFamily="18" charset="-128"/>
            </a:endParaRPr>
          </a:p>
          <a:p>
            <a:r>
              <a:rPr lang="ja-JP" altLang="en-US" sz="2800" dirty="0">
                <a:solidFill>
                  <a:srgbClr val="0033CC"/>
                </a:solidFill>
                <a:latin typeface="HGP明朝B" panose="02020800000000000000" pitchFamily="18" charset="-128"/>
                <a:ea typeface="HGP明朝B" panose="02020800000000000000" pitchFamily="18" charset="-128"/>
              </a:rPr>
              <a:t>❹</a:t>
            </a:r>
            <a:r>
              <a:rPr lang="ja-JP" altLang="en-US" sz="2800" dirty="0">
                <a:latin typeface="HGP明朝B" panose="02020800000000000000" pitchFamily="18" charset="-128"/>
                <a:ea typeface="HGP明朝B" panose="02020800000000000000" pitchFamily="18" charset="-128"/>
              </a:rPr>
              <a:t>　さりげなさにこだわりがある</a:t>
            </a:r>
            <a:endParaRPr lang="en-US" altLang="ja-JP" sz="2800" dirty="0">
              <a:latin typeface="HGP明朝B" panose="02020800000000000000" pitchFamily="18" charset="-128"/>
              <a:ea typeface="HGP明朝B" panose="02020800000000000000" pitchFamily="18" charset="-128"/>
            </a:endParaRPr>
          </a:p>
          <a:p>
            <a:r>
              <a:rPr lang="ja-JP" altLang="en-US" sz="2800" dirty="0">
                <a:solidFill>
                  <a:srgbClr val="0033CC"/>
                </a:solidFill>
                <a:latin typeface="HGP明朝B" panose="02020800000000000000" pitchFamily="18" charset="-128"/>
                <a:ea typeface="HGP明朝B" panose="02020800000000000000" pitchFamily="18" charset="-128"/>
              </a:rPr>
              <a:t>❺</a:t>
            </a:r>
            <a:r>
              <a:rPr lang="ja-JP" altLang="en-US" sz="2800" dirty="0">
                <a:latin typeface="HGP明朝B" panose="02020800000000000000" pitchFamily="18" charset="-128"/>
                <a:ea typeface="HGP明朝B" panose="02020800000000000000" pitchFamily="18" charset="-128"/>
              </a:rPr>
              <a:t>　万人に受け入れられるものである</a:t>
            </a:r>
            <a:endParaRPr lang="en-US" altLang="ja-JP" sz="2800" dirty="0">
              <a:latin typeface="HGP明朝B" panose="02020800000000000000" pitchFamily="18" charset="-128"/>
              <a:ea typeface="HGP明朝B" panose="02020800000000000000" pitchFamily="18" charset="-128"/>
            </a:endParaRPr>
          </a:p>
        </p:txBody>
      </p:sp>
      <p:sp>
        <p:nvSpPr>
          <p:cNvPr id="5" name="テキスト ボックス 4"/>
          <p:cNvSpPr txBox="1"/>
          <p:nvPr/>
        </p:nvSpPr>
        <p:spPr>
          <a:xfrm>
            <a:off x="456408" y="4873695"/>
            <a:ext cx="2492990" cy="646331"/>
          </a:xfrm>
          <a:prstGeom prst="rect">
            <a:avLst/>
          </a:prstGeom>
          <a:noFill/>
        </p:spPr>
        <p:txBody>
          <a:bodyPr wrap="none" rtlCol="0">
            <a:spAutoFit/>
          </a:bodyPr>
          <a:lstStyle/>
          <a:p>
            <a:r>
              <a:rPr kumimoji="1" lang="ja-JP" altLang="en-US" sz="3600" dirty="0">
                <a:latin typeface="HGP明朝B" panose="02020800000000000000" pitchFamily="18" charset="-128"/>
                <a:ea typeface="HGP明朝B" panose="02020800000000000000" pitchFamily="18" charset="-128"/>
              </a:rPr>
              <a:t>住空間では</a:t>
            </a:r>
          </a:p>
        </p:txBody>
      </p:sp>
      <p:sp>
        <p:nvSpPr>
          <p:cNvPr id="6" name="円/楕円 5"/>
          <p:cNvSpPr/>
          <p:nvPr/>
        </p:nvSpPr>
        <p:spPr>
          <a:xfrm>
            <a:off x="3347864" y="4077072"/>
            <a:ext cx="2130916" cy="2095257"/>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HGP明朝B" panose="02020800000000000000" pitchFamily="18" charset="-128"/>
              <a:ea typeface="HGP明朝B" panose="02020800000000000000" pitchFamily="18" charset="-128"/>
            </a:endParaRPr>
          </a:p>
        </p:txBody>
      </p:sp>
      <p:sp>
        <p:nvSpPr>
          <p:cNvPr id="7" name="円/楕円 6"/>
          <p:cNvSpPr/>
          <p:nvPr/>
        </p:nvSpPr>
        <p:spPr>
          <a:xfrm>
            <a:off x="5040052" y="4077072"/>
            <a:ext cx="2130916" cy="2095257"/>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HGP明朝B" panose="02020800000000000000" pitchFamily="18" charset="-128"/>
              <a:ea typeface="HGP明朝B" panose="02020800000000000000" pitchFamily="18" charset="-128"/>
            </a:endParaRPr>
          </a:p>
        </p:txBody>
      </p:sp>
      <p:sp>
        <p:nvSpPr>
          <p:cNvPr id="8" name="円/楕円 7"/>
          <p:cNvSpPr/>
          <p:nvPr/>
        </p:nvSpPr>
        <p:spPr>
          <a:xfrm>
            <a:off x="6732240" y="4077072"/>
            <a:ext cx="2130916" cy="2095257"/>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HGP明朝B" panose="02020800000000000000" pitchFamily="18" charset="-128"/>
              <a:ea typeface="HGP明朝B" panose="02020800000000000000" pitchFamily="18" charset="-128"/>
            </a:endParaRPr>
          </a:p>
        </p:txBody>
      </p:sp>
      <p:sp>
        <p:nvSpPr>
          <p:cNvPr id="9" name="テキスト ボックス 8"/>
          <p:cNvSpPr txBox="1"/>
          <p:nvPr/>
        </p:nvSpPr>
        <p:spPr>
          <a:xfrm>
            <a:off x="3563305" y="4873695"/>
            <a:ext cx="1415772" cy="584775"/>
          </a:xfrm>
          <a:prstGeom prst="rect">
            <a:avLst/>
          </a:prstGeom>
          <a:noFill/>
        </p:spPr>
        <p:txBody>
          <a:bodyPr wrap="none" rtlCol="0">
            <a:spAutoFit/>
          </a:bodyPr>
          <a:lstStyle/>
          <a:p>
            <a:r>
              <a:rPr kumimoji="1" lang="ja-JP" altLang="en-US" sz="3200" dirty="0">
                <a:solidFill>
                  <a:schemeClr val="bg1"/>
                </a:solidFill>
                <a:latin typeface="HGP明朝B" panose="02020800000000000000" pitchFamily="18" charset="-128"/>
                <a:ea typeface="HGP明朝B" panose="02020800000000000000" pitchFamily="18" charset="-128"/>
              </a:rPr>
              <a:t>満足性</a:t>
            </a:r>
          </a:p>
        </p:txBody>
      </p:sp>
      <p:sp>
        <p:nvSpPr>
          <p:cNvPr id="10" name="テキスト ボックス 9"/>
          <p:cNvSpPr txBox="1"/>
          <p:nvPr/>
        </p:nvSpPr>
        <p:spPr>
          <a:xfrm>
            <a:off x="5258172" y="4851995"/>
            <a:ext cx="1415772" cy="584775"/>
          </a:xfrm>
          <a:prstGeom prst="rect">
            <a:avLst/>
          </a:prstGeom>
          <a:noFill/>
        </p:spPr>
        <p:txBody>
          <a:bodyPr wrap="none" rtlCol="0">
            <a:spAutoFit/>
          </a:bodyPr>
          <a:lstStyle/>
          <a:p>
            <a:r>
              <a:rPr lang="ja-JP" altLang="en-US" sz="3200" dirty="0">
                <a:solidFill>
                  <a:schemeClr val="bg1"/>
                </a:solidFill>
                <a:latin typeface="HGP明朝B" panose="02020800000000000000" pitchFamily="18" charset="-128"/>
                <a:ea typeface="HGP明朝B" panose="02020800000000000000" pitchFamily="18" charset="-128"/>
              </a:rPr>
              <a:t>快適性</a:t>
            </a:r>
            <a:endParaRPr kumimoji="1" lang="ja-JP" altLang="en-US" sz="3200" dirty="0">
              <a:solidFill>
                <a:schemeClr val="bg1"/>
              </a:solidFill>
              <a:latin typeface="HGP明朝B" panose="02020800000000000000" pitchFamily="18" charset="-128"/>
              <a:ea typeface="HGP明朝B" panose="02020800000000000000" pitchFamily="18" charset="-128"/>
            </a:endParaRPr>
          </a:p>
        </p:txBody>
      </p:sp>
      <p:sp>
        <p:nvSpPr>
          <p:cNvPr id="11" name="テキスト ボックス 10"/>
          <p:cNvSpPr txBox="1"/>
          <p:nvPr/>
        </p:nvSpPr>
        <p:spPr>
          <a:xfrm>
            <a:off x="7170968" y="4873695"/>
            <a:ext cx="1205779" cy="584775"/>
          </a:xfrm>
          <a:prstGeom prst="rect">
            <a:avLst/>
          </a:prstGeom>
          <a:noFill/>
        </p:spPr>
        <p:txBody>
          <a:bodyPr wrap="none" rtlCol="0">
            <a:spAutoFit/>
          </a:bodyPr>
          <a:lstStyle/>
          <a:p>
            <a:r>
              <a:rPr lang="ja-JP" altLang="en-US" sz="3200" dirty="0">
                <a:solidFill>
                  <a:schemeClr val="bg1"/>
                </a:solidFill>
                <a:latin typeface="HGP明朝B" panose="02020800000000000000" pitchFamily="18" charset="-128"/>
                <a:ea typeface="HGP明朝B" panose="02020800000000000000" pitchFamily="18" charset="-128"/>
              </a:rPr>
              <a:t>美しさ</a:t>
            </a:r>
            <a:endParaRPr kumimoji="1" lang="ja-JP" altLang="en-US" sz="3200" dirty="0">
              <a:solidFill>
                <a:schemeClr val="bg1"/>
              </a:solidFill>
              <a:latin typeface="HGP明朝B" panose="02020800000000000000" pitchFamily="18" charset="-128"/>
              <a:ea typeface="HGP明朝B" panose="02020800000000000000" pitchFamily="18" charset="-128"/>
            </a:endParaRPr>
          </a:p>
        </p:txBody>
      </p:sp>
      <p:sp>
        <p:nvSpPr>
          <p:cNvPr id="12" name="フッター プレースホルダー 11"/>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14</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6248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環状矢印 59"/>
          <p:cNvSpPr/>
          <p:nvPr/>
        </p:nvSpPr>
        <p:spPr>
          <a:xfrm rot="20119412">
            <a:off x="1261197" y="1364386"/>
            <a:ext cx="2341344" cy="1567182"/>
          </a:xfrm>
          <a:prstGeom prst="circularArrow">
            <a:avLst/>
          </a:prstGeom>
          <a:gradFill flip="none" rotWithShape="1">
            <a:gsLst>
              <a:gs pos="0">
                <a:schemeClr val="bg1">
                  <a:alpha val="0"/>
                </a:schemeClr>
              </a:gs>
              <a:gs pos="100000">
                <a:srgbClr val="92D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明朝B" panose="02020800000000000000" pitchFamily="18" charset="-128"/>
              <a:ea typeface="HGP明朝B" panose="02020800000000000000" pitchFamily="18" charset="-128"/>
            </a:endParaRPr>
          </a:p>
        </p:txBody>
      </p:sp>
      <p:sp>
        <p:nvSpPr>
          <p:cNvPr id="2" name="タイトル 1"/>
          <p:cNvSpPr>
            <a:spLocks noGrp="1"/>
          </p:cNvSpPr>
          <p:nvPr>
            <p:ph type="title"/>
          </p:nvPr>
        </p:nvSpPr>
        <p:spPr>
          <a:xfrm>
            <a:off x="301752" y="409575"/>
            <a:ext cx="8686800" cy="841248"/>
          </a:xfrm>
        </p:spPr>
        <p:txBody>
          <a:bodyPr/>
          <a:lstStyle/>
          <a:p>
            <a:r>
              <a:rPr lang="ja-JP" altLang="en-US" dirty="0">
                <a:latin typeface="HGP明朝B" panose="02020800000000000000" pitchFamily="18" charset="-128"/>
                <a:ea typeface="HGP明朝B" panose="02020800000000000000" pitchFamily="18" charset="-128"/>
              </a:rPr>
              <a:t>価値を大きく</a:t>
            </a:r>
            <a:endParaRPr kumimoji="1" lang="ja-JP" altLang="en-US" dirty="0">
              <a:latin typeface="HGP明朝B" panose="02020800000000000000" pitchFamily="18" charset="-128"/>
              <a:ea typeface="HGP明朝B" panose="02020800000000000000" pitchFamily="18" charset="-128"/>
            </a:endParaRPr>
          </a:p>
        </p:txBody>
      </p:sp>
      <p:sp>
        <p:nvSpPr>
          <p:cNvPr id="6" name="円/楕円 5"/>
          <p:cNvSpPr/>
          <p:nvPr/>
        </p:nvSpPr>
        <p:spPr>
          <a:xfrm>
            <a:off x="719572" y="2018393"/>
            <a:ext cx="2449416" cy="2448272"/>
          </a:xfrm>
          <a:prstGeom prst="ellipse">
            <a:avLst/>
          </a:prstGeom>
          <a:solidFill>
            <a:srgbClr val="8597ED">
              <a:alpha val="79000"/>
            </a:srgbClr>
          </a:solidFill>
          <a:ln>
            <a:noFill/>
          </a:ln>
          <a:effectLst>
            <a:glow>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7" name="円/楕円 6"/>
          <p:cNvSpPr/>
          <p:nvPr/>
        </p:nvSpPr>
        <p:spPr>
          <a:xfrm>
            <a:off x="2807804" y="1370320"/>
            <a:ext cx="2952328" cy="2950949"/>
          </a:xfrm>
          <a:prstGeom prst="ellipse">
            <a:avLst/>
          </a:prstGeom>
          <a:solidFill>
            <a:srgbClr val="92D050">
              <a:alpha val="79000"/>
            </a:srgbClr>
          </a:solidFill>
          <a:ln>
            <a:noFill/>
          </a:ln>
          <a:effectLst>
            <a:glow>
              <a:srgbClr val="FFFF00">
                <a:alpha val="7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8" name="円/楕円 7"/>
          <p:cNvSpPr/>
          <p:nvPr/>
        </p:nvSpPr>
        <p:spPr>
          <a:xfrm>
            <a:off x="4283968" y="3284984"/>
            <a:ext cx="3454096" cy="3456384"/>
          </a:xfrm>
          <a:prstGeom prst="ellipse">
            <a:avLst/>
          </a:prstGeom>
          <a:solidFill>
            <a:schemeClr val="accent1">
              <a:alpha val="88000"/>
            </a:schemeClr>
          </a:solidFill>
          <a:ln>
            <a:noFill/>
          </a:ln>
          <a:effectLst>
            <a:glow>
              <a:srgbClr val="FFFF00">
                <a:alpha val="6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9" name="円/楕円 8"/>
          <p:cNvSpPr/>
          <p:nvPr/>
        </p:nvSpPr>
        <p:spPr>
          <a:xfrm>
            <a:off x="1566160" y="2865630"/>
            <a:ext cx="720000" cy="720000"/>
          </a:xfrm>
          <a:prstGeom prst="ellipse">
            <a:avLst/>
          </a:prstGeom>
          <a:solidFill>
            <a:srgbClr val="0070C0"/>
          </a:solidFill>
          <a:ln>
            <a:solidFill>
              <a:schemeClr val="bg1"/>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HGP明朝B" panose="02020800000000000000" pitchFamily="18" charset="-128"/>
              <a:ea typeface="HGP明朝B" panose="02020800000000000000" pitchFamily="18" charset="-128"/>
            </a:endParaRPr>
          </a:p>
        </p:txBody>
      </p:sp>
      <p:sp>
        <p:nvSpPr>
          <p:cNvPr id="10" name="円/楕円 9"/>
          <p:cNvSpPr/>
          <p:nvPr/>
        </p:nvSpPr>
        <p:spPr>
          <a:xfrm>
            <a:off x="3563205" y="2129606"/>
            <a:ext cx="1440000" cy="1440000"/>
          </a:xfrm>
          <a:prstGeom prst="ellipse">
            <a:avLst/>
          </a:prstGeom>
          <a:solidFill>
            <a:srgbClr val="00B050"/>
          </a:solidFill>
          <a:ln>
            <a:solidFill>
              <a:schemeClr val="bg1"/>
            </a:solidFill>
          </a:ln>
          <a:effectLst>
            <a:glow rad="482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HGP明朝B" panose="02020800000000000000" pitchFamily="18" charset="-128"/>
              <a:ea typeface="HGP明朝B" panose="02020800000000000000" pitchFamily="18" charset="-128"/>
            </a:endParaRPr>
          </a:p>
        </p:txBody>
      </p:sp>
      <p:sp>
        <p:nvSpPr>
          <p:cNvPr id="11" name="円/楕円 10"/>
          <p:cNvSpPr/>
          <p:nvPr/>
        </p:nvSpPr>
        <p:spPr>
          <a:xfrm>
            <a:off x="5111016" y="4118322"/>
            <a:ext cx="1800000" cy="1800000"/>
          </a:xfrm>
          <a:prstGeom prst="ellipse">
            <a:avLst/>
          </a:prstGeom>
          <a:solidFill>
            <a:schemeClr val="accent1">
              <a:lumMod val="75000"/>
            </a:schemeClr>
          </a:solidFill>
          <a:ln>
            <a:solidFill>
              <a:schemeClr val="bg1"/>
            </a:solidFill>
          </a:ln>
          <a:effectLst>
            <a:glow rad="1117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HGP明朝B" panose="02020800000000000000" pitchFamily="18" charset="-128"/>
              <a:ea typeface="HGP明朝B" panose="02020800000000000000" pitchFamily="18" charset="-128"/>
            </a:endParaRPr>
          </a:p>
        </p:txBody>
      </p:sp>
      <p:sp>
        <p:nvSpPr>
          <p:cNvPr id="61" name="環状矢印 60"/>
          <p:cNvSpPr/>
          <p:nvPr/>
        </p:nvSpPr>
        <p:spPr>
          <a:xfrm rot="4113221">
            <a:off x="5541325" y="1995490"/>
            <a:ext cx="2341344" cy="1567182"/>
          </a:xfrm>
          <a:prstGeom prst="circularArrow">
            <a:avLst/>
          </a:prstGeom>
          <a:gradFill flip="none" rotWithShape="1">
            <a:gsLst>
              <a:gs pos="0">
                <a:schemeClr val="bg1">
                  <a:alpha val="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明朝B" panose="02020800000000000000" pitchFamily="18" charset="-128"/>
              <a:ea typeface="HGP明朝B" panose="02020800000000000000" pitchFamily="18" charset="-128"/>
            </a:endParaRPr>
          </a:p>
        </p:txBody>
      </p:sp>
      <p:sp>
        <p:nvSpPr>
          <p:cNvPr id="62" name="テキスト ボックス 61"/>
          <p:cNvSpPr txBox="1"/>
          <p:nvPr/>
        </p:nvSpPr>
        <p:spPr>
          <a:xfrm>
            <a:off x="410131" y="5715374"/>
            <a:ext cx="3775393"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sz="2800" dirty="0">
                <a:latin typeface="HGP明朝B" panose="02020800000000000000" pitchFamily="18" charset="-128"/>
                <a:ea typeface="HGP明朝B" panose="02020800000000000000" pitchFamily="18" charset="-128"/>
              </a:rPr>
              <a:t>光で建築の価値を助長</a:t>
            </a:r>
          </a:p>
        </p:txBody>
      </p:sp>
      <p:sp>
        <p:nvSpPr>
          <p:cNvPr id="63" name="テキスト ボックス 62"/>
          <p:cNvSpPr txBox="1"/>
          <p:nvPr/>
        </p:nvSpPr>
        <p:spPr>
          <a:xfrm>
            <a:off x="518298" y="1298085"/>
            <a:ext cx="1673856" cy="523220"/>
          </a:xfrm>
          <a:prstGeom prst="rect">
            <a:avLst/>
          </a:prstGeom>
          <a:solidFill>
            <a:schemeClr val="tx1">
              <a:lumMod val="95000"/>
              <a:lumOff val="5000"/>
            </a:schemeClr>
          </a:solidFill>
          <a:effectLst>
            <a:softEdge rad="127000"/>
          </a:effectLst>
        </p:spPr>
        <p:txBody>
          <a:bodyPr wrap="none" rtlCol="0">
            <a:spAutoFit/>
          </a:bodyPr>
          <a:lstStyle/>
          <a:p>
            <a:r>
              <a:rPr lang="ja-JP" altLang="en-US" sz="2800" dirty="0">
                <a:solidFill>
                  <a:srgbClr val="FFFF00"/>
                </a:solidFill>
                <a:latin typeface="HGP明朝B" panose="02020800000000000000" pitchFamily="18" charset="-128"/>
                <a:ea typeface="HGP明朝B" panose="02020800000000000000" pitchFamily="18" charset="-128"/>
              </a:rPr>
              <a:t>＋　ひかり</a:t>
            </a:r>
            <a:endParaRPr kumimoji="1" lang="ja-JP" altLang="en-US" sz="2800" dirty="0">
              <a:solidFill>
                <a:srgbClr val="FFFF00"/>
              </a:solidFill>
              <a:latin typeface="HGP明朝B" panose="02020800000000000000" pitchFamily="18" charset="-128"/>
              <a:ea typeface="HGP明朝B" panose="02020800000000000000" pitchFamily="18" charset="-128"/>
            </a:endParaRPr>
          </a:p>
        </p:txBody>
      </p:sp>
      <p:sp>
        <p:nvSpPr>
          <p:cNvPr id="64" name="テキスト ボックス 63"/>
          <p:cNvSpPr txBox="1"/>
          <p:nvPr/>
        </p:nvSpPr>
        <p:spPr>
          <a:xfrm>
            <a:off x="6281776" y="2038647"/>
            <a:ext cx="1673856" cy="523220"/>
          </a:xfrm>
          <a:prstGeom prst="rect">
            <a:avLst/>
          </a:prstGeom>
          <a:solidFill>
            <a:schemeClr val="tx1"/>
          </a:solidFill>
          <a:effectLst>
            <a:glow>
              <a:schemeClr val="accent1">
                <a:alpha val="40000"/>
              </a:schemeClr>
            </a:glow>
            <a:softEdge rad="127000"/>
          </a:effectLst>
        </p:spPr>
        <p:txBody>
          <a:bodyPr wrap="none" rtlCol="0">
            <a:spAutoFit/>
          </a:bodyPr>
          <a:lstStyle/>
          <a:p>
            <a:r>
              <a:rPr lang="ja-JP" altLang="en-US" sz="2800" dirty="0">
                <a:solidFill>
                  <a:srgbClr val="FFFF00"/>
                </a:solidFill>
                <a:latin typeface="HGP明朝B" panose="02020800000000000000" pitchFamily="18" charset="-128"/>
                <a:ea typeface="HGP明朝B" panose="02020800000000000000" pitchFamily="18" charset="-128"/>
              </a:rPr>
              <a:t>＋　ひかり</a:t>
            </a:r>
            <a:endParaRPr kumimoji="1" lang="ja-JP" altLang="en-US" sz="2800" dirty="0">
              <a:solidFill>
                <a:srgbClr val="FFFF00"/>
              </a:solidFill>
              <a:latin typeface="HGP明朝B" panose="02020800000000000000" pitchFamily="18" charset="-128"/>
              <a:ea typeface="HGP明朝B" panose="02020800000000000000" pitchFamily="18" charset="-128"/>
            </a:endParaRPr>
          </a:p>
        </p:txBody>
      </p:sp>
      <p:sp>
        <p:nvSpPr>
          <p:cNvPr id="17" name="テキスト ボックス 16"/>
          <p:cNvSpPr txBox="1"/>
          <p:nvPr/>
        </p:nvSpPr>
        <p:spPr>
          <a:xfrm>
            <a:off x="1654290" y="3051363"/>
            <a:ext cx="543739" cy="307777"/>
          </a:xfrm>
          <a:prstGeom prst="rect">
            <a:avLst/>
          </a:prstGeom>
          <a:noFill/>
        </p:spPr>
        <p:txBody>
          <a:bodyPr wrap="none" rtlCol="0">
            <a:spAutoFit/>
          </a:bodyPr>
          <a:lstStyle/>
          <a:p>
            <a:r>
              <a:rPr kumimoji="1" lang="ja-JP" altLang="en-US" sz="1400" dirty="0">
                <a:solidFill>
                  <a:schemeClr val="bg1"/>
                </a:solidFill>
                <a:latin typeface="HGP明朝B" panose="02020800000000000000" pitchFamily="18" charset="-128"/>
                <a:ea typeface="HGP明朝B" panose="02020800000000000000" pitchFamily="18" charset="-128"/>
              </a:rPr>
              <a:t>価値</a:t>
            </a:r>
          </a:p>
        </p:txBody>
      </p:sp>
      <p:sp>
        <p:nvSpPr>
          <p:cNvPr id="18" name="テキスト ボックス 17"/>
          <p:cNvSpPr txBox="1"/>
          <p:nvPr/>
        </p:nvSpPr>
        <p:spPr>
          <a:xfrm>
            <a:off x="3831799" y="2584184"/>
            <a:ext cx="902811" cy="523220"/>
          </a:xfrm>
          <a:prstGeom prst="rect">
            <a:avLst/>
          </a:prstGeom>
          <a:noFill/>
        </p:spPr>
        <p:txBody>
          <a:bodyPr wrap="none" rtlCol="0">
            <a:spAutoFit/>
          </a:bodyPr>
          <a:lstStyle/>
          <a:p>
            <a:r>
              <a:rPr kumimoji="1" lang="ja-JP" altLang="en-US" sz="2800" dirty="0">
                <a:solidFill>
                  <a:schemeClr val="bg1"/>
                </a:solidFill>
                <a:latin typeface="HGP明朝B" panose="02020800000000000000" pitchFamily="18" charset="-128"/>
                <a:ea typeface="HGP明朝B" panose="02020800000000000000" pitchFamily="18" charset="-128"/>
              </a:rPr>
              <a:t>価値</a:t>
            </a:r>
          </a:p>
        </p:txBody>
      </p:sp>
      <p:sp>
        <p:nvSpPr>
          <p:cNvPr id="19" name="テキスト ボックス 18"/>
          <p:cNvSpPr txBox="1"/>
          <p:nvPr/>
        </p:nvSpPr>
        <p:spPr>
          <a:xfrm>
            <a:off x="5405722" y="4634596"/>
            <a:ext cx="1210588" cy="707886"/>
          </a:xfrm>
          <a:prstGeom prst="rect">
            <a:avLst/>
          </a:prstGeom>
          <a:noFill/>
        </p:spPr>
        <p:txBody>
          <a:bodyPr wrap="none" rtlCol="0">
            <a:spAutoFit/>
          </a:bodyPr>
          <a:lstStyle/>
          <a:p>
            <a:r>
              <a:rPr kumimoji="1" lang="ja-JP" altLang="en-US" sz="4000" dirty="0">
                <a:solidFill>
                  <a:schemeClr val="bg1"/>
                </a:solidFill>
                <a:latin typeface="HGP明朝B" panose="02020800000000000000" pitchFamily="18" charset="-128"/>
                <a:ea typeface="HGP明朝B" panose="02020800000000000000" pitchFamily="18" charset="-128"/>
              </a:rPr>
              <a:t>価値</a:t>
            </a:r>
          </a:p>
        </p:txBody>
      </p:sp>
      <p:sp>
        <p:nvSpPr>
          <p:cNvPr id="4" name="フッター プレースホルダー 3"/>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15</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739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lstStyle/>
          <a:p>
            <a:r>
              <a:rPr kumimoji="1" lang="ja-JP" altLang="en-US" dirty="0">
                <a:latin typeface="HGP明朝B" panose="02020800000000000000" pitchFamily="18" charset="-128"/>
                <a:ea typeface="HGP明朝B" panose="02020800000000000000" pitchFamily="18" charset="-128"/>
              </a:rPr>
              <a:t>建築空間の美しさ</a:t>
            </a:r>
          </a:p>
        </p:txBody>
      </p:sp>
      <p:sp>
        <p:nvSpPr>
          <p:cNvPr id="3" name="テキスト ボックス 2"/>
          <p:cNvSpPr txBox="1"/>
          <p:nvPr/>
        </p:nvSpPr>
        <p:spPr>
          <a:xfrm>
            <a:off x="543976" y="1636383"/>
            <a:ext cx="3433953" cy="2246769"/>
          </a:xfrm>
          <a:prstGeom prst="rect">
            <a:avLst/>
          </a:prstGeom>
          <a:noFill/>
        </p:spPr>
        <p:txBody>
          <a:bodyPr wrap="none" rtlCol="0">
            <a:spAutoFit/>
          </a:bodyPr>
          <a:lstStyle/>
          <a:p>
            <a:r>
              <a:rPr kumimoji="1" lang="ja-JP" altLang="en-US" sz="2800" dirty="0">
                <a:solidFill>
                  <a:srgbClr val="C00000"/>
                </a:solidFill>
                <a:latin typeface="HGP明朝B" panose="02020800000000000000" pitchFamily="18" charset="-128"/>
                <a:ea typeface="HGP明朝B" panose="02020800000000000000" pitchFamily="18" charset="-128"/>
              </a:rPr>
              <a:t>➊</a:t>
            </a:r>
            <a:r>
              <a:rPr kumimoji="1" lang="ja-JP" altLang="en-US" sz="2800" dirty="0">
                <a:latin typeface="HGP明朝B" panose="02020800000000000000" pitchFamily="18" charset="-128"/>
                <a:ea typeface="HGP明朝B" panose="02020800000000000000" pitchFamily="18" charset="-128"/>
              </a:rPr>
              <a:t>　素材が生きている</a:t>
            </a:r>
            <a:endParaRPr kumimoji="1" lang="en-US" altLang="ja-JP" sz="2800" dirty="0">
              <a:latin typeface="HGP明朝B" panose="02020800000000000000" pitchFamily="18" charset="-128"/>
              <a:ea typeface="HGP明朝B" panose="02020800000000000000" pitchFamily="18" charset="-128"/>
            </a:endParaRPr>
          </a:p>
          <a:p>
            <a:r>
              <a:rPr lang="ja-JP" altLang="en-US" sz="2800" dirty="0">
                <a:solidFill>
                  <a:srgbClr val="C00000"/>
                </a:solidFill>
                <a:latin typeface="HGP明朝B" panose="02020800000000000000" pitchFamily="18" charset="-128"/>
                <a:ea typeface="HGP明朝B" panose="02020800000000000000" pitchFamily="18" charset="-128"/>
              </a:rPr>
              <a:t>❷</a:t>
            </a:r>
            <a:r>
              <a:rPr lang="ja-JP" altLang="en-US" sz="2800" dirty="0">
                <a:latin typeface="HGP明朝B" panose="02020800000000000000" pitchFamily="18" charset="-128"/>
                <a:ea typeface="HGP明朝B" panose="02020800000000000000" pitchFamily="18" charset="-128"/>
              </a:rPr>
              <a:t>　表情がある</a:t>
            </a:r>
            <a:endParaRPr lang="en-US" altLang="ja-JP" sz="2800" dirty="0">
              <a:latin typeface="HGP明朝B" panose="02020800000000000000" pitchFamily="18" charset="-128"/>
              <a:ea typeface="HGP明朝B" panose="02020800000000000000" pitchFamily="18" charset="-128"/>
            </a:endParaRPr>
          </a:p>
          <a:p>
            <a:r>
              <a:rPr kumimoji="1" lang="ja-JP" altLang="en-US" sz="2800" dirty="0">
                <a:solidFill>
                  <a:srgbClr val="C00000"/>
                </a:solidFill>
                <a:latin typeface="HGP明朝B" panose="02020800000000000000" pitchFamily="18" charset="-128"/>
                <a:ea typeface="HGP明朝B" panose="02020800000000000000" pitchFamily="18" charset="-128"/>
              </a:rPr>
              <a:t>❸</a:t>
            </a:r>
            <a:r>
              <a:rPr kumimoji="1" lang="ja-JP" altLang="en-US" sz="2800" dirty="0">
                <a:latin typeface="HGP明朝B" panose="02020800000000000000" pitchFamily="18" charset="-128"/>
                <a:ea typeface="HGP明朝B" panose="02020800000000000000" pitchFamily="18" charset="-128"/>
              </a:rPr>
              <a:t>　面白さがある</a:t>
            </a:r>
            <a:endParaRPr kumimoji="1" lang="en-US" altLang="ja-JP" sz="2800" dirty="0">
              <a:latin typeface="HGP明朝B" panose="02020800000000000000" pitchFamily="18" charset="-128"/>
              <a:ea typeface="HGP明朝B" panose="02020800000000000000" pitchFamily="18" charset="-128"/>
            </a:endParaRPr>
          </a:p>
          <a:p>
            <a:r>
              <a:rPr lang="ja-JP" altLang="en-US" sz="2800" dirty="0">
                <a:solidFill>
                  <a:srgbClr val="C00000"/>
                </a:solidFill>
                <a:latin typeface="HGP明朝B" panose="02020800000000000000" pitchFamily="18" charset="-128"/>
                <a:ea typeface="HGP明朝B" panose="02020800000000000000" pitchFamily="18" charset="-128"/>
              </a:rPr>
              <a:t>❹</a:t>
            </a:r>
            <a:r>
              <a:rPr lang="ja-JP" altLang="en-US" sz="2800" dirty="0">
                <a:latin typeface="HGP明朝B" panose="02020800000000000000" pitchFamily="18" charset="-128"/>
                <a:ea typeface="HGP明朝B" panose="02020800000000000000" pitchFamily="18" charset="-128"/>
              </a:rPr>
              <a:t>　上手さがある</a:t>
            </a:r>
            <a:endParaRPr lang="en-US" altLang="ja-JP" sz="2800" dirty="0">
              <a:latin typeface="HGP明朝B" panose="02020800000000000000" pitchFamily="18" charset="-128"/>
              <a:ea typeface="HGP明朝B" panose="02020800000000000000" pitchFamily="18" charset="-128"/>
            </a:endParaRPr>
          </a:p>
          <a:p>
            <a:r>
              <a:rPr kumimoji="1" lang="ja-JP" altLang="en-US" sz="2800" dirty="0">
                <a:solidFill>
                  <a:srgbClr val="C00000"/>
                </a:solidFill>
                <a:latin typeface="HGP明朝B" panose="02020800000000000000" pitchFamily="18" charset="-128"/>
                <a:ea typeface="HGP明朝B" panose="02020800000000000000" pitchFamily="18" charset="-128"/>
              </a:rPr>
              <a:t>❺</a:t>
            </a:r>
            <a:r>
              <a:rPr kumimoji="1" lang="ja-JP" altLang="en-US" sz="2800" dirty="0">
                <a:latin typeface="HGP明朝B" panose="02020800000000000000" pitchFamily="18" charset="-128"/>
                <a:ea typeface="HGP明朝B" panose="02020800000000000000" pitchFamily="18" charset="-128"/>
              </a:rPr>
              <a:t>　色使いの調和</a:t>
            </a:r>
          </a:p>
        </p:txBody>
      </p:sp>
      <p:sp>
        <p:nvSpPr>
          <p:cNvPr id="4" name="テキスト ボックス 3"/>
          <p:cNvSpPr txBox="1"/>
          <p:nvPr/>
        </p:nvSpPr>
        <p:spPr>
          <a:xfrm>
            <a:off x="368374" y="4978042"/>
            <a:ext cx="2492990" cy="646331"/>
          </a:xfrm>
          <a:prstGeom prst="rect">
            <a:avLst/>
          </a:prstGeom>
          <a:noFill/>
        </p:spPr>
        <p:txBody>
          <a:bodyPr wrap="none" rtlCol="0">
            <a:spAutoFit/>
          </a:bodyPr>
          <a:lstStyle/>
          <a:p>
            <a:r>
              <a:rPr kumimoji="1" lang="ja-JP" altLang="en-US" sz="3600" dirty="0">
                <a:latin typeface="HGP明朝B" panose="02020800000000000000" pitchFamily="18" charset="-128"/>
                <a:ea typeface="HGP明朝B" panose="02020800000000000000" pitchFamily="18" charset="-128"/>
              </a:rPr>
              <a:t>住空間では</a:t>
            </a:r>
          </a:p>
        </p:txBody>
      </p:sp>
      <p:sp>
        <p:nvSpPr>
          <p:cNvPr id="5" name="円/楕円 4"/>
          <p:cNvSpPr/>
          <p:nvPr/>
        </p:nvSpPr>
        <p:spPr>
          <a:xfrm>
            <a:off x="3059832" y="4221088"/>
            <a:ext cx="2160000" cy="2160240"/>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明朝B" panose="02020800000000000000" pitchFamily="18" charset="-128"/>
              <a:ea typeface="HGP明朝B" panose="02020800000000000000" pitchFamily="18" charset="-128"/>
            </a:endParaRPr>
          </a:p>
        </p:txBody>
      </p:sp>
      <p:sp>
        <p:nvSpPr>
          <p:cNvPr id="6" name="円/楕円 5"/>
          <p:cNvSpPr/>
          <p:nvPr/>
        </p:nvSpPr>
        <p:spPr>
          <a:xfrm>
            <a:off x="4939251" y="4221088"/>
            <a:ext cx="2160000" cy="2160240"/>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明朝B" panose="02020800000000000000" pitchFamily="18" charset="-128"/>
              <a:ea typeface="HGP明朝B" panose="02020800000000000000" pitchFamily="18" charset="-128"/>
            </a:endParaRPr>
          </a:p>
        </p:txBody>
      </p:sp>
      <p:sp>
        <p:nvSpPr>
          <p:cNvPr id="7" name="円/楕円 6"/>
          <p:cNvSpPr/>
          <p:nvPr/>
        </p:nvSpPr>
        <p:spPr>
          <a:xfrm>
            <a:off x="6818670" y="4221088"/>
            <a:ext cx="2160000" cy="2160240"/>
          </a:xfrm>
          <a:prstGeom prst="ellipse">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HGP明朝B" panose="02020800000000000000" pitchFamily="18" charset="-128"/>
              <a:ea typeface="HGP明朝B" panose="02020800000000000000" pitchFamily="18" charset="-128"/>
            </a:endParaRPr>
          </a:p>
        </p:txBody>
      </p:sp>
      <p:sp>
        <p:nvSpPr>
          <p:cNvPr id="9" name="テキスト ボックス 8"/>
          <p:cNvSpPr txBox="1"/>
          <p:nvPr/>
        </p:nvSpPr>
        <p:spPr>
          <a:xfrm>
            <a:off x="3431946" y="5008819"/>
            <a:ext cx="1290738" cy="584775"/>
          </a:xfrm>
          <a:prstGeom prst="rect">
            <a:avLst/>
          </a:prstGeom>
          <a:noFill/>
        </p:spPr>
        <p:txBody>
          <a:bodyPr wrap="none" rtlCol="0">
            <a:spAutoFit/>
          </a:bodyPr>
          <a:lstStyle/>
          <a:p>
            <a:r>
              <a:rPr kumimoji="1" lang="ja-JP" altLang="en-US" sz="3200" dirty="0">
                <a:solidFill>
                  <a:schemeClr val="bg1"/>
                </a:solidFill>
                <a:latin typeface="HGP明朝B" panose="02020800000000000000" pitchFamily="18" charset="-128"/>
                <a:ea typeface="HGP明朝B" panose="02020800000000000000" pitchFamily="18" charset="-128"/>
              </a:rPr>
              <a:t>昼と夜</a:t>
            </a:r>
          </a:p>
        </p:txBody>
      </p:sp>
      <p:sp>
        <p:nvSpPr>
          <p:cNvPr id="10" name="テキスト ボックス 9"/>
          <p:cNvSpPr txBox="1"/>
          <p:nvPr/>
        </p:nvSpPr>
        <p:spPr>
          <a:xfrm>
            <a:off x="5572347" y="5009882"/>
            <a:ext cx="1005403" cy="584775"/>
          </a:xfrm>
          <a:prstGeom prst="rect">
            <a:avLst/>
          </a:prstGeom>
          <a:noFill/>
        </p:spPr>
        <p:txBody>
          <a:bodyPr wrap="none" rtlCol="0">
            <a:spAutoFit/>
          </a:bodyPr>
          <a:lstStyle/>
          <a:p>
            <a:r>
              <a:rPr kumimoji="1" lang="ja-JP" altLang="en-US" sz="3200" dirty="0">
                <a:solidFill>
                  <a:schemeClr val="bg1"/>
                </a:solidFill>
                <a:latin typeface="HGP明朝B" panose="02020800000000000000" pitchFamily="18" charset="-128"/>
                <a:ea typeface="HGP明朝B" panose="02020800000000000000" pitchFamily="18" charset="-128"/>
              </a:rPr>
              <a:t>演出</a:t>
            </a:r>
          </a:p>
        </p:txBody>
      </p:sp>
      <p:sp>
        <p:nvSpPr>
          <p:cNvPr id="11" name="テキスト ボックス 10"/>
          <p:cNvSpPr txBox="1"/>
          <p:nvPr/>
        </p:nvSpPr>
        <p:spPr>
          <a:xfrm>
            <a:off x="7093496" y="4975760"/>
            <a:ext cx="1721946" cy="584775"/>
          </a:xfrm>
          <a:prstGeom prst="rect">
            <a:avLst/>
          </a:prstGeom>
          <a:noFill/>
        </p:spPr>
        <p:txBody>
          <a:bodyPr wrap="none" rtlCol="0">
            <a:spAutoFit/>
          </a:bodyPr>
          <a:lstStyle/>
          <a:p>
            <a:r>
              <a:rPr lang="ja-JP" altLang="en-US" sz="3200" dirty="0">
                <a:solidFill>
                  <a:schemeClr val="bg1"/>
                </a:solidFill>
                <a:latin typeface="HGP明朝B" panose="02020800000000000000" pitchFamily="18" charset="-128"/>
                <a:ea typeface="HGP明朝B" panose="02020800000000000000" pitchFamily="18" charset="-128"/>
              </a:rPr>
              <a:t>心地良さ</a:t>
            </a:r>
            <a:endParaRPr kumimoji="1" lang="ja-JP" altLang="en-US" sz="3200" dirty="0">
              <a:solidFill>
                <a:schemeClr val="bg1"/>
              </a:solidFill>
              <a:latin typeface="HGP明朝B" panose="02020800000000000000" pitchFamily="18" charset="-128"/>
              <a:ea typeface="HGP明朝B" panose="02020800000000000000" pitchFamily="18" charset="-128"/>
            </a:endParaRPr>
          </a:p>
        </p:txBody>
      </p:sp>
      <p:sp>
        <p:nvSpPr>
          <p:cNvPr id="12" name="フッター プレースホルダー 11"/>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8" name="スライド番号プレースホルダー 7"/>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16</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7632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89806"/>
            <a:ext cx="8686800" cy="841248"/>
          </a:xfrm>
        </p:spPr>
        <p:txBody>
          <a:bodyPr/>
          <a:lstStyle/>
          <a:p>
            <a:r>
              <a:rPr kumimoji="1" lang="ja-JP" altLang="en-US" dirty="0">
                <a:latin typeface="HGP明朝B" panose="02020800000000000000" pitchFamily="18" charset="-128"/>
                <a:ea typeface="HGP明朝B" panose="02020800000000000000" pitchFamily="18" charset="-128"/>
              </a:rPr>
              <a:t>建築空間の</a:t>
            </a:r>
            <a:r>
              <a:rPr lang="ja-JP" altLang="en-US" dirty="0">
                <a:latin typeface="HGP明朝B" panose="02020800000000000000" pitchFamily="18" charset="-128"/>
                <a:ea typeface="HGP明朝B" panose="02020800000000000000" pitchFamily="18" charset="-128"/>
              </a:rPr>
              <a:t>心地良さ</a:t>
            </a:r>
            <a:endParaRPr kumimoji="1" lang="ja-JP" altLang="en-US" dirty="0">
              <a:latin typeface="HGP明朝B" panose="02020800000000000000" pitchFamily="18" charset="-128"/>
              <a:ea typeface="HGP明朝B" panose="02020800000000000000" pitchFamily="18" charset="-128"/>
            </a:endParaRPr>
          </a:p>
        </p:txBody>
      </p:sp>
      <p:sp>
        <p:nvSpPr>
          <p:cNvPr id="3" name="テキスト ボックス 2"/>
          <p:cNvSpPr txBox="1"/>
          <p:nvPr/>
        </p:nvSpPr>
        <p:spPr>
          <a:xfrm>
            <a:off x="755576" y="2420888"/>
            <a:ext cx="3387466" cy="2677656"/>
          </a:xfrm>
          <a:prstGeom prst="rect">
            <a:avLst/>
          </a:prstGeom>
          <a:noFill/>
        </p:spPr>
        <p:txBody>
          <a:bodyPr wrap="none" rtlCol="0">
            <a:spAutoFit/>
          </a:bodyPr>
          <a:lstStyle/>
          <a:p>
            <a:r>
              <a:rPr kumimoji="1" lang="ja-JP" altLang="en-US" sz="2800" dirty="0">
                <a:solidFill>
                  <a:srgbClr val="216521"/>
                </a:solidFill>
                <a:latin typeface="HGP明朝B" panose="02020800000000000000" pitchFamily="18" charset="-128"/>
                <a:ea typeface="HGP明朝B" panose="02020800000000000000" pitchFamily="18" charset="-128"/>
              </a:rPr>
              <a:t>➊</a:t>
            </a:r>
            <a:r>
              <a:rPr lang="ja-JP" altLang="en-US" sz="2800" dirty="0">
                <a:latin typeface="HGP明朝B" panose="02020800000000000000" pitchFamily="18" charset="-128"/>
                <a:ea typeface="HGP明朝B" panose="02020800000000000000" pitchFamily="18" charset="-128"/>
              </a:rPr>
              <a:t>　長く居られる</a:t>
            </a:r>
            <a:endParaRPr lang="en-US" altLang="ja-JP" sz="2800" dirty="0">
              <a:latin typeface="HGP明朝B" panose="02020800000000000000" pitchFamily="18" charset="-128"/>
              <a:ea typeface="HGP明朝B" panose="02020800000000000000" pitchFamily="18" charset="-128"/>
            </a:endParaRPr>
          </a:p>
          <a:p>
            <a:r>
              <a:rPr kumimoji="1" lang="ja-JP" altLang="en-US" sz="2800" dirty="0">
                <a:solidFill>
                  <a:srgbClr val="216521"/>
                </a:solidFill>
                <a:latin typeface="HGP明朝B" panose="02020800000000000000" pitchFamily="18" charset="-128"/>
                <a:ea typeface="HGP明朝B" panose="02020800000000000000" pitchFamily="18" charset="-128"/>
              </a:rPr>
              <a:t>❷</a:t>
            </a:r>
            <a:r>
              <a:rPr kumimoji="1" lang="ja-JP" altLang="en-US" sz="2800" dirty="0">
                <a:latin typeface="HGP明朝B" panose="02020800000000000000" pitchFamily="18" charset="-128"/>
                <a:ea typeface="HGP明朝B" panose="02020800000000000000" pitchFamily="18" charset="-128"/>
              </a:rPr>
              <a:t>　疲れない</a:t>
            </a:r>
            <a:endParaRPr kumimoji="1" lang="en-US" altLang="ja-JP" sz="2800" dirty="0">
              <a:latin typeface="HGP明朝B" panose="02020800000000000000" pitchFamily="18" charset="-128"/>
              <a:ea typeface="HGP明朝B" panose="02020800000000000000" pitchFamily="18" charset="-128"/>
            </a:endParaRPr>
          </a:p>
          <a:p>
            <a:r>
              <a:rPr lang="ja-JP" altLang="en-US" sz="2800" dirty="0">
                <a:solidFill>
                  <a:srgbClr val="216521"/>
                </a:solidFill>
                <a:latin typeface="HGP明朝B" panose="02020800000000000000" pitchFamily="18" charset="-128"/>
                <a:ea typeface="HGP明朝B" panose="02020800000000000000" pitchFamily="18" charset="-128"/>
              </a:rPr>
              <a:t>❸</a:t>
            </a:r>
            <a:r>
              <a:rPr lang="ja-JP" altLang="en-US" sz="2800" dirty="0">
                <a:latin typeface="HGP明朝B" panose="02020800000000000000" pitchFamily="18" charset="-128"/>
                <a:ea typeface="HGP明朝B" panose="02020800000000000000" pitchFamily="18" charset="-128"/>
              </a:rPr>
              <a:t>　視覚的にやさしい</a:t>
            </a:r>
            <a:endParaRPr lang="en-US" altLang="ja-JP" sz="2800" dirty="0">
              <a:latin typeface="HGP明朝B" panose="02020800000000000000" pitchFamily="18" charset="-128"/>
              <a:ea typeface="HGP明朝B" panose="02020800000000000000" pitchFamily="18" charset="-128"/>
            </a:endParaRPr>
          </a:p>
          <a:p>
            <a:r>
              <a:rPr kumimoji="1" lang="ja-JP" altLang="en-US" sz="2800" dirty="0">
                <a:solidFill>
                  <a:srgbClr val="216521"/>
                </a:solidFill>
                <a:latin typeface="HGP明朝B" panose="02020800000000000000" pitchFamily="18" charset="-128"/>
                <a:ea typeface="HGP明朝B" panose="02020800000000000000" pitchFamily="18" charset="-128"/>
              </a:rPr>
              <a:t>❹</a:t>
            </a:r>
            <a:r>
              <a:rPr kumimoji="1" lang="ja-JP" altLang="en-US" sz="2800" dirty="0">
                <a:latin typeface="HGP明朝B" panose="02020800000000000000" pitchFamily="18" charset="-128"/>
                <a:ea typeface="HGP明朝B" panose="02020800000000000000" pitchFamily="18" charset="-128"/>
              </a:rPr>
              <a:t>　落ち着く</a:t>
            </a:r>
            <a:endParaRPr kumimoji="1" lang="en-US" altLang="ja-JP" sz="2800" dirty="0">
              <a:latin typeface="HGP明朝B" panose="02020800000000000000" pitchFamily="18" charset="-128"/>
              <a:ea typeface="HGP明朝B" panose="02020800000000000000" pitchFamily="18" charset="-128"/>
            </a:endParaRPr>
          </a:p>
          <a:p>
            <a:r>
              <a:rPr lang="ja-JP" altLang="en-US" sz="2800" dirty="0">
                <a:solidFill>
                  <a:srgbClr val="216521"/>
                </a:solidFill>
                <a:latin typeface="HGP明朝B" panose="02020800000000000000" pitchFamily="18" charset="-128"/>
                <a:ea typeface="HGP明朝B" panose="02020800000000000000" pitchFamily="18" charset="-128"/>
              </a:rPr>
              <a:t>❺</a:t>
            </a:r>
            <a:r>
              <a:rPr lang="ja-JP" altLang="en-US" sz="2800" dirty="0">
                <a:latin typeface="HGP明朝B" panose="02020800000000000000" pitchFamily="18" charset="-128"/>
                <a:ea typeface="HGP明朝B" panose="02020800000000000000" pitchFamily="18" charset="-128"/>
              </a:rPr>
              <a:t>　安らぐ</a:t>
            </a:r>
            <a:endParaRPr lang="en-US" altLang="ja-JP" sz="2800" dirty="0">
              <a:latin typeface="HGP明朝B" panose="02020800000000000000" pitchFamily="18" charset="-128"/>
              <a:ea typeface="HGP明朝B" panose="02020800000000000000" pitchFamily="18" charset="-128"/>
            </a:endParaRPr>
          </a:p>
          <a:p>
            <a:r>
              <a:rPr kumimoji="1" lang="ja-JP" altLang="en-US" sz="2800" dirty="0">
                <a:solidFill>
                  <a:srgbClr val="216521"/>
                </a:solidFill>
                <a:latin typeface="HGP明朝B" panose="02020800000000000000" pitchFamily="18" charset="-128"/>
                <a:ea typeface="HGP明朝B" panose="02020800000000000000" pitchFamily="18" charset="-128"/>
              </a:rPr>
              <a:t>❻</a:t>
            </a:r>
            <a:r>
              <a:rPr kumimoji="1" lang="ja-JP" altLang="en-US" sz="2800" dirty="0">
                <a:latin typeface="HGP明朝B" panose="02020800000000000000" pitchFamily="18" charset="-128"/>
                <a:ea typeface="HGP明朝B" panose="02020800000000000000" pitchFamily="18" charset="-128"/>
              </a:rPr>
              <a:t>　気持ちいい</a:t>
            </a:r>
            <a:endParaRPr kumimoji="1" lang="en-US" altLang="ja-JP" sz="2800" dirty="0">
              <a:latin typeface="HGP明朝B" panose="02020800000000000000" pitchFamily="18" charset="-128"/>
              <a:ea typeface="HGP明朝B" panose="02020800000000000000" pitchFamily="18" charset="-128"/>
            </a:endParaRPr>
          </a:p>
        </p:txBody>
      </p:sp>
      <p:sp>
        <p:nvSpPr>
          <p:cNvPr id="5" name="円/楕円 4"/>
          <p:cNvSpPr/>
          <p:nvPr/>
        </p:nvSpPr>
        <p:spPr>
          <a:xfrm>
            <a:off x="5148064" y="1327123"/>
            <a:ext cx="3024336" cy="2987168"/>
          </a:xfrm>
          <a:prstGeom prst="ellipse">
            <a:avLst/>
          </a:prstGeom>
          <a:ln>
            <a:solidFill>
              <a:schemeClr val="accent1">
                <a:shade val="50000"/>
              </a:schemeClr>
            </a:solidFill>
          </a:ln>
          <a:effectLst>
            <a:glow rad="711200">
              <a:srgbClr val="FFFF00"/>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latin typeface="HGP明朝B" panose="02020800000000000000" pitchFamily="18" charset="-128"/>
              <a:ea typeface="HGP明朝B" panose="02020800000000000000" pitchFamily="18" charset="-128"/>
            </a:endParaRPr>
          </a:p>
        </p:txBody>
      </p:sp>
      <p:sp>
        <p:nvSpPr>
          <p:cNvPr id="6" name="円/楕円 5"/>
          <p:cNvSpPr/>
          <p:nvPr/>
        </p:nvSpPr>
        <p:spPr>
          <a:xfrm>
            <a:off x="5148064" y="3870832"/>
            <a:ext cx="3024336" cy="2987168"/>
          </a:xfrm>
          <a:prstGeom prst="ellipse">
            <a:avLst/>
          </a:prstGeom>
          <a:solidFill>
            <a:schemeClr val="accent1">
              <a:alpha val="60000"/>
            </a:schemeClr>
          </a:solidFill>
          <a:effectLst>
            <a:glow rad="495300">
              <a:srgbClr val="F0A22E">
                <a:alpha val="62000"/>
              </a:srgb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latin typeface="HGP明朝B" panose="02020800000000000000" pitchFamily="18" charset="-128"/>
              <a:ea typeface="HGP明朝B" panose="02020800000000000000" pitchFamily="18" charset="-128"/>
            </a:endParaRPr>
          </a:p>
        </p:txBody>
      </p:sp>
      <p:sp>
        <p:nvSpPr>
          <p:cNvPr id="7" name="テキスト ボックス 6"/>
          <p:cNvSpPr txBox="1"/>
          <p:nvPr/>
        </p:nvSpPr>
        <p:spPr>
          <a:xfrm>
            <a:off x="5721513" y="2097432"/>
            <a:ext cx="1877437" cy="1446550"/>
          </a:xfrm>
          <a:prstGeom prst="rect">
            <a:avLst/>
          </a:prstGeom>
          <a:noFill/>
        </p:spPr>
        <p:txBody>
          <a:bodyPr wrap="none" rtlCol="0">
            <a:spAutoFit/>
          </a:bodyPr>
          <a:lstStyle/>
          <a:p>
            <a:r>
              <a:rPr kumimoji="1" lang="ja-JP" altLang="en-US" sz="4400" dirty="0">
                <a:solidFill>
                  <a:schemeClr val="bg1"/>
                </a:solidFill>
                <a:latin typeface="HGP明朝B" panose="02020800000000000000" pitchFamily="18" charset="-128"/>
                <a:ea typeface="HGP明朝B" panose="02020800000000000000" pitchFamily="18" charset="-128"/>
              </a:rPr>
              <a:t>適当な</a:t>
            </a:r>
            <a:endParaRPr kumimoji="1" lang="en-US" altLang="ja-JP" sz="4400" dirty="0">
              <a:solidFill>
                <a:schemeClr val="bg1"/>
              </a:solidFill>
              <a:latin typeface="HGP明朝B" panose="02020800000000000000" pitchFamily="18" charset="-128"/>
              <a:ea typeface="HGP明朝B" panose="02020800000000000000" pitchFamily="18" charset="-128"/>
            </a:endParaRPr>
          </a:p>
          <a:p>
            <a:r>
              <a:rPr kumimoji="1" lang="ja-JP" altLang="en-US" sz="4400" dirty="0">
                <a:solidFill>
                  <a:schemeClr val="bg1"/>
                </a:solidFill>
                <a:latin typeface="HGP明朝B" panose="02020800000000000000" pitchFamily="18" charset="-128"/>
                <a:ea typeface="HGP明朝B" panose="02020800000000000000" pitchFamily="18" charset="-128"/>
              </a:rPr>
              <a:t>明るさ</a:t>
            </a:r>
          </a:p>
        </p:txBody>
      </p:sp>
      <p:sp>
        <p:nvSpPr>
          <p:cNvPr id="8" name="テキスト ボックス 7"/>
          <p:cNvSpPr txBox="1"/>
          <p:nvPr/>
        </p:nvSpPr>
        <p:spPr>
          <a:xfrm>
            <a:off x="5721513" y="4725144"/>
            <a:ext cx="1643399" cy="1446550"/>
          </a:xfrm>
          <a:prstGeom prst="rect">
            <a:avLst/>
          </a:prstGeom>
          <a:noFill/>
        </p:spPr>
        <p:txBody>
          <a:bodyPr wrap="none" rtlCol="0">
            <a:spAutoFit/>
          </a:bodyPr>
          <a:lstStyle/>
          <a:p>
            <a:r>
              <a:rPr lang="ja-JP" altLang="en-US" sz="4400" dirty="0">
                <a:solidFill>
                  <a:schemeClr val="bg1"/>
                </a:solidFill>
                <a:latin typeface="HGP明朝B" panose="02020800000000000000" pitchFamily="18" charset="-128"/>
                <a:ea typeface="HGP明朝B" panose="02020800000000000000" pitchFamily="18" charset="-128"/>
              </a:rPr>
              <a:t>コント</a:t>
            </a:r>
            <a:endParaRPr lang="en-US" altLang="ja-JP" sz="4400" dirty="0">
              <a:solidFill>
                <a:schemeClr val="bg1"/>
              </a:solidFill>
              <a:latin typeface="HGP明朝B" panose="02020800000000000000" pitchFamily="18" charset="-128"/>
              <a:ea typeface="HGP明朝B" panose="02020800000000000000" pitchFamily="18" charset="-128"/>
            </a:endParaRPr>
          </a:p>
          <a:p>
            <a:r>
              <a:rPr kumimoji="1" lang="ja-JP" altLang="en-US" sz="4400" dirty="0">
                <a:solidFill>
                  <a:schemeClr val="bg1"/>
                </a:solidFill>
                <a:latin typeface="HGP明朝B" panose="02020800000000000000" pitchFamily="18" charset="-128"/>
                <a:ea typeface="HGP明朝B" panose="02020800000000000000" pitchFamily="18" charset="-128"/>
              </a:rPr>
              <a:t>ロール</a:t>
            </a:r>
            <a:endParaRPr kumimoji="1" lang="en-US" altLang="ja-JP" sz="4400" dirty="0">
              <a:solidFill>
                <a:schemeClr val="bg1"/>
              </a:solidFill>
              <a:latin typeface="HGP明朝B" panose="02020800000000000000" pitchFamily="18" charset="-128"/>
              <a:ea typeface="HGP明朝B" panose="02020800000000000000" pitchFamily="18" charset="-128"/>
            </a:endParaRPr>
          </a:p>
        </p:txBody>
      </p:sp>
      <p:sp>
        <p:nvSpPr>
          <p:cNvPr id="9" name="フッター プレースホルダー 8"/>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17</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537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lstStyle/>
          <a:p>
            <a:r>
              <a:rPr kumimoji="1" lang="ja-JP" altLang="en-US" dirty="0">
                <a:latin typeface="HGP明朝B" panose="02020800000000000000" pitchFamily="18" charset="-128"/>
                <a:ea typeface="HGP明朝B" panose="02020800000000000000" pitchFamily="18" charset="-128"/>
              </a:rPr>
              <a:t>光の気配</a:t>
            </a:r>
          </a:p>
        </p:txBody>
      </p:sp>
      <p:sp>
        <p:nvSpPr>
          <p:cNvPr id="3" name="テキスト ボックス 2"/>
          <p:cNvSpPr txBox="1"/>
          <p:nvPr/>
        </p:nvSpPr>
        <p:spPr>
          <a:xfrm>
            <a:off x="1080158" y="1601415"/>
            <a:ext cx="4395755" cy="830997"/>
          </a:xfrm>
          <a:prstGeom prst="rect">
            <a:avLst/>
          </a:prstGeom>
          <a:noFill/>
        </p:spPr>
        <p:txBody>
          <a:bodyPr wrap="none" rtlCol="0">
            <a:spAutoFit/>
          </a:bodyPr>
          <a:lstStyle/>
          <a:p>
            <a:pPr algn="ctr"/>
            <a:r>
              <a:rPr lang="ja-JP" altLang="en-US" sz="2400" dirty="0">
                <a:latin typeface="HGP明朝B" panose="02020800000000000000" pitchFamily="18" charset="-128"/>
                <a:ea typeface="HGP明朝B" panose="02020800000000000000" pitchFamily="18" charset="-128"/>
              </a:rPr>
              <a:t>「なんだか変だぞ、空気が違うな」</a:t>
            </a:r>
            <a:endParaRPr lang="en-US" altLang="ja-JP" sz="2400" dirty="0">
              <a:latin typeface="HGP明朝B" panose="02020800000000000000" pitchFamily="18" charset="-128"/>
              <a:ea typeface="HGP明朝B" panose="02020800000000000000" pitchFamily="18" charset="-128"/>
            </a:endParaRPr>
          </a:p>
          <a:p>
            <a:pPr algn="ctr"/>
            <a:r>
              <a:rPr lang="ja-JP" altLang="en-US" sz="2400" dirty="0">
                <a:latin typeface="HGP明朝B" panose="02020800000000000000" pitchFamily="18" charset="-128"/>
                <a:ea typeface="HGP明朝B" panose="02020800000000000000" pitchFamily="18" charset="-128"/>
              </a:rPr>
              <a:t>「この心地良さは何だろう？」</a:t>
            </a:r>
            <a:endParaRPr lang="en-US" altLang="ja-JP" sz="2400" dirty="0">
              <a:latin typeface="HGP明朝B" panose="02020800000000000000" pitchFamily="18" charset="-128"/>
              <a:ea typeface="HGP明朝B" panose="02020800000000000000" pitchFamily="18" charset="-128"/>
            </a:endParaRPr>
          </a:p>
        </p:txBody>
      </p:sp>
      <p:sp>
        <p:nvSpPr>
          <p:cNvPr id="7" name="円/楕円 6"/>
          <p:cNvSpPr/>
          <p:nvPr/>
        </p:nvSpPr>
        <p:spPr>
          <a:xfrm>
            <a:off x="396680" y="3284983"/>
            <a:ext cx="1871064" cy="1839753"/>
          </a:xfrm>
          <a:prstGeom prst="ellipse">
            <a:avLst/>
          </a:prstGeom>
          <a:solidFill>
            <a:srgbClr val="F6DB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明朝B" panose="02020800000000000000" pitchFamily="18" charset="-128"/>
              <a:ea typeface="HGP明朝B" panose="02020800000000000000" pitchFamily="18" charset="-128"/>
            </a:endParaRPr>
          </a:p>
        </p:txBody>
      </p:sp>
      <p:sp>
        <p:nvSpPr>
          <p:cNvPr id="8" name="円/楕円 7"/>
          <p:cNvSpPr/>
          <p:nvPr/>
        </p:nvSpPr>
        <p:spPr>
          <a:xfrm>
            <a:off x="2160876" y="3284983"/>
            <a:ext cx="1871064" cy="1839753"/>
          </a:xfrm>
          <a:prstGeom prst="ellipse">
            <a:avLst/>
          </a:prstGeom>
          <a:solidFill>
            <a:srgbClr val="F6DB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明朝B" panose="02020800000000000000" pitchFamily="18" charset="-128"/>
              <a:ea typeface="HGP明朝B" panose="02020800000000000000" pitchFamily="18" charset="-128"/>
            </a:endParaRPr>
          </a:p>
        </p:txBody>
      </p:sp>
      <p:sp>
        <p:nvSpPr>
          <p:cNvPr id="10" name="円/楕円 9"/>
          <p:cNvSpPr/>
          <p:nvPr/>
        </p:nvSpPr>
        <p:spPr>
          <a:xfrm>
            <a:off x="3925072" y="3284983"/>
            <a:ext cx="1871064" cy="1839753"/>
          </a:xfrm>
          <a:prstGeom prst="ellipse">
            <a:avLst/>
          </a:prstGeom>
          <a:effectLst>
            <a:glow rad="1295400">
              <a:srgbClr val="FFFF00">
                <a:alpha val="40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HGP明朝B" panose="02020800000000000000" pitchFamily="18" charset="-128"/>
              <a:ea typeface="HGP明朝B" panose="02020800000000000000" pitchFamily="18" charset="-128"/>
            </a:endParaRPr>
          </a:p>
        </p:txBody>
      </p:sp>
      <p:sp>
        <p:nvSpPr>
          <p:cNvPr id="12" name="円/楕円 11"/>
          <p:cNvSpPr/>
          <p:nvPr/>
        </p:nvSpPr>
        <p:spPr>
          <a:xfrm>
            <a:off x="6452783" y="2132856"/>
            <a:ext cx="1287569" cy="1266022"/>
          </a:xfrm>
          <a:prstGeom prst="ellipse">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明朝B" panose="02020800000000000000" pitchFamily="18" charset="-128"/>
                <a:ea typeface="HGP明朝B" panose="02020800000000000000" pitchFamily="18" charset="-128"/>
              </a:rPr>
              <a:t>光</a:t>
            </a:r>
            <a:endParaRPr kumimoji="1" lang="ja-JP" altLang="en-US" sz="2000" dirty="0">
              <a:solidFill>
                <a:schemeClr val="tx1"/>
              </a:solidFill>
              <a:latin typeface="HGP明朝B" panose="02020800000000000000" pitchFamily="18" charset="-128"/>
              <a:ea typeface="HGP明朝B" panose="02020800000000000000" pitchFamily="18" charset="-128"/>
            </a:endParaRPr>
          </a:p>
        </p:txBody>
      </p:sp>
      <p:sp>
        <p:nvSpPr>
          <p:cNvPr id="16" name="円/楕円 15"/>
          <p:cNvSpPr/>
          <p:nvPr/>
        </p:nvSpPr>
        <p:spPr>
          <a:xfrm>
            <a:off x="6444208" y="3151009"/>
            <a:ext cx="1287569" cy="1266022"/>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色</a:t>
            </a:r>
            <a:endParaRPr kumimoji="1" lang="ja-JP" altLang="en-US" sz="2000" dirty="0">
              <a:latin typeface="HGP明朝B" panose="02020800000000000000" pitchFamily="18" charset="-128"/>
              <a:ea typeface="HGP明朝B" panose="02020800000000000000" pitchFamily="18" charset="-128"/>
            </a:endParaRPr>
          </a:p>
        </p:txBody>
      </p:sp>
      <p:sp>
        <p:nvSpPr>
          <p:cNvPr id="17" name="円/楕円 16"/>
          <p:cNvSpPr/>
          <p:nvPr/>
        </p:nvSpPr>
        <p:spPr>
          <a:xfrm>
            <a:off x="6444208" y="4169162"/>
            <a:ext cx="1287569" cy="1266022"/>
          </a:xfrm>
          <a:prstGeom prst="ellipse">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明朝B" panose="02020800000000000000" pitchFamily="18" charset="-128"/>
                <a:ea typeface="HGP明朝B" panose="02020800000000000000" pitchFamily="18" charset="-128"/>
              </a:rPr>
              <a:t>香り</a:t>
            </a:r>
          </a:p>
        </p:txBody>
      </p:sp>
      <p:sp>
        <p:nvSpPr>
          <p:cNvPr id="18" name="円/楕円 17"/>
          <p:cNvSpPr/>
          <p:nvPr/>
        </p:nvSpPr>
        <p:spPr>
          <a:xfrm>
            <a:off x="6444208" y="5187314"/>
            <a:ext cx="1287569" cy="1266022"/>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風</a:t>
            </a:r>
            <a:endParaRPr kumimoji="1" lang="ja-JP" altLang="en-US" sz="2000" dirty="0">
              <a:latin typeface="HGP明朝B" panose="02020800000000000000" pitchFamily="18" charset="-128"/>
              <a:ea typeface="HGP明朝B" panose="02020800000000000000" pitchFamily="18" charset="-128"/>
            </a:endParaRPr>
          </a:p>
        </p:txBody>
      </p:sp>
      <p:sp>
        <p:nvSpPr>
          <p:cNvPr id="19" name="円/楕円 18"/>
          <p:cNvSpPr/>
          <p:nvPr/>
        </p:nvSpPr>
        <p:spPr>
          <a:xfrm>
            <a:off x="7539298" y="2132856"/>
            <a:ext cx="1287569" cy="1266022"/>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温度</a:t>
            </a:r>
            <a:endParaRPr kumimoji="1" lang="ja-JP" altLang="en-US" sz="2000" dirty="0">
              <a:latin typeface="HGP明朝B" panose="02020800000000000000" pitchFamily="18" charset="-128"/>
              <a:ea typeface="HGP明朝B" panose="02020800000000000000" pitchFamily="18" charset="-128"/>
            </a:endParaRPr>
          </a:p>
        </p:txBody>
      </p:sp>
      <p:sp>
        <p:nvSpPr>
          <p:cNvPr id="20" name="円/楕円 19"/>
          <p:cNvSpPr/>
          <p:nvPr/>
        </p:nvSpPr>
        <p:spPr>
          <a:xfrm>
            <a:off x="7530723" y="3151009"/>
            <a:ext cx="1287569" cy="1266022"/>
          </a:xfrm>
          <a:prstGeom prst="ellipse">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明朝B" panose="02020800000000000000" pitchFamily="18" charset="-128"/>
                <a:ea typeface="HGP明朝B" panose="02020800000000000000" pitchFamily="18" charset="-128"/>
              </a:rPr>
              <a:t>音</a:t>
            </a:r>
          </a:p>
        </p:txBody>
      </p:sp>
      <p:sp>
        <p:nvSpPr>
          <p:cNvPr id="21" name="円/楕円 20"/>
          <p:cNvSpPr/>
          <p:nvPr/>
        </p:nvSpPr>
        <p:spPr>
          <a:xfrm>
            <a:off x="7530723" y="4169162"/>
            <a:ext cx="1287569" cy="1266022"/>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味</a:t>
            </a:r>
            <a:endParaRPr kumimoji="1" lang="ja-JP" altLang="en-US" sz="2000" dirty="0">
              <a:latin typeface="HGP明朝B" panose="02020800000000000000" pitchFamily="18" charset="-128"/>
              <a:ea typeface="HGP明朝B" panose="02020800000000000000" pitchFamily="18" charset="-128"/>
            </a:endParaRPr>
          </a:p>
        </p:txBody>
      </p:sp>
      <p:sp>
        <p:nvSpPr>
          <p:cNvPr id="22" name="円/楕円 21"/>
          <p:cNvSpPr/>
          <p:nvPr/>
        </p:nvSpPr>
        <p:spPr>
          <a:xfrm>
            <a:off x="7530723" y="5187314"/>
            <a:ext cx="1287569" cy="1266022"/>
          </a:xfrm>
          <a:prstGeom prst="ellipse">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HGP明朝B" panose="02020800000000000000" pitchFamily="18" charset="-128"/>
              <a:ea typeface="HGP明朝B" panose="02020800000000000000" pitchFamily="18" charset="-128"/>
            </a:endParaRPr>
          </a:p>
        </p:txBody>
      </p:sp>
      <p:sp>
        <p:nvSpPr>
          <p:cNvPr id="4" name="テキスト ボックス 3"/>
          <p:cNvSpPr txBox="1"/>
          <p:nvPr/>
        </p:nvSpPr>
        <p:spPr>
          <a:xfrm>
            <a:off x="1876615" y="5795119"/>
            <a:ext cx="2484976" cy="461665"/>
          </a:xfrm>
          <a:prstGeom prst="rect">
            <a:avLst/>
          </a:prstGeom>
          <a:noFill/>
        </p:spPr>
        <p:txBody>
          <a:bodyPr wrap="none" rtlCol="0">
            <a:spAutoFit/>
          </a:bodyPr>
          <a:lstStyle/>
          <a:p>
            <a:r>
              <a:rPr kumimoji="1" lang="ja-JP" altLang="en-US" sz="2400" dirty="0">
                <a:latin typeface="HGP明朝B" panose="02020800000000000000" pitchFamily="18" charset="-128"/>
                <a:ea typeface="HGP明朝B" panose="02020800000000000000" pitchFamily="18" charset="-128"/>
              </a:rPr>
              <a:t>照明を主張しない</a:t>
            </a:r>
          </a:p>
        </p:txBody>
      </p:sp>
      <p:sp>
        <p:nvSpPr>
          <p:cNvPr id="6" name="テキスト ボックス 5"/>
          <p:cNvSpPr txBox="1"/>
          <p:nvPr/>
        </p:nvSpPr>
        <p:spPr>
          <a:xfrm>
            <a:off x="769760" y="3789360"/>
            <a:ext cx="1107996" cy="830997"/>
          </a:xfrm>
          <a:prstGeom prst="rect">
            <a:avLst/>
          </a:prstGeom>
          <a:noFill/>
        </p:spPr>
        <p:txBody>
          <a:bodyPr wrap="none" rtlCol="0">
            <a:spAutoFit/>
          </a:bodyPr>
          <a:lstStyle/>
          <a:p>
            <a:r>
              <a:rPr kumimoji="1" lang="ja-JP" altLang="en-US" sz="2400" dirty="0">
                <a:latin typeface="HGP明朝B" panose="02020800000000000000" pitchFamily="18" charset="-128"/>
                <a:ea typeface="HGP明朝B" panose="02020800000000000000" pitchFamily="18" charset="-128"/>
              </a:rPr>
              <a:t>空間の</a:t>
            </a:r>
            <a:endParaRPr kumimoji="1" lang="en-US" altLang="ja-JP" sz="2400" dirty="0">
              <a:latin typeface="HGP明朝B" panose="02020800000000000000" pitchFamily="18" charset="-128"/>
              <a:ea typeface="HGP明朝B" panose="02020800000000000000" pitchFamily="18" charset="-128"/>
            </a:endParaRPr>
          </a:p>
          <a:p>
            <a:r>
              <a:rPr kumimoji="1" lang="ja-JP" altLang="en-US" sz="2400" dirty="0">
                <a:latin typeface="HGP明朝B" panose="02020800000000000000" pitchFamily="18" charset="-128"/>
                <a:ea typeface="HGP明朝B" panose="02020800000000000000" pitchFamily="18" charset="-128"/>
              </a:rPr>
              <a:t>雰囲気</a:t>
            </a:r>
          </a:p>
        </p:txBody>
      </p:sp>
      <p:sp>
        <p:nvSpPr>
          <p:cNvPr id="23" name="テキスト ボックス 22"/>
          <p:cNvSpPr txBox="1"/>
          <p:nvPr/>
        </p:nvSpPr>
        <p:spPr>
          <a:xfrm>
            <a:off x="2405869" y="3955366"/>
            <a:ext cx="1415772" cy="461665"/>
          </a:xfrm>
          <a:prstGeom prst="rect">
            <a:avLst/>
          </a:prstGeom>
          <a:noFill/>
        </p:spPr>
        <p:txBody>
          <a:bodyPr wrap="none" rtlCol="0">
            <a:spAutoFit/>
          </a:bodyPr>
          <a:lstStyle/>
          <a:p>
            <a:r>
              <a:rPr lang="ja-JP" altLang="en-US" sz="2400" dirty="0">
                <a:latin typeface="HGP明朝B" panose="02020800000000000000" pitchFamily="18" charset="-128"/>
                <a:ea typeface="HGP明朝B" panose="02020800000000000000" pitchFamily="18" charset="-128"/>
              </a:rPr>
              <a:t>場の空気</a:t>
            </a:r>
            <a:endParaRPr kumimoji="1" lang="ja-JP" altLang="en-US" sz="2400" dirty="0">
              <a:latin typeface="HGP明朝B" panose="02020800000000000000" pitchFamily="18" charset="-128"/>
              <a:ea typeface="HGP明朝B" panose="02020800000000000000" pitchFamily="18" charset="-128"/>
            </a:endParaRPr>
          </a:p>
        </p:txBody>
      </p:sp>
      <p:sp>
        <p:nvSpPr>
          <p:cNvPr id="24" name="テキスト ボックス 23"/>
          <p:cNvSpPr txBox="1"/>
          <p:nvPr/>
        </p:nvSpPr>
        <p:spPr>
          <a:xfrm>
            <a:off x="4357902" y="3893810"/>
            <a:ext cx="1005403" cy="584775"/>
          </a:xfrm>
          <a:prstGeom prst="rect">
            <a:avLst/>
          </a:prstGeom>
          <a:noFill/>
        </p:spPr>
        <p:txBody>
          <a:bodyPr wrap="none" rtlCol="0">
            <a:spAutoFit/>
          </a:bodyPr>
          <a:lstStyle/>
          <a:p>
            <a:r>
              <a:rPr lang="ja-JP" altLang="en-US" sz="3200" dirty="0">
                <a:solidFill>
                  <a:schemeClr val="bg1"/>
                </a:solidFill>
                <a:latin typeface="HGP明朝B" panose="02020800000000000000" pitchFamily="18" charset="-128"/>
                <a:ea typeface="HGP明朝B" panose="02020800000000000000" pitchFamily="18" charset="-128"/>
              </a:rPr>
              <a:t>気配</a:t>
            </a:r>
            <a:endParaRPr kumimoji="1" lang="ja-JP" altLang="en-US" sz="3200" dirty="0">
              <a:solidFill>
                <a:schemeClr val="bg1"/>
              </a:solidFill>
              <a:latin typeface="HGP明朝B" panose="02020800000000000000" pitchFamily="18" charset="-128"/>
              <a:ea typeface="HGP明朝B" panose="02020800000000000000" pitchFamily="18" charset="-128"/>
            </a:endParaRPr>
          </a:p>
        </p:txBody>
      </p:sp>
      <p:sp>
        <p:nvSpPr>
          <p:cNvPr id="11" name="テキスト ボックス 10"/>
          <p:cNvSpPr txBox="1"/>
          <p:nvPr/>
        </p:nvSpPr>
        <p:spPr>
          <a:xfrm>
            <a:off x="7752546" y="5620270"/>
            <a:ext cx="843501" cy="400110"/>
          </a:xfrm>
          <a:prstGeom prst="rect">
            <a:avLst/>
          </a:prstGeom>
          <a:noFill/>
        </p:spPr>
        <p:txBody>
          <a:bodyPr wrap="none" rtlCol="0">
            <a:spAutoFit/>
          </a:bodyPr>
          <a:lstStyle/>
          <a:p>
            <a:r>
              <a:rPr kumimoji="1" lang="ja-JP" altLang="en-US" sz="2000" dirty="0">
                <a:latin typeface="HGP明朝B" panose="02020800000000000000" pitchFamily="18" charset="-128"/>
                <a:ea typeface="HGP明朝B" panose="02020800000000000000" pitchFamily="18" charset="-128"/>
              </a:rPr>
              <a:t>肌触り</a:t>
            </a:r>
          </a:p>
        </p:txBody>
      </p:sp>
      <p:sp>
        <p:nvSpPr>
          <p:cNvPr id="9" name="フッター プレースホルダー 8"/>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5" name="スライド番号プレースホルダー 4"/>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18</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0186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81000"/>
            <a:ext cx="8686800" cy="841248"/>
          </a:xfrm>
        </p:spPr>
        <p:txBody>
          <a:bodyPr/>
          <a:lstStyle/>
          <a:p>
            <a:r>
              <a:rPr lang="ja-JP" altLang="en-US" dirty="0">
                <a:latin typeface="HGP明朝B" panose="02020800000000000000" pitchFamily="18" charset="-128"/>
                <a:ea typeface="HGP明朝B" panose="02020800000000000000" pitchFamily="18" charset="-128"/>
              </a:rPr>
              <a:t>気配の繋がり</a:t>
            </a:r>
            <a:endParaRPr kumimoji="1" lang="ja-JP" altLang="en-US" dirty="0">
              <a:latin typeface="HGP明朝B" panose="02020800000000000000" pitchFamily="18" charset="-128"/>
              <a:ea typeface="HGP明朝B" panose="02020800000000000000" pitchFamily="18" charset="-128"/>
            </a:endParaRPr>
          </a:p>
        </p:txBody>
      </p:sp>
      <p:sp>
        <p:nvSpPr>
          <p:cNvPr id="6" name="円/楕円 5"/>
          <p:cNvSpPr/>
          <p:nvPr/>
        </p:nvSpPr>
        <p:spPr>
          <a:xfrm>
            <a:off x="755576" y="2723804"/>
            <a:ext cx="648000" cy="648000"/>
          </a:xfrm>
          <a:prstGeom prst="ellipse">
            <a:avLst/>
          </a:prstGeom>
          <a:solidFill>
            <a:srgbClr val="FFFF00"/>
          </a:solidFill>
          <a:ln>
            <a:noFill/>
          </a:ln>
          <a:effectLst>
            <a:outerShdw blurRad="127000" dist="165100" dir="5400000" sx="90000" sy="-19000" rotWithShape="0">
              <a:srgbClr val="FFFF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B" panose="02020800000000000000" pitchFamily="18" charset="-128"/>
                <a:ea typeface="HGP明朝B" panose="02020800000000000000" pitchFamily="18" charset="-128"/>
              </a:rPr>
              <a:t>光</a:t>
            </a:r>
          </a:p>
        </p:txBody>
      </p:sp>
      <p:sp>
        <p:nvSpPr>
          <p:cNvPr id="11" name="円/楕円 10"/>
          <p:cNvSpPr/>
          <p:nvPr/>
        </p:nvSpPr>
        <p:spPr>
          <a:xfrm>
            <a:off x="322738" y="4869160"/>
            <a:ext cx="1800000" cy="1800000"/>
          </a:xfrm>
          <a:prstGeom prst="ellipse">
            <a:avLst/>
          </a:prstGeom>
          <a:solidFill>
            <a:srgbClr val="8597ED">
              <a:alpha val="57000"/>
            </a:srgbClr>
          </a:solidFill>
          <a:ln>
            <a:noFill/>
          </a:ln>
          <a:effectLst>
            <a:glow rad="2286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HGP明朝B" panose="02020800000000000000" pitchFamily="18" charset="-128"/>
              <a:ea typeface="HGP明朝B" panose="02020800000000000000" pitchFamily="18" charset="-128"/>
            </a:endParaRPr>
          </a:p>
        </p:txBody>
      </p:sp>
      <p:sp>
        <p:nvSpPr>
          <p:cNvPr id="12" name="円/楕円 11"/>
          <p:cNvSpPr/>
          <p:nvPr/>
        </p:nvSpPr>
        <p:spPr>
          <a:xfrm>
            <a:off x="3682092" y="1331192"/>
            <a:ext cx="2160000" cy="216000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HGP明朝B" panose="02020800000000000000" pitchFamily="18" charset="-128"/>
              <a:ea typeface="HGP明朝B" panose="02020800000000000000" pitchFamily="18" charset="-128"/>
            </a:endParaRPr>
          </a:p>
        </p:txBody>
      </p:sp>
      <p:sp>
        <p:nvSpPr>
          <p:cNvPr id="13" name="円/楕円 12"/>
          <p:cNvSpPr/>
          <p:nvPr/>
        </p:nvSpPr>
        <p:spPr>
          <a:xfrm>
            <a:off x="6468552" y="3272009"/>
            <a:ext cx="2520000" cy="2520000"/>
          </a:xfrm>
          <a:prstGeom prst="ellipse">
            <a:avLst/>
          </a:prstGeom>
          <a:ln>
            <a:noFill/>
          </a:ln>
          <a:effectLst>
            <a:glow rad="14859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HGP明朝B" panose="02020800000000000000" pitchFamily="18" charset="-128"/>
              <a:ea typeface="HGP明朝B" panose="02020800000000000000" pitchFamily="18" charset="-128"/>
            </a:endParaRPr>
          </a:p>
        </p:txBody>
      </p:sp>
      <p:cxnSp>
        <p:nvCxnSpPr>
          <p:cNvPr id="15" name="直線コネクタ 14"/>
          <p:cNvCxnSpPr/>
          <p:nvPr/>
        </p:nvCxnSpPr>
        <p:spPr>
          <a:xfrm>
            <a:off x="1485201" y="3076544"/>
            <a:ext cx="986871" cy="195465"/>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090486" y="3724544"/>
            <a:ext cx="274644" cy="71256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3978762" y="4437112"/>
            <a:ext cx="783330" cy="24689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224352" y="4761112"/>
            <a:ext cx="98622" cy="118816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079576" y="3491192"/>
            <a:ext cx="36040" cy="126992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738486" y="3485522"/>
            <a:ext cx="480552" cy="87448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724056" y="5352582"/>
            <a:ext cx="924112" cy="668578"/>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572794" y="3076544"/>
            <a:ext cx="648000" cy="648000"/>
          </a:xfrm>
          <a:prstGeom prst="ellipse">
            <a:avLst/>
          </a:prstGeom>
          <a:solidFill>
            <a:srgbClr val="FFFF00"/>
          </a:solidFill>
          <a:ln>
            <a:noFill/>
          </a:ln>
          <a:effectLst>
            <a:outerShdw blurRad="127000" dist="165100" dir="5400000" sx="90000" sy="-19000" rotWithShape="0">
              <a:srgbClr val="FFFF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B" panose="02020800000000000000" pitchFamily="18" charset="-128"/>
                <a:ea typeface="HGP明朝B" panose="02020800000000000000" pitchFamily="18" charset="-128"/>
              </a:rPr>
              <a:t>光</a:t>
            </a:r>
          </a:p>
        </p:txBody>
      </p:sp>
      <p:sp>
        <p:nvSpPr>
          <p:cNvPr id="45" name="円/楕円 44"/>
          <p:cNvSpPr/>
          <p:nvPr/>
        </p:nvSpPr>
        <p:spPr>
          <a:xfrm>
            <a:off x="3302565" y="4360004"/>
            <a:ext cx="648000" cy="648000"/>
          </a:xfrm>
          <a:prstGeom prst="ellipse">
            <a:avLst/>
          </a:prstGeom>
          <a:solidFill>
            <a:srgbClr val="FFFF00"/>
          </a:solidFill>
          <a:ln>
            <a:noFill/>
          </a:ln>
          <a:effectLst>
            <a:outerShdw blurRad="127000" dist="165100" dir="5400000" sx="90000" sy="-19000" rotWithShape="0">
              <a:srgbClr val="FFFF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B" panose="02020800000000000000" pitchFamily="18" charset="-128"/>
                <a:ea typeface="HGP明朝B" panose="02020800000000000000" pitchFamily="18" charset="-128"/>
              </a:rPr>
              <a:t>光</a:t>
            </a:r>
          </a:p>
        </p:txBody>
      </p:sp>
      <p:sp>
        <p:nvSpPr>
          <p:cNvPr id="46" name="円/楕円 45"/>
          <p:cNvSpPr/>
          <p:nvPr/>
        </p:nvSpPr>
        <p:spPr>
          <a:xfrm>
            <a:off x="4819767" y="4079061"/>
            <a:ext cx="648000" cy="648000"/>
          </a:xfrm>
          <a:prstGeom prst="ellipse">
            <a:avLst/>
          </a:prstGeom>
          <a:solidFill>
            <a:srgbClr val="FFFF00"/>
          </a:solidFill>
          <a:ln>
            <a:noFill/>
          </a:ln>
          <a:effectLst>
            <a:outerShdw blurRad="127000" dist="165100" dir="5400000" sx="90000" sy="-19000" rotWithShape="0">
              <a:srgbClr val="FFFF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B" panose="02020800000000000000" pitchFamily="18" charset="-128"/>
                <a:ea typeface="HGP明朝B" panose="02020800000000000000" pitchFamily="18" charset="-128"/>
              </a:rPr>
              <a:t>光</a:t>
            </a:r>
          </a:p>
        </p:txBody>
      </p:sp>
      <p:sp>
        <p:nvSpPr>
          <p:cNvPr id="47" name="円/楕円 46"/>
          <p:cNvSpPr/>
          <p:nvPr/>
        </p:nvSpPr>
        <p:spPr>
          <a:xfrm>
            <a:off x="5094494" y="6017383"/>
            <a:ext cx="648000" cy="648000"/>
          </a:xfrm>
          <a:prstGeom prst="ellipse">
            <a:avLst/>
          </a:prstGeom>
          <a:solidFill>
            <a:srgbClr val="FFFF00"/>
          </a:solidFill>
          <a:ln>
            <a:noFill/>
          </a:ln>
          <a:effectLst>
            <a:outerShdw blurRad="127000" dist="165100" dir="5400000" sx="90000" sy="-19000" rotWithShape="0">
              <a:srgbClr val="FFFF00">
                <a:alpha val="6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B" panose="02020800000000000000" pitchFamily="18" charset="-128"/>
                <a:ea typeface="HGP明朝B" panose="02020800000000000000" pitchFamily="18" charset="-128"/>
              </a:rPr>
              <a:t>光</a:t>
            </a:r>
          </a:p>
        </p:txBody>
      </p:sp>
      <p:sp>
        <p:nvSpPr>
          <p:cNvPr id="4" name="テキスト ボックス 3"/>
          <p:cNvSpPr txBox="1"/>
          <p:nvPr/>
        </p:nvSpPr>
        <p:spPr>
          <a:xfrm>
            <a:off x="617444" y="5415217"/>
            <a:ext cx="1210588" cy="707886"/>
          </a:xfrm>
          <a:prstGeom prst="rect">
            <a:avLst/>
          </a:prstGeom>
          <a:noFill/>
        </p:spPr>
        <p:txBody>
          <a:bodyPr wrap="none" rtlCol="0">
            <a:spAutoFit/>
          </a:bodyPr>
          <a:lstStyle/>
          <a:p>
            <a:r>
              <a:rPr kumimoji="1" lang="ja-JP" altLang="en-US" sz="4000" dirty="0">
                <a:latin typeface="HGP明朝B" panose="02020800000000000000" pitchFamily="18" charset="-128"/>
                <a:ea typeface="HGP明朝B" panose="02020800000000000000" pitchFamily="18" charset="-128"/>
              </a:rPr>
              <a:t>建築</a:t>
            </a:r>
          </a:p>
        </p:txBody>
      </p:sp>
      <p:sp>
        <p:nvSpPr>
          <p:cNvPr id="20" name="テキスト ボックス 19"/>
          <p:cNvSpPr txBox="1"/>
          <p:nvPr/>
        </p:nvSpPr>
        <p:spPr>
          <a:xfrm>
            <a:off x="4156798" y="2015918"/>
            <a:ext cx="1210588" cy="707886"/>
          </a:xfrm>
          <a:prstGeom prst="rect">
            <a:avLst/>
          </a:prstGeom>
          <a:noFill/>
        </p:spPr>
        <p:txBody>
          <a:bodyPr wrap="none" rtlCol="0">
            <a:spAutoFit/>
          </a:bodyPr>
          <a:lstStyle/>
          <a:p>
            <a:r>
              <a:rPr lang="ja-JP" altLang="en-US" sz="4000" dirty="0">
                <a:latin typeface="HGP明朝B" panose="02020800000000000000" pitchFamily="18" charset="-128"/>
                <a:ea typeface="HGP明朝B" panose="02020800000000000000" pitchFamily="18" charset="-128"/>
              </a:rPr>
              <a:t>五感</a:t>
            </a:r>
            <a:endParaRPr kumimoji="1" lang="ja-JP" altLang="en-US" sz="4000" dirty="0">
              <a:latin typeface="HGP明朝B" panose="02020800000000000000" pitchFamily="18" charset="-128"/>
              <a:ea typeface="HGP明朝B" panose="02020800000000000000" pitchFamily="18" charset="-128"/>
            </a:endParaRPr>
          </a:p>
        </p:txBody>
      </p:sp>
      <p:sp>
        <p:nvSpPr>
          <p:cNvPr id="22" name="テキスト ボックス 21"/>
          <p:cNvSpPr txBox="1"/>
          <p:nvPr/>
        </p:nvSpPr>
        <p:spPr>
          <a:xfrm>
            <a:off x="6613345" y="4178066"/>
            <a:ext cx="2106667" cy="707886"/>
          </a:xfrm>
          <a:prstGeom prst="rect">
            <a:avLst/>
          </a:prstGeom>
          <a:noFill/>
        </p:spPr>
        <p:txBody>
          <a:bodyPr wrap="none" rtlCol="0">
            <a:spAutoFit/>
          </a:bodyPr>
          <a:lstStyle/>
          <a:p>
            <a:r>
              <a:rPr lang="ja-JP" altLang="en-US" sz="4000" dirty="0">
                <a:latin typeface="HGP明朝B" panose="02020800000000000000" pitchFamily="18" charset="-128"/>
                <a:ea typeface="HGP明朝B" panose="02020800000000000000" pitchFamily="18" charset="-128"/>
              </a:rPr>
              <a:t>心地良さ</a:t>
            </a:r>
            <a:endParaRPr kumimoji="1" lang="ja-JP" altLang="en-US" sz="4000" dirty="0">
              <a:latin typeface="HGP明朝B" panose="02020800000000000000" pitchFamily="18" charset="-128"/>
              <a:ea typeface="HGP明朝B" panose="02020800000000000000" pitchFamily="18" charset="-128"/>
            </a:endParaRPr>
          </a:p>
        </p:txBody>
      </p:sp>
      <p:sp>
        <p:nvSpPr>
          <p:cNvPr id="5" name="フッター プレースホルダー 4"/>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19</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5004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1752" y="389412"/>
            <a:ext cx="8686800" cy="841248"/>
          </a:xfrm>
        </p:spPr>
        <p:txBody>
          <a:bodyPr/>
          <a:lstStyle/>
          <a:p>
            <a:r>
              <a:rPr kumimoji="1" lang="ja-JP" altLang="en-US" dirty="0">
                <a:latin typeface="HGP明朝B" panose="02020800000000000000" pitchFamily="18" charset="-128"/>
                <a:ea typeface="HGP明朝B" panose="02020800000000000000" pitchFamily="18" charset="-128"/>
              </a:rPr>
              <a:t>照明講座　</a:t>
            </a:r>
          </a:p>
        </p:txBody>
      </p:sp>
      <p:sp>
        <p:nvSpPr>
          <p:cNvPr id="2" name="正方形/長方形 1"/>
          <p:cNvSpPr/>
          <p:nvPr/>
        </p:nvSpPr>
        <p:spPr>
          <a:xfrm>
            <a:off x="-324544" y="2968377"/>
            <a:ext cx="9793088"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明朝B" panose="02020800000000000000" pitchFamily="18" charset="-128"/>
              <a:ea typeface="HGP明朝B" panose="02020800000000000000" pitchFamily="18" charset="-128"/>
            </a:endParaRPr>
          </a:p>
        </p:txBody>
      </p:sp>
      <p:sp>
        <p:nvSpPr>
          <p:cNvPr id="5" name="テキスト ボックス 4"/>
          <p:cNvSpPr txBox="1"/>
          <p:nvPr/>
        </p:nvSpPr>
        <p:spPr>
          <a:xfrm>
            <a:off x="971600" y="1988840"/>
            <a:ext cx="8352928" cy="3477875"/>
          </a:xfrm>
          <a:prstGeom prst="rect">
            <a:avLst/>
          </a:prstGeom>
          <a:noFill/>
        </p:spPr>
        <p:txBody>
          <a:bodyPr wrap="square" rtlCol="0">
            <a:spAutoFit/>
          </a:bodyPr>
          <a:lstStyle/>
          <a:p>
            <a:r>
              <a:rPr kumimoji="1" lang="ja-JP" altLang="en-US" sz="2000" dirty="0">
                <a:solidFill>
                  <a:schemeClr val="bg1">
                    <a:lumMod val="65000"/>
                  </a:schemeClr>
                </a:solidFill>
                <a:latin typeface="HGP明朝B" panose="02020800000000000000" pitchFamily="18" charset="-128"/>
                <a:ea typeface="HGP明朝B" panose="02020800000000000000" pitchFamily="18" charset="-128"/>
              </a:rPr>
              <a:t>①　照明基礎講座</a:t>
            </a:r>
            <a:endParaRPr kumimoji="1" lang="en-US" altLang="ja-JP" sz="2000" dirty="0">
              <a:solidFill>
                <a:schemeClr val="bg1">
                  <a:lumMod val="65000"/>
                </a:schemeClr>
              </a:solidFill>
              <a:latin typeface="HGP明朝B" panose="02020800000000000000" pitchFamily="18" charset="-128"/>
              <a:ea typeface="HGP明朝B" panose="02020800000000000000" pitchFamily="18" charset="-128"/>
            </a:endParaRPr>
          </a:p>
          <a:p>
            <a:r>
              <a:rPr lang="ja-JP" altLang="en-US" sz="2000" dirty="0">
                <a:solidFill>
                  <a:schemeClr val="bg1">
                    <a:lumMod val="65000"/>
                  </a:schemeClr>
                </a:solidFill>
                <a:latin typeface="HGP明朝B" panose="02020800000000000000" pitchFamily="18" charset="-128"/>
                <a:ea typeface="HGP明朝B" panose="02020800000000000000" pitchFamily="18" charset="-128"/>
              </a:rPr>
              <a:t>②　</a:t>
            </a:r>
            <a:r>
              <a:rPr lang="en-US" altLang="ja-JP" sz="2000" dirty="0">
                <a:solidFill>
                  <a:schemeClr val="bg1">
                    <a:lumMod val="65000"/>
                  </a:schemeClr>
                </a:solidFill>
                <a:latin typeface="HGP明朝B" panose="02020800000000000000" pitchFamily="18" charset="-128"/>
                <a:ea typeface="HGP明朝B" panose="02020800000000000000" pitchFamily="18" charset="-128"/>
              </a:rPr>
              <a:t>LED</a:t>
            </a:r>
            <a:r>
              <a:rPr lang="ja-JP" altLang="en-US" sz="2000" dirty="0">
                <a:solidFill>
                  <a:schemeClr val="bg1">
                    <a:lumMod val="65000"/>
                  </a:schemeClr>
                </a:solidFill>
                <a:latin typeface="HGP明朝B" panose="02020800000000000000" pitchFamily="18" charset="-128"/>
                <a:ea typeface="HGP明朝B" panose="02020800000000000000" pitchFamily="18" charset="-128"/>
              </a:rPr>
              <a:t>照明の特徴</a:t>
            </a:r>
            <a:endParaRPr lang="en-US" altLang="ja-JP" sz="2000" dirty="0">
              <a:solidFill>
                <a:schemeClr val="bg1">
                  <a:lumMod val="65000"/>
                </a:schemeClr>
              </a:solidFill>
              <a:latin typeface="HGP明朝B" panose="02020800000000000000" pitchFamily="18" charset="-128"/>
              <a:ea typeface="HGP明朝B" panose="02020800000000000000" pitchFamily="18" charset="-128"/>
            </a:endParaRPr>
          </a:p>
          <a:p>
            <a:r>
              <a:rPr lang="ja-JP" altLang="en-US" sz="2000" dirty="0">
                <a:solidFill>
                  <a:schemeClr val="bg1">
                    <a:lumMod val="65000"/>
                  </a:schemeClr>
                </a:solidFill>
                <a:latin typeface="HGP明朝B" panose="02020800000000000000" pitchFamily="18" charset="-128"/>
                <a:ea typeface="HGP明朝B" panose="02020800000000000000" pitchFamily="18" charset="-128"/>
              </a:rPr>
              <a:t>③　コラージュと照明パッケージ</a:t>
            </a:r>
            <a:endParaRPr lang="en-US" altLang="ja-JP" sz="2000" dirty="0">
              <a:solidFill>
                <a:schemeClr val="bg1">
                  <a:lumMod val="65000"/>
                </a:schemeClr>
              </a:solidFill>
              <a:latin typeface="HGP明朝B" panose="02020800000000000000" pitchFamily="18" charset="-128"/>
              <a:ea typeface="HGP明朝B" panose="02020800000000000000" pitchFamily="18" charset="-128"/>
            </a:endParaRPr>
          </a:p>
          <a:p>
            <a:r>
              <a:rPr kumimoji="1" lang="ja-JP" altLang="en-US" sz="4000" dirty="0">
                <a:solidFill>
                  <a:srgbClr val="FF0000"/>
                </a:solidFill>
                <a:latin typeface="HGP明朝B" panose="02020800000000000000" pitchFamily="18" charset="-128"/>
                <a:ea typeface="HGP明朝B" panose="02020800000000000000" pitchFamily="18" charset="-128"/>
              </a:rPr>
              <a:t>④　建築と照明と飲食店から学ぶ</a:t>
            </a:r>
            <a:endParaRPr kumimoji="1" lang="en-US" altLang="ja-JP" sz="4000" dirty="0">
              <a:solidFill>
                <a:srgbClr val="FF0000"/>
              </a:solidFill>
              <a:latin typeface="HGP明朝B" panose="02020800000000000000" pitchFamily="18" charset="-128"/>
              <a:ea typeface="HGP明朝B" panose="02020800000000000000" pitchFamily="18" charset="-128"/>
            </a:endParaRPr>
          </a:p>
          <a:p>
            <a:r>
              <a:rPr lang="ja-JP" altLang="en-US" sz="4000" dirty="0">
                <a:solidFill>
                  <a:srgbClr val="0070C0"/>
                </a:solidFill>
                <a:latin typeface="HGP明朝B" panose="02020800000000000000" pitchFamily="18" charset="-128"/>
                <a:ea typeface="HGP明朝B" panose="02020800000000000000" pitchFamily="18" charset="-128"/>
              </a:rPr>
              <a:t>⑤　照明メーカーとの付き合い方</a:t>
            </a:r>
            <a:endParaRPr lang="en-US" altLang="ja-JP" sz="4000" dirty="0">
              <a:solidFill>
                <a:srgbClr val="0070C0"/>
              </a:solidFill>
              <a:latin typeface="HGP明朝B" panose="02020800000000000000" pitchFamily="18" charset="-128"/>
              <a:ea typeface="HGP明朝B" panose="02020800000000000000" pitchFamily="18" charset="-128"/>
            </a:endParaRPr>
          </a:p>
          <a:p>
            <a:r>
              <a:rPr kumimoji="1" lang="ja-JP" altLang="en-US" sz="4000" dirty="0">
                <a:solidFill>
                  <a:srgbClr val="0070C0"/>
                </a:solidFill>
                <a:latin typeface="HGP明朝B" panose="02020800000000000000" pitchFamily="18" charset="-128"/>
                <a:ea typeface="HGP明朝B" panose="02020800000000000000" pitchFamily="18" charset="-128"/>
              </a:rPr>
              <a:t>⑥　住宅照明の価値</a:t>
            </a:r>
            <a:endParaRPr kumimoji="1" lang="en-US" altLang="ja-JP" sz="4000" dirty="0">
              <a:solidFill>
                <a:srgbClr val="0070C0"/>
              </a:solidFill>
              <a:latin typeface="HGP明朝B" panose="02020800000000000000" pitchFamily="18" charset="-128"/>
              <a:ea typeface="HGP明朝B" panose="02020800000000000000" pitchFamily="18" charset="-128"/>
            </a:endParaRPr>
          </a:p>
          <a:p>
            <a:r>
              <a:rPr lang="ja-JP" altLang="en-US" sz="4000" dirty="0">
                <a:solidFill>
                  <a:srgbClr val="0070C0"/>
                </a:solidFill>
                <a:latin typeface="HGP明朝B" panose="02020800000000000000" pitchFamily="18" charset="-128"/>
                <a:ea typeface="HGP明朝B" panose="02020800000000000000" pitchFamily="18" charset="-128"/>
              </a:rPr>
              <a:t>⑦　住宅照明の提案方法</a:t>
            </a:r>
            <a:endParaRPr kumimoji="1" lang="ja-JP" altLang="en-US" sz="4000" dirty="0">
              <a:solidFill>
                <a:srgbClr val="0070C0"/>
              </a:solidFill>
              <a:latin typeface="HGP明朝B" panose="02020800000000000000" pitchFamily="18" charset="-128"/>
              <a:ea typeface="HGP明朝B" panose="02020800000000000000" pitchFamily="18" charset="-128"/>
            </a:endParaRPr>
          </a:p>
        </p:txBody>
      </p:sp>
      <p:sp>
        <p:nvSpPr>
          <p:cNvPr id="6" name="フッター プレースホルダー 5"/>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latin typeface="HGP明朝B" panose="02020800000000000000" pitchFamily="18" charset="-128"/>
                <a:ea typeface="HGP明朝B" panose="02020800000000000000" pitchFamily="18" charset="-128"/>
              </a:rPr>
              <a:pPr/>
              <a:t>2</a:t>
            </a:fld>
            <a:endParaRPr kumimoji="1" lang="ja-JP" altLang="en-US"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47701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lstStyle/>
          <a:p>
            <a:r>
              <a:rPr lang="ja-JP" altLang="en-US" dirty="0">
                <a:latin typeface="HGP明朝B" panose="02020800000000000000" pitchFamily="18" charset="-128"/>
                <a:ea typeface="HGP明朝B" panose="02020800000000000000" pitchFamily="18" charset="-128"/>
              </a:rPr>
              <a:t>光・音・匂い</a:t>
            </a:r>
            <a:endParaRPr kumimoji="1" lang="ja-JP" altLang="en-US" dirty="0">
              <a:latin typeface="HGP明朝B" panose="02020800000000000000" pitchFamily="18" charset="-128"/>
              <a:ea typeface="HGP明朝B" panose="02020800000000000000" pitchFamily="18" charset="-128"/>
            </a:endParaRPr>
          </a:p>
        </p:txBody>
      </p:sp>
      <p:sp>
        <p:nvSpPr>
          <p:cNvPr id="12" name="円/楕円 11"/>
          <p:cNvSpPr/>
          <p:nvPr/>
        </p:nvSpPr>
        <p:spPr>
          <a:xfrm>
            <a:off x="3491880" y="2892257"/>
            <a:ext cx="2160000" cy="216000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P明朝B" panose="02020800000000000000" pitchFamily="18" charset="-128"/>
                <a:ea typeface="HGP明朝B" panose="02020800000000000000" pitchFamily="18" charset="-128"/>
              </a:rPr>
              <a:t>五感</a:t>
            </a:r>
            <a:endParaRPr kumimoji="1" lang="ja-JP" altLang="en-US" sz="2800" dirty="0">
              <a:latin typeface="HGP明朝B" panose="02020800000000000000" pitchFamily="18" charset="-128"/>
              <a:ea typeface="HGP明朝B" panose="02020800000000000000" pitchFamily="18" charset="-128"/>
            </a:endParaRPr>
          </a:p>
        </p:txBody>
      </p:sp>
      <p:sp>
        <p:nvSpPr>
          <p:cNvPr id="20" name="円/楕円 19"/>
          <p:cNvSpPr/>
          <p:nvPr/>
        </p:nvSpPr>
        <p:spPr>
          <a:xfrm>
            <a:off x="1855572" y="2788627"/>
            <a:ext cx="1440000" cy="144000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聴覚</a:t>
            </a:r>
            <a:endParaRPr kumimoji="1" lang="ja-JP" altLang="en-US" sz="2000" dirty="0">
              <a:latin typeface="HGP明朝B" panose="02020800000000000000" pitchFamily="18" charset="-128"/>
              <a:ea typeface="HGP明朝B" panose="02020800000000000000" pitchFamily="18" charset="-128"/>
            </a:endParaRPr>
          </a:p>
        </p:txBody>
      </p:sp>
      <p:sp>
        <p:nvSpPr>
          <p:cNvPr id="22" name="円/楕円 21"/>
          <p:cNvSpPr/>
          <p:nvPr/>
        </p:nvSpPr>
        <p:spPr>
          <a:xfrm>
            <a:off x="5852024" y="2788462"/>
            <a:ext cx="1440000" cy="144000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嗅覚</a:t>
            </a:r>
            <a:endParaRPr kumimoji="1" lang="ja-JP" altLang="en-US" sz="2000" dirty="0">
              <a:latin typeface="HGP明朝B" panose="02020800000000000000" pitchFamily="18" charset="-128"/>
              <a:ea typeface="HGP明朝B" panose="02020800000000000000" pitchFamily="18" charset="-128"/>
            </a:endParaRPr>
          </a:p>
        </p:txBody>
      </p:sp>
      <p:sp>
        <p:nvSpPr>
          <p:cNvPr id="24" name="円/楕円 23"/>
          <p:cNvSpPr/>
          <p:nvPr/>
        </p:nvSpPr>
        <p:spPr>
          <a:xfrm>
            <a:off x="5004048" y="5178746"/>
            <a:ext cx="1080120" cy="108012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触覚</a:t>
            </a:r>
            <a:endParaRPr kumimoji="1" lang="ja-JP" altLang="en-US" sz="2000" dirty="0">
              <a:latin typeface="HGP明朝B" panose="02020800000000000000" pitchFamily="18" charset="-128"/>
              <a:ea typeface="HGP明朝B" panose="02020800000000000000" pitchFamily="18" charset="-128"/>
            </a:endParaRPr>
          </a:p>
        </p:txBody>
      </p:sp>
      <p:sp>
        <p:nvSpPr>
          <p:cNvPr id="26" name="円/楕円 25"/>
          <p:cNvSpPr/>
          <p:nvPr/>
        </p:nvSpPr>
        <p:spPr>
          <a:xfrm>
            <a:off x="2951820" y="5178746"/>
            <a:ext cx="1080120" cy="108012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明朝B" panose="02020800000000000000" pitchFamily="18" charset="-128"/>
                <a:ea typeface="HGP明朝B" panose="02020800000000000000" pitchFamily="18" charset="-128"/>
              </a:rPr>
              <a:t>味覚</a:t>
            </a:r>
            <a:endParaRPr kumimoji="1" lang="ja-JP" altLang="en-US" sz="2000" dirty="0">
              <a:latin typeface="HGP明朝B" panose="02020800000000000000" pitchFamily="18" charset="-128"/>
              <a:ea typeface="HGP明朝B" panose="02020800000000000000" pitchFamily="18" charset="-128"/>
            </a:endParaRPr>
          </a:p>
        </p:txBody>
      </p:sp>
      <p:sp>
        <p:nvSpPr>
          <p:cNvPr id="27" name="円/楕円 26"/>
          <p:cNvSpPr/>
          <p:nvPr/>
        </p:nvSpPr>
        <p:spPr>
          <a:xfrm>
            <a:off x="3761880" y="1314472"/>
            <a:ext cx="1620000" cy="1620000"/>
          </a:xfrm>
          <a:prstGeom prst="ellipse">
            <a:avLst/>
          </a:prstGeom>
          <a:solidFill>
            <a:srgbClr val="92D050"/>
          </a:solidFill>
          <a:ln>
            <a:noFill/>
          </a:ln>
          <a:effectLst>
            <a:glow rad="673100">
              <a:srgbClr val="FFFF00">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HGP明朝B" panose="02020800000000000000" pitchFamily="18" charset="-128"/>
                <a:ea typeface="HGP明朝B" panose="02020800000000000000" pitchFamily="18" charset="-128"/>
              </a:rPr>
              <a:t>視覚</a:t>
            </a:r>
            <a:endParaRPr kumimoji="1" lang="ja-JP" altLang="en-US" sz="3600" dirty="0">
              <a:latin typeface="HGP明朝B" panose="02020800000000000000" pitchFamily="18" charset="-128"/>
              <a:ea typeface="HGP明朝B" panose="02020800000000000000" pitchFamily="18" charset="-128"/>
            </a:endParaRPr>
          </a:p>
        </p:txBody>
      </p:sp>
      <p:sp>
        <p:nvSpPr>
          <p:cNvPr id="4" name="テキスト ボックス 3"/>
          <p:cNvSpPr txBox="1"/>
          <p:nvPr/>
        </p:nvSpPr>
        <p:spPr>
          <a:xfrm>
            <a:off x="5396782" y="1163327"/>
            <a:ext cx="902811" cy="523220"/>
          </a:xfrm>
          <a:prstGeom prst="rect">
            <a:avLst/>
          </a:prstGeom>
          <a:noFill/>
        </p:spPr>
        <p:txBody>
          <a:bodyPr wrap="none" rtlCol="0">
            <a:spAutoFit/>
          </a:bodyPr>
          <a:lstStyle/>
          <a:p>
            <a:r>
              <a:rPr kumimoji="1" lang="en-US" altLang="ja-JP" sz="2800" dirty="0">
                <a:latin typeface="HGP明朝B" panose="02020800000000000000" pitchFamily="18" charset="-128"/>
                <a:ea typeface="HGP明朝B" panose="02020800000000000000" pitchFamily="18" charset="-128"/>
              </a:rPr>
              <a:t>87</a:t>
            </a:r>
            <a:r>
              <a:rPr kumimoji="1" lang="ja-JP" altLang="en-US" sz="2800" dirty="0">
                <a:latin typeface="HGP明朝B" panose="02020800000000000000" pitchFamily="18" charset="-128"/>
                <a:ea typeface="HGP明朝B" panose="02020800000000000000" pitchFamily="18" charset="-128"/>
              </a:rPr>
              <a:t>％</a:t>
            </a:r>
          </a:p>
        </p:txBody>
      </p:sp>
      <p:sp>
        <p:nvSpPr>
          <p:cNvPr id="11" name="テキスト ボックス 10"/>
          <p:cNvSpPr txBox="1"/>
          <p:nvPr/>
        </p:nvSpPr>
        <p:spPr>
          <a:xfrm>
            <a:off x="1019955" y="2715377"/>
            <a:ext cx="723275" cy="523220"/>
          </a:xfrm>
          <a:prstGeom prst="rect">
            <a:avLst/>
          </a:prstGeom>
          <a:noFill/>
        </p:spPr>
        <p:txBody>
          <a:bodyPr wrap="none" rtlCol="0">
            <a:spAutoFit/>
          </a:bodyPr>
          <a:lstStyle/>
          <a:p>
            <a:r>
              <a:rPr kumimoji="1" lang="en-US" altLang="ja-JP" sz="2800" dirty="0">
                <a:latin typeface="HGP明朝B" panose="02020800000000000000" pitchFamily="18" charset="-128"/>
                <a:ea typeface="HGP明朝B" panose="02020800000000000000" pitchFamily="18" charset="-128"/>
              </a:rPr>
              <a:t>7</a:t>
            </a:r>
            <a:r>
              <a:rPr kumimoji="1" lang="ja-JP" altLang="en-US" sz="2800" dirty="0">
                <a:latin typeface="HGP明朝B" panose="02020800000000000000" pitchFamily="18" charset="-128"/>
                <a:ea typeface="HGP明朝B" panose="02020800000000000000" pitchFamily="18" charset="-128"/>
              </a:rPr>
              <a:t>％</a:t>
            </a:r>
          </a:p>
        </p:txBody>
      </p:sp>
      <p:sp>
        <p:nvSpPr>
          <p:cNvPr id="13" name="テキスト ボックス 12"/>
          <p:cNvSpPr txBox="1"/>
          <p:nvPr/>
        </p:nvSpPr>
        <p:spPr>
          <a:xfrm>
            <a:off x="7400530" y="2715377"/>
            <a:ext cx="723275" cy="523220"/>
          </a:xfrm>
          <a:prstGeom prst="rect">
            <a:avLst/>
          </a:prstGeom>
          <a:noFill/>
        </p:spPr>
        <p:txBody>
          <a:bodyPr wrap="none" rtlCol="0">
            <a:spAutoFit/>
          </a:bodyPr>
          <a:lstStyle/>
          <a:p>
            <a:r>
              <a:rPr lang="en-US" altLang="ja-JP" sz="2800" dirty="0">
                <a:latin typeface="HGP明朝B" panose="02020800000000000000" pitchFamily="18" charset="-128"/>
                <a:ea typeface="HGP明朝B" panose="02020800000000000000" pitchFamily="18" charset="-128"/>
              </a:rPr>
              <a:t>2</a:t>
            </a:r>
            <a:r>
              <a:rPr kumimoji="1" lang="ja-JP" altLang="en-US" sz="2800" dirty="0">
                <a:latin typeface="HGP明朝B" panose="02020800000000000000" pitchFamily="18" charset="-128"/>
                <a:ea typeface="HGP明朝B" panose="02020800000000000000" pitchFamily="18" charset="-128"/>
              </a:rPr>
              <a:t>％</a:t>
            </a:r>
          </a:p>
        </p:txBody>
      </p:sp>
      <p:sp>
        <p:nvSpPr>
          <p:cNvPr id="14" name="テキスト ボックス 13"/>
          <p:cNvSpPr txBox="1"/>
          <p:nvPr/>
        </p:nvSpPr>
        <p:spPr>
          <a:xfrm>
            <a:off x="6299593" y="5997256"/>
            <a:ext cx="723275" cy="523220"/>
          </a:xfrm>
          <a:prstGeom prst="rect">
            <a:avLst/>
          </a:prstGeom>
          <a:noFill/>
        </p:spPr>
        <p:txBody>
          <a:bodyPr wrap="none" rtlCol="0">
            <a:spAutoFit/>
          </a:bodyPr>
          <a:lstStyle/>
          <a:p>
            <a:r>
              <a:rPr lang="en-US" altLang="ja-JP" sz="2800" dirty="0">
                <a:latin typeface="HGP明朝B" panose="02020800000000000000" pitchFamily="18" charset="-128"/>
                <a:ea typeface="HGP明朝B" panose="02020800000000000000" pitchFamily="18" charset="-128"/>
              </a:rPr>
              <a:t>3</a:t>
            </a:r>
            <a:r>
              <a:rPr kumimoji="1" lang="ja-JP" altLang="en-US" sz="2800" dirty="0">
                <a:latin typeface="HGP明朝B" panose="02020800000000000000" pitchFamily="18" charset="-128"/>
                <a:ea typeface="HGP明朝B" panose="02020800000000000000" pitchFamily="18" charset="-128"/>
              </a:rPr>
              <a:t>％</a:t>
            </a:r>
          </a:p>
        </p:txBody>
      </p:sp>
      <p:sp>
        <p:nvSpPr>
          <p:cNvPr id="15" name="テキスト ボックス 14"/>
          <p:cNvSpPr txBox="1"/>
          <p:nvPr/>
        </p:nvSpPr>
        <p:spPr>
          <a:xfrm>
            <a:off x="2013120" y="5953780"/>
            <a:ext cx="723275" cy="523220"/>
          </a:xfrm>
          <a:prstGeom prst="rect">
            <a:avLst/>
          </a:prstGeom>
          <a:noFill/>
        </p:spPr>
        <p:txBody>
          <a:bodyPr wrap="none" rtlCol="0">
            <a:spAutoFit/>
          </a:bodyPr>
          <a:lstStyle/>
          <a:p>
            <a:r>
              <a:rPr lang="en-US" altLang="ja-JP" sz="2800" dirty="0">
                <a:latin typeface="HGP明朝B" panose="02020800000000000000" pitchFamily="18" charset="-128"/>
                <a:ea typeface="HGP明朝B" panose="02020800000000000000" pitchFamily="18" charset="-128"/>
              </a:rPr>
              <a:t>1</a:t>
            </a:r>
            <a:r>
              <a:rPr kumimoji="1" lang="ja-JP" altLang="en-US" sz="2800" dirty="0">
                <a:latin typeface="HGP明朝B" panose="02020800000000000000" pitchFamily="18" charset="-128"/>
                <a:ea typeface="HGP明朝B" panose="02020800000000000000" pitchFamily="18" charset="-128"/>
              </a:rPr>
              <a:t>％</a:t>
            </a:r>
          </a:p>
        </p:txBody>
      </p:sp>
      <p:sp>
        <p:nvSpPr>
          <p:cNvPr id="5" name="フッター プレースホルダー 4"/>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20</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06024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39964" y="1484784"/>
            <a:ext cx="6810375" cy="3352800"/>
          </a:xfrm>
          <a:prstGeom prst="rect">
            <a:avLst/>
          </a:prstGeom>
        </p:spPr>
      </p:pic>
      <p:sp>
        <p:nvSpPr>
          <p:cNvPr id="3" name="タイトル 2"/>
          <p:cNvSpPr>
            <a:spLocks noGrp="1"/>
          </p:cNvSpPr>
          <p:nvPr>
            <p:ph type="title"/>
          </p:nvPr>
        </p:nvSpPr>
        <p:spPr>
          <a:xfrm>
            <a:off x="301752" y="400050"/>
            <a:ext cx="8686800" cy="841248"/>
          </a:xfrm>
        </p:spPr>
        <p:txBody>
          <a:bodyPr/>
          <a:lstStyle/>
          <a:p>
            <a:r>
              <a:rPr kumimoji="1" lang="ja-JP" altLang="en-US" dirty="0">
                <a:latin typeface="HGP明朝B" panose="02020800000000000000" pitchFamily="18" charset="-128"/>
                <a:ea typeface="HGP明朝B" panose="02020800000000000000" pitchFamily="18" charset="-128"/>
              </a:rPr>
              <a:t>ライト・トーナス値</a:t>
            </a:r>
          </a:p>
        </p:txBody>
      </p:sp>
      <p:sp>
        <p:nvSpPr>
          <p:cNvPr id="5" name="正方形/長方形 4"/>
          <p:cNvSpPr/>
          <p:nvPr/>
        </p:nvSpPr>
        <p:spPr>
          <a:xfrm>
            <a:off x="962909" y="4869160"/>
            <a:ext cx="7364484" cy="923330"/>
          </a:xfrm>
          <a:prstGeom prst="rect">
            <a:avLst/>
          </a:prstGeom>
        </p:spPr>
        <p:txBody>
          <a:bodyPr wrap="square">
            <a:spAutoFit/>
          </a:bodyPr>
          <a:lstStyle/>
          <a:p>
            <a:pPr algn="ctr"/>
            <a:r>
              <a:rPr lang="ja-JP" altLang="en-US" b="1" dirty="0">
                <a:latin typeface="HGP明朝B" panose="02020800000000000000" pitchFamily="18" charset="-128"/>
                <a:ea typeface="HGP明朝B" panose="02020800000000000000" pitchFamily="18" charset="-128"/>
              </a:rPr>
              <a:t>「ライトトーナス値」とは、色によって筋肉の緊張、弛緩（しかん）を数値として表したもので、世界的に標準化されたものです。</a:t>
            </a:r>
            <a:br>
              <a:rPr lang="ja-JP" altLang="en-US" b="1" dirty="0">
                <a:latin typeface="HGP明朝B" panose="02020800000000000000" pitchFamily="18" charset="-128"/>
                <a:ea typeface="HGP明朝B" panose="02020800000000000000" pitchFamily="18" charset="-128"/>
              </a:rPr>
            </a:br>
            <a:endParaRPr lang="ja-JP" altLang="en-US" dirty="0">
              <a:latin typeface="HGP明朝B" panose="02020800000000000000" pitchFamily="18" charset="-128"/>
              <a:ea typeface="HGP明朝B" panose="02020800000000000000" pitchFamily="18" charset="-128"/>
            </a:endParaRPr>
          </a:p>
        </p:txBody>
      </p:sp>
      <p:sp>
        <p:nvSpPr>
          <p:cNvPr id="6" name="角丸四角形 5"/>
          <p:cNvSpPr/>
          <p:nvPr/>
        </p:nvSpPr>
        <p:spPr>
          <a:xfrm>
            <a:off x="1239964" y="5792490"/>
            <a:ext cx="739748" cy="712961"/>
          </a:xfrm>
          <a:prstGeom prst="roundRect">
            <a:avLst/>
          </a:prstGeom>
          <a:solidFill>
            <a:srgbClr val="F9DA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7" name="角丸四角形 6"/>
          <p:cNvSpPr/>
          <p:nvPr/>
        </p:nvSpPr>
        <p:spPr>
          <a:xfrm>
            <a:off x="3707904" y="5792489"/>
            <a:ext cx="739748" cy="712961"/>
          </a:xfrm>
          <a:prstGeom prst="roundRect">
            <a:avLst/>
          </a:prstGeom>
          <a:solidFill>
            <a:srgbClr val="EEB4DF"/>
          </a:solidFill>
          <a:ln>
            <a:solidFill>
              <a:srgbClr val="DD69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8" name="テキスト ボックス 7"/>
          <p:cNvSpPr txBox="1"/>
          <p:nvPr/>
        </p:nvSpPr>
        <p:spPr>
          <a:xfrm>
            <a:off x="2256767" y="6040090"/>
            <a:ext cx="1023037" cy="369332"/>
          </a:xfrm>
          <a:prstGeom prst="rect">
            <a:avLst/>
          </a:prstGeom>
          <a:noFill/>
        </p:spPr>
        <p:txBody>
          <a:bodyPr wrap="none" rtlCol="0">
            <a:spAutoFit/>
          </a:bodyPr>
          <a:lstStyle/>
          <a:p>
            <a:r>
              <a:rPr kumimoji="1" lang="ja-JP" altLang="en-US" dirty="0">
                <a:latin typeface="HGP明朝B" panose="02020800000000000000" pitchFamily="18" charset="-128"/>
                <a:ea typeface="HGP明朝B" panose="02020800000000000000" pitchFamily="18" charset="-128"/>
              </a:rPr>
              <a:t>ベージュ</a:t>
            </a:r>
          </a:p>
        </p:txBody>
      </p:sp>
      <p:sp>
        <p:nvSpPr>
          <p:cNvPr id="9" name="テキスト ボックス 8"/>
          <p:cNvSpPr txBox="1"/>
          <p:nvPr/>
        </p:nvSpPr>
        <p:spPr>
          <a:xfrm>
            <a:off x="4790793" y="6040090"/>
            <a:ext cx="1649811" cy="369332"/>
          </a:xfrm>
          <a:prstGeom prst="rect">
            <a:avLst/>
          </a:prstGeom>
          <a:noFill/>
        </p:spPr>
        <p:txBody>
          <a:bodyPr wrap="none" rtlCol="0">
            <a:spAutoFit/>
          </a:bodyPr>
          <a:lstStyle/>
          <a:p>
            <a:r>
              <a:rPr lang="ja-JP" altLang="en-US" dirty="0">
                <a:latin typeface="HGP明朝B" panose="02020800000000000000" pitchFamily="18" charset="-128"/>
                <a:ea typeface="HGP明朝B" panose="02020800000000000000" pitchFamily="18" charset="-128"/>
              </a:rPr>
              <a:t>パステルカラー</a:t>
            </a:r>
            <a:endParaRPr kumimoji="1" lang="ja-JP" altLang="en-US" dirty="0">
              <a:latin typeface="HGP明朝B" panose="02020800000000000000" pitchFamily="18" charset="-128"/>
              <a:ea typeface="HGP明朝B" panose="02020800000000000000" pitchFamily="18" charset="-128"/>
            </a:endParaRPr>
          </a:p>
        </p:txBody>
      </p:sp>
      <p:sp>
        <p:nvSpPr>
          <p:cNvPr id="10" name="テキスト ボックス 9"/>
          <p:cNvSpPr txBox="1"/>
          <p:nvPr/>
        </p:nvSpPr>
        <p:spPr>
          <a:xfrm>
            <a:off x="6934427" y="5883346"/>
            <a:ext cx="595035" cy="584775"/>
          </a:xfrm>
          <a:prstGeom prst="rect">
            <a:avLst/>
          </a:prstGeom>
          <a:noFill/>
        </p:spPr>
        <p:txBody>
          <a:bodyPr wrap="none" rtlCol="0">
            <a:spAutoFit/>
          </a:bodyPr>
          <a:lstStyle/>
          <a:p>
            <a:r>
              <a:rPr lang="en-US" altLang="ja-JP" sz="3200" dirty="0">
                <a:solidFill>
                  <a:srgbClr val="FF0000"/>
                </a:solidFill>
                <a:latin typeface="HGP明朝B" panose="02020800000000000000" pitchFamily="18" charset="-128"/>
                <a:ea typeface="HGP明朝B" panose="02020800000000000000" pitchFamily="18" charset="-128"/>
              </a:rPr>
              <a:t>23</a:t>
            </a:r>
            <a:endParaRPr kumimoji="1" lang="ja-JP" altLang="en-US" sz="3200" dirty="0">
              <a:solidFill>
                <a:srgbClr val="FF0000"/>
              </a:solidFill>
              <a:latin typeface="HGP明朝B" panose="02020800000000000000" pitchFamily="18" charset="-128"/>
              <a:ea typeface="HGP明朝B" panose="02020800000000000000" pitchFamily="18" charset="-128"/>
            </a:endParaRPr>
          </a:p>
        </p:txBody>
      </p:sp>
      <p:sp>
        <p:nvSpPr>
          <p:cNvPr id="11" name="フッター プレースホルダー 10"/>
          <p:cNvSpPr>
            <a:spLocks noGrp="1"/>
          </p:cNvSpPr>
          <p:nvPr>
            <p:ph type="ftr" sz="quarter" idx="11"/>
          </p:nvPr>
        </p:nvSpPr>
        <p:spPr>
          <a:xfrm>
            <a:off x="2565908" y="6569075"/>
            <a:ext cx="3763488" cy="288925"/>
          </a:xfrm>
        </p:spPr>
        <p:txBody>
          <a:bodyPr/>
          <a:lstStyle/>
          <a:p>
            <a:r>
              <a:rPr kumimoji="1" lang="ja-JP" altLang="en-US" dirty="0">
                <a:solidFill>
                  <a:schemeClr val="accent1">
                    <a:lumMod val="75000"/>
                  </a:schemeClr>
                </a:solidFill>
                <a:latin typeface="HGP明朝B" panose="02020800000000000000" pitchFamily="18" charset="-128"/>
                <a:ea typeface="HGP明朝B" panose="02020800000000000000" pitchFamily="18" charset="-128"/>
              </a:rPr>
              <a:t>株式会社灯り計画　</a:t>
            </a:r>
            <a:r>
              <a:rPr kumimoji="1" lang="en-US" altLang="ja-JP" dirty="0">
                <a:solidFill>
                  <a:schemeClr val="accent1">
                    <a:lumMod val="75000"/>
                  </a:schemeClr>
                </a:solidFill>
                <a:latin typeface="HGP明朝B" panose="02020800000000000000" pitchFamily="18" charset="-128"/>
                <a:ea typeface="HGP明朝B" panose="02020800000000000000" pitchFamily="18" charset="-128"/>
              </a:rPr>
              <a:t>Lighting</a:t>
            </a:r>
            <a:r>
              <a:rPr kumimoji="1" lang="ja-JP" altLang="en-US" dirty="0">
                <a:solidFill>
                  <a:schemeClr val="accent1">
                    <a:lumMod val="75000"/>
                  </a:schemeClr>
                </a:solidFill>
                <a:latin typeface="HGP明朝B" panose="02020800000000000000" pitchFamily="18" charset="-128"/>
                <a:ea typeface="HGP明朝B" panose="02020800000000000000" pitchFamily="18" charset="-128"/>
              </a:rPr>
              <a:t>　</a:t>
            </a:r>
            <a:r>
              <a:rPr kumimoji="1" lang="en-US" altLang="ja-JP" dirty="0">
                <a:solidFill>
                  <a:schemeClr val="accent1">
                    <a:lumMod val="75000"/>
                  </a:schemeClr>
                </a:solidFill>
                <a:latin typeface="HGP明朝B" panose="02020800000000000000" pitchFamily="18" charset="-128"/>
                <a:ea typeface="HGP明朝B" panose="02020800000000000000" pitchFamily="18" charset="-128"/>
              </a:rPr>
              <a:t>Planning</a:t>
            </a:r>
            <a:r>
              <a:rPr kumimoji="1" lang="ja-JP" altLang="en-US" dirty="0">
                <a:solidFill>
                  <a:schemeClr val="accent1">
                    <a:lumMod val="75000"/>
                  </a:schemeClr>
                </a:solidFill>
                <a:latin typeface="HGP明朝B" panose="02020800000000000000" pitchFamily="18" charset="-128"/>
                <a:ea typeface="HGP明朝B" panose="02020800000000000000" pitchFamily="18" charset="-128"/>
              </a:rPr>
              <a:t>　</a:t>
            </a:r>
            <a:r>
              <a:rPr kumimoji="1" lang="en-US" altLang="ja-JP" dirty="0">
                <a:solidFill>
                  <a:schemeClr val="accent1">
                    <a:lumMod val="75000"/>
                  </a:schemeClr>
                </a:solidFill>
                <a:latin typeface="HGP明朝B" panose="02020800000000000000" pitchFamily="18" charset="-128"/>
                <a:ea typeface="HGP明朝B" panose="02020800000000000000" pitchFamily="18" charset="-128"/>
              </a:rPr>
              <a:t>Office</a:t>
            </a:r>
            <a:endParaRPr kumimoji="1" lang="ja-JP" altLang="en-US" dirty="0">
              <a:solidFill>
                <a:schemeClr val="accent1">
                  <a:lumMod val="75000"/>
                </a:schemeClr>
              </a:solidFill>
              <a:latin typeface="HGP明朝B" panose="02020800000000000000" pitchFamily="18" charset="-128"/>
              <a:ea typeface="HGP明朝B" panose="02020800000000000000" pitchFamily="18" charset="-128"/>
            </a:endParaRPr>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21</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9631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95736" y="1412776"/>
            <a:ext cx="3765774" cy="1323439"/>
          </a:xfrm>
          <a:prstGeom prst="rect">
            <a:avLst/>
          </a:prstGeom>
          <a:noFill/>
        </p:spPr>
        <p:txBody>
          <a:bodyPr wrap="none" rtlCol="0">
            <a:spAutoFit/>
          </a:bodyPr>
          <a:lstStyle/>
          <a:p>
            <a:r>
              <a:rPr kumimoji="1" lang="ja-JP" altLang="en-US" sz="8000" dirty="0">
                <a:latin typeface="HGP明朝B" panose="02020800000000000000" pitchFamily="18" charset="-128"/>
                <a:ea typeface="HGP明朝B" panose="02020800000000000000" pitchFamily="18" charset="-128"/>
              </a:rPr>
              <a:t>建築</a:t>
            </a:r>
            <a:r>
              <a:rPr kumimoji="1" lang="ja-JP" altLang="en-US" sz="4400" dirty="0">
                <a:latin typeface="HGP明朝B" panose="02020800000000000000" pitchFamily="18" charset="-128"/>
                <a:ea typeface="HGP明朝B" panose="02020800000000000000" pitchFamily="18" charset="-128"/>
              </a:rPr>
              <a:t>　</a:t>
            </a:r>
            <a:r>
              <a:rPr kumimoji="1" lang="ja-JP" altLang="en-US" sz="2400" dirty="0">
                <a:latin typeface="HGP明朝B" panose="02020800000000000000" pitchFamily="18" charset="-128"/>
                <a:ea typeface="HGP明朝B" panose="02020800000000000000" pitchFamily="18" charset="-128"/>
              </a:rPr>
              <a:t>と</a:t>
            </a:r>
            <a:r>
              <a:rPr kumimoji="1" lang="ja-JP" altLang="en-US" sz="4400" dirty="0">
                <a:latin typeface="HGP明朝B" panose="02020800000000000000" pitchFamily="18" charset="-128"/>
                <a:ea typeface="HGP明朝B" panose="02020800000000000000" pitchFamily="18" charset="-128"/>
              </a:rPr>
              <a:t>　光</a:t>
            </a:r>
          </a:p>
        </p:txBody>
      </p:sp>
      <p:sp>
        <p:nvSpPr>
          <p:cNvPr id="6" name="テキスト ボックス 5"/>
          <p:cNvSpPr txBox="1"/>
          <p:nvPr/>
        </p:nvSpPr>
        <p:spPr>
          <a:xfrm>
            <a:off x="2426567" y="3933056"/>
            <a:ext cx="3304110" cy="1323439"/>
          </a:xfrm>
          <a:prstGeom prst="rect">
            <a:avLst/>
          </a:prstGeom>
          <a:noFill/>
        </p:spPr>
        <p:txBody>
          <a:bodyPr wrap="none" rtlCol="0">
            <a:spAutoFit/>
          </a:bodyPr>
          <a:lstStyle/>
          <a:p>
            <a:r>
              <a:rPr kumimoji="1" lang="ja-JP" altLang="en-US" sz="4400" dirty="0">
                <a:latin typeface="HGP明朝B" panose="02020800000000000000" pitchFamily="18" charset="-128"/>
                <a:ea typeface="HGP明朝B" panose="02020800000000000000" pitchFamily="18" charset="-128"/>
              </a:rPr>
              <a:t>建築　</a:t>
            </a:r>
            <a:r>
              <a:rPr kumimoji="1" lang="ja-JP" altLang="en-US" sz="2400" dirty="0">
                <a:latin typeface="HGP明朝B" panose="02020800000000000000" pitchFamily="18" charset="-128"/>
                <a:ea typeface="HGP明朝B" panose="02020800000000000000" pitchFamily="18" charset="-128"/>
              </a:rPr>
              <a:t>と</a:t>
            </a:r>
            <a:r>
              <a:rPr kumimoji="1" lang="ja-JP" altLang="en-US" sz="4400" dirty="0">
                <a:latin typeface="HGP明朝B" panose="02020800000000000000" pitchFamily="18" charset="-128"/>
                <a:ea typeface="HGP明朝B" panose="02020800000000000000" pitchFamily="18" charset="-128"/>
              </a:rPr>
              <a:t>　</a:t>
            </a:r>
            <a:r>
              <a:rPr kumimoji="1" lang="ja-JP" altLang="en-US" sz="8000" dirty="0">
                <a:latin typeface="HGP明朝B" panose="02020800000000000000" pitchFamily="18" charset="-128"/>
                <a:ea typeface="HGP明朝B" panose="02020800000000000000" pitchFamily="18" charset="-128"/>
              </a:rPr>
              <a:t>光</a:t>
            </a:r>
          </a:p>
        </p:txBody>
      </p:sp>
      <p:sp>
        <p:nvSpPr>
          <p:cNvPr id="2" name="フッター プレースホルダー 1"/>
          <p:cNvSpPr>
            <a:spLocks noGrp="1"/>
          </p:cNvSpPr>
          <p:nvPr>
            <p:ph type="ftr" sz="quarter" idx="11"/>
          </p:nvPr>
        </p:nvSpPr>
        <p:spPr>
          <a:xfrm>
            <a:off x="2895600" y="6554639"/>
            <a:ext cx="3352800" cy="288925"/>
          </a:xfrm>
        </p:spPr>
        <p:txBody>
          <a:bodyPr/>
          <a:lstStyle/>
          <a:p>
            <a:r>
              <a:rPr kumimoji="1" lang="ja-JP" altLang="en-US" dirty="0">
                <a:latin typeface="HGP明朝B" panose="02020800000000000000" pitchFamily="18" charset="-128"/>
                <a:ea typeface="HGP明朝B" panose="02020800000000000000" pitchFamily="18" charset="-128"/>
              </a:rPr>
              <a:t>株式会社灯り計画　</a:t>
            </a:r>
            <a:r>
              <a:rPr kumimoji="1" lang="en-US" altLang="ja-JP" dirty="0">
                <a:latin typeface="HGP明朝B" panose="02020800000000000000" pitchFamily="18" charset="-128"/>
                <a:ea typeface="HGP明朝B" panose="02020800000000000000" pitchFamily="18" charset="-128"/>
              </a:rPr>
              <a:t>Lighting</a:t>
            </a:r>
            <a:r>
              <a:rPr kumimoji="1" lang="ja-JP" altLang="en-US" dirty="0">
                <a:latin typeface="HGP明朝B" panose="02020800000000000000" pitchFamily="18" charset="-128"/>
                <a:ea typeface="HGP明朝B" panose="02020800000000000000" pitchFamily="18" charset="-128"/>
              </a:rPr>
              <a:t>　</a:t>
            </a:r>
            <a:r>
              <a:rPr kumimoji="1" lang="en-US" altLang="ja-JP" dirty="0">
                <a:latin typeface="HGP明朝B" panose="02020800000000000000" pitchFamily="18" charset="-128"/>
                <a:ea typeface="HGP明朝B" panose="02020800000000000000" pitchFamily="18" charset="-128"/>
              </a:rPr>
              <a:t>Planning</a:t>
            </a:r>
            <a:r>
              <a:rPr kumimoji="1" lang="ja-JP" altLang="en-US" dirty="0">
                <a:latin typeface="HGP明朝B" panose="02020800000000000000" pitchFamily="18" charset="-128"/>
                <a:ea typeface="HGP明朝B" panose="02020800000000000000" pitchFamily="18" charset="-128"/>
              </a:rPr>
              <a:t>　</a:t>
            </a:r>
            <a:r>
              <a:rPr kumimoji="1" lang="en-US" altLang="ja-JP" dirty="0">
                <a:latin typeface="HGP明朝B" panose="02020800000000000000" pitchFamily="18" charset="-128"/>
                <a:ea typeface="HGP明朝B" panose="02020800000000000000" pitchFamily="18" charset="-128"/>
              </a:rPr>
              <a:t>Office</a:t>
            </a:r>
            <a:endParaRPr kumimoji="1" lang="ja-JP" altLang="en-US" dirty="0">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latin typeface="HGP明朝B" panose="02020800000000000000" pitchFamily="18" charset="-128"/>
                <a:ea typeface="HGP明朝B" panose="02020800000000000000" pitchFamily="18" charset="-128"/>
              </a:rPr>
              <a:t>22</a:t>
            </a:fld>
            <a:endParaRPr kumimoji="1" lang="ja-JP" altLang="en-US">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9507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38661" r="14720"/>
          <a:stretch/>
        </p:blipFill>
        <p:spPr>
          <a:xfrm>
            <a:off x="2195736" y="3237298"/>
            <a:ext cx="2403259" cy="3178959"/>
          </a:xfrm>
          <a:prstGeom prst="rect">
            <a:avLst/>
          </a:prstGeom>
          <a:ln>
            <a:noFill/>
          </a:ln>
          <a:effectLst>
            <a:softEdge rad="112500"/>
          </a:effectLst>
        </p:spPr>
      </p:pic>
      <p:pic>
        <p:nvPicPr>
          <p:cNvPr id="4" name="図 3"/>
          <p:cNvPicPr>
            <a:picLocks noChangeAspect="1"/>
          </p:cNvPicPr>
          <p:nvPr/>
        </p:nvPicPr>
        <p:blipFill rotWithShape="1">
          <a:blip r:embed="rId3"/>
          <a:srcRect l="13485" t="9253" r="13635"/>
          <a:stretch/>
        </p:blipFill>
        <p:spPr>
          <a:xfrm>
            <a:off x="-36512" y="3237298"/>
            <a:ext cx="2304256" cy="3178959"/>
          </a:xfrm>
          <a:prstGeom prst="rect">
            <a:avLst/>
          </a:prstGeom>
          <a:ln>
            <a:noFill/>
          </a:ln>
          <a:effectLst>
            <a:softEdge rad="112500"/>
          </a:effectLst>
        </p:spPr>
      </p:pic>
      <p:sp>
        <p:nvSpPr>
          <p:cNvPr id="2" name="タイトル 1"/>
          <p:cNvSpPr>
            <a:spLocks noGrp="1"/>
          </p:cNvSpPr>
          <p:nvPr>
            <p:ph type="title"/>
          </p:nvPr>
        </p:nvSpPr>
        <p:spPr>
          <a:xfrm>
            <a:off x="301752" y="393998"/>
            <a:ext cx="8686800" cy="841248"/>
          </a:xfrm>
        </p:spPr>
        <p:txBody>
          <a:bodyPr/>
          <a:lstStyle/>
          <a:p>
            <a:r>
              <a:rPr kumimoji="1" lang="ja-JP" altLang="en-US" dirty="0">
                <a:latin typeface="HGP明朝B" panose="02020800000000000000" pitchFamily="18" charset="-128"/>
                <a:ea typeface="HGP明朝B" panose="02020800000000000000" pitchFamily="18" charset="-128"/>
              </a:rPr>
              <a:t>建築化照明とは</a:t>
            </a:r>
          </a:p>
        </p:txBody>
      </p:sp>
      <p:sp>
        <p:nvSpPr>
          <p:cNvPr id="3" name="テキスト ボックス 2"/>
          <p:cNvSpPr txBox="1"/>
          <p:nvPr/>
        </p:nvSpPr>
        <p:spPr>
          <a:xfrm>
            <a:off x="827584" y="1988839"/>
            <a:ext cx="2723823" cy="369332"/>
          </a:xfrm>
          <a:prstGeom prst="rect">
            <a:avLst/>
          </a:prstGeom>
          <a:noFill/>
        </p:spPr>
        <p:txBody>
          <a:bodyPr wrap="none" rtlCol="0">
            <a:spAutoFit/>
          </a:bodyPr>
          <a:lstStyle/>
          <a:p>
            <a:r>
              <a:rPr kumimoji="1" lang="ja-JP" altLang="en-US" dirty="0">
                <a:latin typeface="HGP明朝B" panose="02020800000000000000" pitchFamily="18" charset="-128"/>
                <a:ea typeface="HGP明朝B" panose="02020800000000000000" pitchFamily="18" charset="-128"/>
              </a:rPr>
              <a:t>一般的に間接照明を指す</a:t>
            </a:r>
          </a:p>
        </p:txBody>
      </p:sp>
      <p:sp>
        <p:nvSpPr>
          <p:cNvPr id="5" name="テキスト ボックス 4"/>
          <p:cNvSpPr txBox="1"/>
          <p:nvPr/>
        </p:nvSpPr>
        <p:spPr>
          <a:xfrm>
            <a:off x="5351098" y="1850340"/>
            <a:ext cx="2953051" cy="646331"/>
          </a:xfrm>
          <a:prstGeom prst="rect">
            <a:avLst/>
          </a:prstGeom>
          <a:noFill/>
        </p:spPr>
        <p:txBody>
          <a:bodyPr wrap="none" rtlCol="0">
            <a:spAutoFit/>
          </a:bodyPr>
          <a:lstStyle/>
          <a:p>
            <a:pPr algn="ctr"/>
            <a:r>
              <a:rPr lang="ja-JP" altLang="en-US" dirty="0">
                <a:latin typeface="HGP明朝B" panose="02020800000000000000" pitchFamily="18" charset="-128"/>
                <a:ea typeface="HGP明朝B" panose="02020800000000000000" pitchFamily="18" charset="-128"/>
              </a:rPr>
              <a:t>ダウンライトやスポットライトも</a:t>
            </a:r>
            <a:endParaRPr lang="en-US" altLang="ja-JP" dirty="0">
              <a:latin typeface="HGP明朝B" panose="02020800000000000000" pitchFamily="18" charset="-128"/>
              <a:ea typeface="HGP明朝B" panose="02020800000000000000" pitchFamily="18" charset="-128"/>
            </a:endParaRPr>
          </a:p>
          <a:p>
            <a:pPr algn="ctr"/>
            <a:r>
              <a:rPr kumimoji="1" lang="ja-JP" altLang="en-US" dirty="0">
                <a:latin typeface="HGP明朝B" panose="02020800000000000000" pitchFamily="18" charset="-128"/>
                <a:ea typeface="HGP明朝B" panose="02020800000000000000" pitchFamily="18" charset="-128"/>
              </a:rPr>
              <a:t>建築化照明に属すると考える</a:t>
            </a:r>
          </a:p>
        </p:txBody>
      </p:sp>
      <p:sp>
        <p:nvSpPr>
          <p:cNvPr id="6" name="右矢印 5"/>
          <p:cNvSpPr/>
          <p:nvPr/>
        </p:nvSpPr>
        <p:spPr>
          <a:xfrm>
            <a:off x="4097707" y="2029323"/>
            <a:ext cx="36004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10" name="角丸四角形 9"/>
          <p:cNvSpPr/>
          <p:nvPr/>
        </p:nvSpPr>
        <p:spPr>
          <a:xfrm>
            <a:off x="7092280" y="3560260"/>
            <a:ext cx="1791660" cy="2533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11" name="テキスト ボックス 10"/>
          <p:cNvSpPr txBox="1"/>
          <p:nvPr/>
        </p:nvSpPr>
        <p:spPr>
          <a:xfrm>
            <a:off x="616784" y="2835246"/>
            <a:ext cx="1107996" cy="369332"/>
          </a:xfrm>
          <a:prstGeom prst="rect">
            <a:avLst/>
          </a:prstGeom>
          <a:noFill/>
        </p:spPr>
        <p:txBody>
          <a:bodyPr wrap="none" rtlCol="0">
            <a:spAutoFit/>
          </a:bodyPr>
          <a:lstStyle/>
          <a:p>
            <a:r>
              <a:rPr kumimoji="1" lang="ja-JP" altLang="en-US" dirty="0">
                <a:latin typeface="HGP明朝B" panose="02020800000000000000" pitchFamily="18" charset="-128"/>
                <a:ea typeface="HGP明朝B" panose="02020800000000000000" pitchFamily="18" charset="-128"/>
              </a:rPr>
              <a:t>間接照明</a:t>
            </a:r>
          </a:p>
        </p:txBody>
      </p:sp>
      <p:sp>
        <p:nvSpPr>
          <p:cNvPr id="12" name="テキスト ボックス 11"/>
          <p:cNvSpPr txBox="1"/>
          <p:nvPr/>
        </p:nvSpPr>
        <p:spPr>
          <a:xfrm>
            <a:off x="2889227" y="2835246"/>
            <a:ext cx="1107996" cy="369332"/>
          </a:xfrm>
          <a:prstGeom prst="rect">
            <a:avLst/>
          </a:prstGeom>
          <a:noFill/>
        </p:spPr>
        <p:txBody>
          <a:bodyPr wrap="none" rtlCol="0">
            <a:spAutoFit/>
          </a:bodyPr>
          <a:lstStyle/>
          <a:p>
            <a:r>
              <a:rPr lang="ja-JP" altLang="en-US" dirty="0">
                <a:latin typeface="HGP明朝B" panose="02020800000000000000" pitchFamily="18" charset="-128"/>
                <a:ea typeface="HGP明朝B" panose="02020800000000000000" pitchFamily="18" charset="-128"/>
              </a:rPr>
              <a:t>造作照明</a:t>
            </a:r>
            <a:endParaRPr kumimoji="1" lang="ja-JP" altLang="en-US" dirty="0">
              <a:latin typeface="HGP明朝B" panose="02020800000000000000" pitchFamily="18" charset="-128"/>
              <a:ea typeface="HGP明朝B" panose="02020800000000000000" pitchFamily="18" charset="-128"/>
            </a:endParaRPr>
          </a:p>
        </p:txBody>
      </p:sp>
      <p:sp>
        <p:nvSpPr>
          <p:cNvPr id="13" name="テキスト ボックス 12"/>
          <p:cNvSpPr txBox="1"/>
          <p:nvPr/>
        </p:nvSpPr>
        <p:spPr>
          <a:xfrm>
            <a:off x="4932040" y="2835246"/>
            <a:ext cx="1292341" cy="369332"/>
          </a:xfrm>
          <a:prstGeom prst="rect">
            <a:avLst/>
          </a:prstGeom>
          <a:noFill/>
        </p:spPr>
        <p:txBody>
          <a:bodyPr wrap="none" rtlCol="0">
            <a:spAutoFit/>
          </a:bodyPr>
          <a:lstStyle/>
          <a:p>
            <a:r>
              <a:rPr lang="ja-JP" altLang="en-US" dirty="0">
                <a:latin typeface="HGP明朝B" panose="02020800000000000000" pitchFamily="18" charset="-128"/>
                <a:ea typeface="HGP明朝B" panose="02020800000000000000" pitchFamily="18" charset="-128"/>
              </a:rPr>
              <a:t>ダウンライト</a:t>
            </a:r>
            <a:endParaRPr kumimoji="1" lang="ja-JP" altLang="en-US" dirty="0">
              <a:latin typeface="HGP明朝B" panose="02020800000000000000" pitchFamily="18" charset="-128"/>
              <a:ea typeface="HGP明朝B" panose="02020800000000000000" pitchFamily="18" charset="-128"/>
            </a:endParaRPr>
          </a:p>
        </p:txBody>
      </p:sp>
      <p:sp>
        <p:nvSpPr>
          <p:cNvPr id="14" name="テキスト ボックス 13"/>
          <p:cNvSpPr txBox="1"/>
          <p:nvPr/>
        </p:nvSpPr>
        <p:spPr>
          <a:xfrm>
            <a:off x="7091987" y="2835246"/>
            <a:ext cx="1383712" cy="369332"/>
          </a:xfrm>
          <a:prstGeom prst="rect">
            <a:avLst/>
          </a:prstGeom>
          <a:noFill/>
        </p:spPr>
        <p:txBody>
          <a:bodyPr wrap="none" rtlCol="0">
            <a:spAutoFit/>
          </a:bodyPr>
          <a:lstStyle/>
          <a:p>
            <a:r>
              <a:rPr lang="ja-JP" altLang="en-US" dirty="0">
                <a:latin typeface="HGP明朝B" panose="02020800000000000000" pitchFamily="18" charset="-128"/>
                <a:ea typeface="HGP明朝B" panose="02020800000000000000" pitchFamily="18" charset="-128"/>
              </a:rPr>
              <a:t>スポットライト</a:t>
            </a:r>
            <a:endParaRPr kumimoji="1" lang="ja-JP" altLang="en-US" dirty="0">
              <a:latin typeface="HGP明朝B" panose="02020800000000000000" pitchFamily="18" charset="-128"/>
              <a:ea typeface="HGP明朝B" panose="02020800000000000000" pitchFamily="18" charset="-128"/>
            </a:endParaRPr>
          </a:p>
        </p:txBody>
      </p:sp>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l="23491" r="33310"/>
          <a:stretch/>
        </p:blipFill>
        <p:spPr>
          <a:xfrm>
            <a:off x="4590106" y="3237298"/>
            <a:ext cx="2360345" cy="3178959"/>
          </a:xfrm>
          <a:prstGeom prst="rect">
            <a:avLst/>
          </a:prstGeom>
          <a:ln>
            <a:noFill/>
          </a:ln>
          <a:effectLst>
            <a:softEdge rad="112500"/>
          </a:effectLst>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l="3538" t="2653" r="54888" b="9755"/>
          <a:stretch/>
        </p:blipFill>
        <p:spPr>
          <a:xfrm>
            <a:off x="6916322" y="3242581"/>
            <a:ext cx="2264190" cy="3173675"/>
          </a:xfrm>
          <a:prstGeom prst="rect">
            <a:avLst/>
          </a:prstGeom>
          <a:ln>
            <a:noFill/>
          </a:ln>
          <a:effectLst>
            <a:softEdge rad="112500"/>
          </a:effectLst>
        </p:spPr>
      </p:pic>
      <p:sp>
        <p:nvSpPr>
          <p:cNvPr id="8" name="フッター プレースホルダー 7"/>
          <p:cNvSpPr>
            <a:spLocks noGrp="1"/>
          </p:cNvSpPr>
          <p:nvPr>
            <p:ph type="ftr" sz="quarter" idx="11"/>
          </p:nvPr>
        </p:nvSpPr>
        <p:spPr>
          <a:xfrm>
            <a:off x="2472328" y="6569075"/>
            <a:ext cx="3763488" cy="288925"/>
          </a:xfrm>
        </p:spPr>
        <p:txBody>
          <a:bodyPr/>
          <a:lstStyle/>
          <a:p>
            <a:r>
              <a:rPr kumimoji="1" lang="ja-JP" altLang="en-US" dirty="0">
                <a:solidFill>
                  <a:schemeClr val="accent1">
                    <a:lumMod val="75000"/>
                  </a:schemeClr>
                </a:solidFill>
                <a:latin typeface="HGP明朝B" panose="02020800000000000000" pitchFamily="18" charset="-128"/>
                <a:ea typeface="HGP明朝B" panose="02020800000000000000" pitchFamily="18" charset="-128"/>
              </a:rPr>
              <a:t>株式会社灯り計画　</a:t>
            </a:r>
            <a:r>
              <a:rPr kumimoji="1" lang="en-US" altLang="ja-JP" dirty="0">
                <a:solidFill>
                  <a:schemeClr val="accent1">
                    <a:lumMod val="75000"/>
                  </a:schemeClr>
                </a:solidFill>
                <a:latin typeface="HGP明朝B" panose="02020800000000000000" pitchFamily="18" charset="-128"/>
                <a:ea typeface="HGP明朝B" panose="02020800000000000000" pitchFamily="18" charset="-128"/>
              </a:rPr>
              <a:t>Lighting</a:t>
            </a:r>
            <a:r>
              <a:rPr kumimoji="1" lang="ja-JP" altLang="en-US" dirty="0">
                <a:solidFill>
                  <a:schemeClr val="accent1">
                    <a:lumMod val="75000"/>
                  </a:schemeClr>
                </a:solidFill>
                <a:latin typeface="HGP明朝B" panose="02020800000000000000" pitchFamily="18" charset="-128"/>
                <a:ea typeface="HGP明朝B" panose="02020800000000000000" pitchFamily="18" charset="-128"/>
              </a:rPr>
              <a:t>　</a:t>
            </a:r>
            <a:r>
              <a:rPr kumimoji="1" lang="en-US" altLang="ja-JP" dirty="0">
                <a:solidFill>
                  <a:schemeClr val="accent1">
                    <a:lumMod val="75000"/>
                  </a:schemeClr>
                </a:solidFill>
                <a:latin typeface="HGP明朝B" panose="02020800000000000000" pitchFamily="18" charset="-128"/>
                <a:ea typeface="HGP明朝B" panose="02020800000000000000" pitchFamily="18" charset="-128"/>
              </a:rPr>
              <a:t>Planning</a:t>
            </a:r>
            <a:r>
              <a:rPr kumimoji="1" lang="ja-JP" altLang="en-US" dirty="0">
                <a:solidFill>
                  <a:schemeClr val="accent1">
                    <a:lumMod val="75000"/>
                  </a:schemeClr>
                </a:solidFill>
                <a:latin typeface="HGP明朝B" panose="02020800000000000000" pitchFamily="18" charset="-128"/>
                <a:ea typeface="HGP明朝B" panose="02020800000000000000" pitchFamily="18" charset="-128"/>
              </a:rPr>
              <a:t>　</a:t>
            </a:r>
            <a:r>
              <a:rPr kumimoji="1" lang="en-US" altLang="ja-JP" dirty="0">
                <a:solidFill>
                  <a:schemeClr val="accent1">
                    <a:lumMod val="75000"/>
                  </a:schemeClr>
                </a:solidFill>
                <a:latin typeface="HGP明朝B" panose="02020800000000000000" pitchFamily="18" charset="-128"/>
                <a:ea typeface="HGP明朝B" panose="02020800000000000000" pitchFamily="18" charset="-128"/>
              </a:rPr>
              <a:t>Office</a:t>
            </a:r>
            <a:endParaRPr kumimoji="1" lang="ja-JP" altLang="en-US" dirty="0">
              <a:solidFill>
                <a:schemeClr val="accent1">
                  <a:lumMod val="75000"/>
                </a:schemeClr>
              </a:solidFill>
              <a:latin typeface="HGP明朝B" panose="02020800000000000000" pitchFamily="18" charset="-128"/>
              <a:ea typeface="HGP明朝B" panose="02020800000000000000" pitchFamily="18" charset="-128"/>
            </a:endParaRPr>
          </a:p>
        </p:txBody>
      </p:sp>
      <p:sp>
        <p:nvSpPr>
          <p:cNvPr id="7" name="スライド番号プレースホルダー 6"/>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23</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13022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lstStyle/>
          <a:p>
            <a:r>
              <a:rPr kumimoji="1" lang="ja-JP" altLang="en-US" dirty="0"/>
              <a:t>立体的に</a:t>
            </a:r>
            <a:r>
              <a:rPr lang="ja-JP" altLang="en-US" dirty="0"/>
              <a:t>奥ゆきを出す</a:t>
            </a:r>
            <a:endParaRPr kumimoji="1" lang="ja-JP" altLang="en-US"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20513"/>
          <a:stretch/>
        </p:blipFill>
        <p:spPr>
          <a:xfrm>
            <a:off x="5237420" y="1484783"/>
            <a:ext cx="3744416" cy="4464497"/>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20587" r="11229"/>
          <a:stretch/>
        </p:blipFill>
        <p:spPr>
          <a:xfrm>
            <a:off x="618387" y="1489744"/>
            <a:ext cx="4054224" cy="4459536"/>
          </a:xfrm>
          <a:prstGeom prst="rect">
            <a:avLst/>
          </a:prstGeom>
        </p:spPr>
      </p:pic>
      <p:sp>
        <p:nvSpPr>
          <p:cNvPr id="6" name="フッター プレースホルダー 5"/>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pPr/>
              <a:t>24</a:t>
            </a:fld>
            <a:endParaRPr kumimoji="1" lang="ja-JP" altLang="en-US" dirty="0"/>
          </a:p>
        </p:txBody>
      </p:sp>
    </p:spTree>
    <p:extLst>
      <p:ext uri="{BB962C8B-B14F-4D97-AF65-F5344CB8AC3E}">
        <p14:creationId xmlns:p14="http://schemas.microsoft.com/office/powerpoint/2010/main" val="5805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normAutofit/>
          </a:bodyPr>
          <a:lstStyle/>
          <a:p>
            <a:r>
              <a:rPr lang="ja-JP" altLang="en-US" dirty="0"/>
              <a:t>陰影</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5" name="スライド番号プレースホルダー 4"/>
          <p:cNvSpPr>
            <a:spLocks noGrp="1"/>
          </p:cNvSpPr>
          <p:nvPr>
            <p:ph type="sldNum" sz="quarter" idx="12"/>
          </p:nvPr>
        </p:nvSpPr>
        <p:spPr/>
        <p:txBody>
          <a:bodyPr/>
          <a:lstStyle/>
          <a:p>
            <a:fld id="{D511D9AA-76DF-495D-A1DC-6B3B8728DC52}" type="slidenum">
              <a:rPr kumimoji="1" lang="ja-JP" altLang="en-US" smtClean="0"/>
              <a:pPr/>
              <a:t>25</a:t>
            </a:fld>
            <a:endParaRPr kumimoji="1" lang="ja-JP" altLang="en-US" dirty="0"/>
          </a:p>
        </p:txBody>
      </p:sp>
      <p:pic>
        <p:nvPicPr>
          <p:cNvPr id="9" name="図 8">
            <a:extLst>
              <a:ext uri="{FF2B5EF4-FFF2-40B4-BE49-F238E27FC236}">
                <a16:creationId xmlns:a16="http://schemas.microsoft.com/office/drawing/2014/main" id="{8349A826-15C4-46C2-8D1B-71150D0B1B80}"/>
              </a:ext>
            </a:extLst>
          </p:cNvPr>
          <p:cNvPicPr>
            <a:picLocks noChangeAspect="1"/>
          </p:cNvPicPr>
          <p:nvPr/>
        </p:nvPicPr>
        <p:blipFill>
          <a:blip r:embed="rId2"/>
          <a:stretch>
            <a:fillRect/>
          </a:stretch>
        </p:blipFill>
        <p:spPr>
          <a:xfrm>
            <a:off x="683568" y="1196752"/>
            <a:ext cx="7866700" cy="5145327"/>
          </a:xfrm>
          <a:prstGeom prst="rect">
            <a:avLst/>
          </a:prstGeom>
        </p:spPr>
      </p:pic>
    </p:spTree>
    <p:extLst>
      <p:ext uri="{BB962C8B-B14F-4D97-AF65-F5344CB8AC3E}">
        <p14:creationId xmlns:p14="http://schemas.microsoft.com/office/powerpoint/2010/main" val="303054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81000"/>
            <a:ext cx="8686800" cy="841248"/>
          </a:xfrm>
        </p:spPr>
        <p:txBody>
          <a:bodyPr>
            <a:normAutofit/>
          </a:bodyPr>
          <a:lstStyle/>
          <a:p>
            <a:r>
              <a:rPr kumimoji="1" lang="ja-JP" altLang="en-US" dirty="0"/>
              <a:t>写真用語との比較</a:t>
            </a:r>
          </a:p>
        </p:txBody>
      </p:sp>
      <p:pic>
        <p:nvPicPr>
          <p:cNvPr id="5" name="図 4"/>
          <p:cNvPicPr>
            <a:picLocks noChangeAspect="1"/>
          </p:cNvPicPr>
          <p:nvPr/>
        </p:nvPicPr>
        <p:blipFill>
          <a:blip r:embed="rId2"/>
          <a:stretch>
            <a:fillRect/>
          </a:stretch>
        </p:blipFill>
        <p:spPr>
          <a:xfrm>
            <a:off x="539552" y="1355608"/>
            <a:ext cx="2814596" cy="2574892"/>
          </a:xfrm>
          <a:prstGeom prst="rect">
            <a:avLst/>
          </a:prstGeom>
        </p:spPr>
      </p:pic>
      <p:pic>
        <p:nvPicPr>
          <p:cNvPr id="6" name="図 5"/>
          <p:cNvPicPr>
            <a:picLocks noChangeAspect="1"/>
          </p:cNvPicPr>
          <p:nvPr/>
        </p:nvPicPr>
        <p:blipFill>
          <a:blip r:embed="rId3"/>
          <a:stretch>
            <a:fillRect/>
          </a:stretch>
        </p:blipFill>
        <p:spPr>
          <a:xfrm>
            <a:off x="539552" y="4080646"/>
            <a:ext cx="3600401" cy="2518591"/>
          </a:xfrm>
          <a:prstGeom prst="rect">
            <a:avLst/>
          </a:prstGeom>
        </p:spPr>
      </p:pic>
      <p:pic>
        <p:nvPicPr>
          <p:cNvPr id="7" name="図 6"/>
          <p:cNvPicPr>
            <a:picLocks noChangeAspect="1"/>
          </p:cNvPicPr>
          <p:nvPr/>
        </p:nvPicPr>
        <p:blipFill rotWithShape="1">
          <a:blip r:embed="rId4"/>
          <a:srcRect l="2923"/>
          <a:stretch/>
        </p:blipFill>
        <p:spPr>
          <a:xfrm>
            <a:off x="4932040" y="1120882"/>
            <a:ext cx="3747630" cy="2809618"/>
          </a:xfrm>
          <a:prstGeom prst="rect">
            <a:avLst/>
          </a:prstGeom>
        </p:spPr>
      </p:pic>
      <p:pic>
        <p:nvPicPr>
          <p:cNvPr id="8" name="図 7"/>
          <p:cNvPicPr>
            <a:picLocks noChangeAspect="1"/>
          </p:cNvPicPr>
          <p:nvPr/>
        </p:nvPicPr>
        <p:blipFill rotWithShape="1">
          <a:blip r:embed="rId5"/>
          <a:srcRect r="1887"/>
          <a:stretch/>
        </p:blipFill>
        <p:spPr>
          <a:xfrm>
            <a:off x="4932040" y="4486442"/>
            <a:ext cx="3744416" cy="2235033"/>
          </a:xfrm>
          <a:prstGeom prst="rect">
            <a:avLst/>
          </a:prstGeom>
        </p:spPr>
      </p:pic>
      <p:sp>
        <p:nvSpPr>
          <p:cNvPr id="4" name="正方形/長方形 3"/>
          <p:cNvSpPr/>
          <p:nvPr/>
        </p:nvSpPr>
        <p:spPr>
          <a:xfrm>
            <a:off x="3275856" y="1355608"/>
            <a:ext cx="864097" cy="257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rot="5400000">
            <a:off x="6575089" y="2385078"/>
            <a:ext cx="458318" cy="3744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89649" y="4939831"/>
            <a:ext cx="2236510" cy="400110"/>
          </a:xfrm>
          <a:prstGeom prst="rect">
            <a:avLst/>
          </a:prstGeom>
          <a:solidFill>
            <a:schemeClr val="bg1">
              <a:lumMod val="85000"/>
            </a:schemeClr>
          </a:solidFill>
        </p:spPr>
        <p:txBody>
          <a:bodyPr wrap="none" rtlCol="0">
            <a:spAutoFit/>
          </a:bodyPr>
          <a:lstStyle/>
          <a:p>
            <a:r>
              <a:rPr kumimoji="1" lang="ja-JP" altLang="en-US" sz="2000" dirty="0">
                <a:solidFill>
                  <a:srgbClr val="0070C0"/>
                </a:solidFill>
              </a:rPr>
              <a:t>カットオフライン</a:t>
            </a:r>
          </a:p>
        </p:txBody>
      </p:sp>
      <p:sp>
        <p:nvSpPr>
          <p:cNvPr id="11" name="テキスト ボックス 10"/>
          <p:cNvSpPr txBox="1"/>
          <p:nvPr/>
        </p:nvSpPr>
        <p:spPr>
          <a:xfrm>
            <a:off x="6156176" y="1176309"/>
            <a:ext cx="954107" cy="400110"/>
          </a:xfrm>
          <a:prstGeom prst="rect">
            <a:avLst/>
          </a:prstGeom>
          <a:solidFill>
            <a:schemeClr val="bg1">
              <a:lumMod val="85000"/>
            </a:schemeClr>
          </a:solidFill>
        </p:spPr>
        <p:txBody>
          <a:bodyPr wrap="none" rtlCol="0">
            <a:spAutoFit/>
          </a:bodyPr>
          <a:lstStyle/>
          <a:p>
            <a:r>
              <a:rPr lang="ja-JP" altLang="en-US" sz="2000" dirty="0">
                <a:solidFill>
                  <a:srgbClr val="0070C0"/>
                </a:solidFill>
              </a:rPr>
              <a:t>軸光度</a:t>
            </a:r>
            <a:endParaRPr kumimoji="1" lang="ja-JP" altLang="en-US" sz="2000" dirty="0">
              <a:solidFill>
                <a:srgbClr val="0070C0"/>
              </a:solidFill>
            </a:endParaRPr>
          </a:p>
        </p:txBody>
      </p:sp>
      <p:sp>
        <p:nvSpPr>
          <p:cNvPr id="12" name="テキスト ボックス 11"/>
          <p:cNvSpPr txBox="1"/>
          <p:nvPr/>
        </p:nvSpPr>
        <p:spPr>
          <a:xfrm>
            <a:off x="1881616" y="1455093"/>
            <a:ext cx="1210588" cy="400110"/>
          </a:xfrm>
          <a:prstGeom prst="rect">
            <a:avLst/>
          </a:prstGeom>
          <a:solidFill>
            <a:schemeClr val="bg1">
              <a:lumMod val="85000"/>
            </a:schemeClr>
          </a:solidFill>
        </p:spPr>
        <p:txBody>
          <a:bodyPr wrap="none" rtlCol="0">
            <a:spAutoFit/>
          </a:bodyPr>
          <a:lstStyle/>
          <a:p>
            <a:r>
              <a:rPr lang="ja-JP" altLang="en-US" sz="2000" dirty="0">
                <a:solidFill>
                  <a:srgbClr val="0070C0"/>
                </a:solidFill>
              </a:rPr>
              <a:t>配光角度</a:t>
            </a:r>
            <a:endParaRPr kumimoji="1" lang="ja-JP" altLang="en-US" sz="2000" dirty="0">
              <a:solidFill>
                <a:srgbClr val="0070C0"/>
              </a:solidFill>
            </a:endParaRPr>
          </a:p>
        </p:txBody>
      </p:sp>
      <p:sp>
        <p:nvSpPr>
          <p:cNvPr id="13" name="フッター プレースホルダー 12"/>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solidFill>
                  <a:srgbClr val="FF0000"/>
                </a:solidFill>
              </a:rPr>
              <a:pPr/>
              <a:t>26</a:t>
            </a:fld>
            <a:endParaRPr kumimoji="1" lang="ja-JP" altLang="en-US" dirty="0">
              <a:solidFill>
                <a:srgbClr val="FF0000"/>
              </a:solidFill>
            </a:endParaRPr>
          </a:p>
        </p:txBody>
      </p:sp>
      <p:sp>
        <p:nvSpPr>
          <p:cNvPr id="14" name="テキスト ボックス 13">
            <a:extLst>
              <a:ext uri="{FF2B5EF4-FFF2-40B4-BE49-F238E27FC236}">
                <a16:creationId xmlns:a16="http://schemas.microsoft.com/office/drawing/2014/main" id="{5CF0FC58-69B6-4B7D-A225-193386070FE0}"/>
              </a:ext>
            </a:extLst>
          </p:cNvPr>
          <p:cNvSpPr txBox="1"/>
          <p:nvPr/>
        </p:nvSpPr>
        <p:spPr>
          <a:xfrm>
            <a:off x="7110283" y="4350949"/>
            <a:ext cx="954107" cy="400110"/>
          </a:xfrm>
          <a:prstGeom prst="rect">
            <a:avLst/>
          </a:prstGeom>
          <a:solidFill>
            <a:schemeClr val="bg1">
              <a:lumMod val="85000"/>
            </a:schemeClr>
          </a:solidFill>
        </p:spPr>
        <p:txBody>
          <a:bodyPr wrap="none" rtlCol="0">
            <a:spAutoFit/>
          </a:bodyPr>
          <a:lstStyle/>
          <a:p>
            <a:r>
              <a:rPr kumimoji="1" lang="ja-JP" altLang="en-US" sz="2000" dirty="0">
                <a:solidFill>
                  <a:srgbClr val="0070C0"/>
                </a:solidFill>
              </a:rPr>
              <a:t>間接光</a:t>
            </a:r>
          </a:p>
        </p:txBody>
      </p:sp>
    </p:spTree>
    <p:extLst>
      <p:ext uri="{BB962C8B-B14F-4D97-AF65-F5344CB8AC3E}">
        <p14:creationId xmlns:p14="http://schemas.microsoft.com/office/powerpoint/2010/main" val="185696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81000"/>
            <a:ext cx="8686800" cy="841248"/>
          </a:xfrm>
        </p:spPr>
        <p:txBody>
          <a:bodyPr>
            <a:normAutofit/>
          </a:bodyPr>
          <a:lstStyle/>
          <a:p>
            <a:r>
              <a:rPr lang="ja-JP" altLang="en-US" dirty="0"/>
              <a:t>光の強弱</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2776"/>
            <a:ext cx="4762500" cy="316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13396" y="2207484"/>
            <a:ext cx="4781832" cy="3192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テキスト ボックス 4"/>
          <p:cNvSpPr txBox="1"/>
          <p:nvPr/>
        </p:nvSpPr>
        <p:spPr>
          <a:xfrm>
            <a:off x="899592" y="5373216"/>
            <a:ext cx="3254417" cy="584775"/>
          </a:xfrm>
          <a:prstGeom prst="rect">
            <a:avLst/>
          </a:prstGeom>
          <a:noFill/>
        </p:spPr>
        <p:txBody>
          <a:bodyPr wrap="none" rtlCol="0">
            <a:spAutoFit/>
          </a:bodyPr>
          <a:lstStyle/>
          <a:p>
            <a:r>
              <a:rPr kumimoji="1" lang="ja-JP" altLang="en-US" sz="3200" dirty="0">
                <a:latin typeface="HGP明朝B" panose="02020800000000000000" pitchFamily="18" charset="-128"/>
                <a:ea typeface="HGP明朝B" panose="02020800000000000000" pitchFamily="18" charset="-128"/>
              </a:rPr>
              <a:t>コントラスト（対比）</a:t>
            </a:r>
          </a:p>
        </p:txBody>
      </p:sp>
      <p:sp>
        <p:nvSpPr>
          <p:cNvPr id="7" name="フッター プレースホルダー 6"/>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solidFill>
                  <a:srgbClr val="FF0000"/>
                </a:solidFill>
              </a:rPr>
              <a:pPr/>
              <a:t>27</a:t>
            </a:fld>
            <a:endParaRPr kumimoji="1" lang="ja-JP" altLang="en-US" dirty="0">
              <a:solidFill>
                <a:srgbClr val="FF0000"/>
              </a:solidFill>
            </a:endParaRPr>
          </a:p>
        </p:txBody>
      </p:sp>
    </p:spTree>
    <p:extLst>
      <p:ext uri="{BB962C8B-B14F-4D97-AF65-F5344CB8AC3E}">
        <p14:creationId xmlns:p14="http://schemas.microsoft.com/office/powerpoint/2010/main" val="25489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normAutofit/>
          </a:bodyPr>
          <a:lstStyle/>
          <a:p>
            <a:r>
              <a:rPr lang="ja-JP" altLang="en-US" dirty="0"/>
              <a:t>光の強弱</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r="22732"/>
          <a:stretch/>
        </p:blipFill>
        <p:spPr>
          <a:xfrm>
            <a:off x="467544" y="1628800"/>
            <a:ext cx="5424799" cy="4352861"/>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stretch>
            <a:fillRect/>
          </a:stretch>
        </p:blipFill>
        <p:spPr>
          <a:xfrm>
            <a:off x="6516216" y="1615286"/>
            <a:ext cx="2232248" cy="4366375"/>
          </a:xfrm>
          <a:prstGeom prst="rect">
            <a:avLst/>
          </a:prstGeom>
          <a:ln>
            <a:noFill/>
          </a:ln>
          <a:effectLst>
            <a:outerShdw blurRad="292100" dist="139700" dir="2700000" algn="tl" rotWithShape="0">
              <a:srgbClr val="333333">
                <a:alpha val="65000"/>
              </a:srgbClr>
            </a:outerShdw>
          </a:effectLst>
        </p:spPr>
      </p:pic>
      <p:sp>
        <p:nvSpPr>
          <p:cNvPr id="6" name="フッター プレースホルダー 5"/>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pPr/>
              <a:t>28</a:t>
            </a:fld>
            <a:endParaRPr kumimoji="1" lang="ja-JP" altLang="en-US" dirty="0"/>
          </a:p>
        </p:txBody>
      </p:sp>
    </p:spTree>
    <p:extLst>
      <p:ext uri="{BB962C8B-B14F-4D97-AF65-F5344CB8AC3E}">
        <p14:creationId xmlns:p14="http://schemas.microsoft.com/office/powerpoint/2010/main" val="17580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normAutofit/>
          </a:bodyPr>
          <a:lstStyle/>
          <a:p>
            <a:r>
              <a:rPr lang="ja-JP" altLang="en-US" dirty="0"/>
              <a:t>光の強弱</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80" y="1298448"/>
            <a:ext cx="6696744" cy="5028736"/>
          </a:xfrm>
          <a:prstGeom prst="rect">
            <a:avLst/>
          </a:prstGeom>
          <a:ln>
            <a:noFill/>
          </a:ln>
          <a:effectLst>
            <a:outerShdw blurRad="292100" dist="139700" dir="2700000" algn="tl" rotWithShape="0">
              <a:srgbClr val="333333">
                <a:alpha val="65000"/>
              </a:srgbClr>
            </a:outerShdw>
          </a:effectLst>
        </p:spPr>
      </p:pic>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pPr/>
              <a:t>29</a:t>
            </a:fld>
            <a:endParaRPr kumimoji="1" lang="ja-JP" altLang="en-US" dirty="0"/>
          </a:p>
        </p:txBody>
      </p:sp>
    </p:spTree>
    <p:extLst>
      <p:ext uri="{BB962C8B-B14F-4D97-AF65-F5344CB8AC3E}">
        <p14:creationId xmlns:p14="http://schemas.microsoft.com/office/powerpoint/2010/main" val="49024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65423"/>
            <a:ext cx="8686800" cy="841248"/>
          </a:xfrm>
        </p:spPr>
        <p:txBody>
          <a:bodyPr/>
          <a:lstStyle/>
          <a:p>
            <a:r>
              <a:rPr lang="ja-JP" altLang="en-US" dirty="0">
                <a:latin typeface="HGP明朝B" panose="02020800000000000000" pitchFamily="18" charset="-128"/>
                <a:ea typeface="HGP明朝B" panose="02020800000000000000" pitchFamily="18" charset="-128"/>
              </a:rPr>
              <a:t>建築と照明の関係</a:t>
            </a:r>
            <a:endParaRPr kumimoji="1" lang="ja-JP" altLang="en-US" dirty="0">
              <a:latin typeface="HGP明朝B" panose="02020800000000000000" pitchFamily="18" charset="-128"/>
              <a:ea typeface="HGP明朝B" panose="02020800000000000000" pitchFamily="18" charset="-128"/>
            </a:endParaRPr>
          </a:p>
        </p:txBody>
      </p:sp>
      <p:sp>
        <p:nvSpPr>
          <p:cNvPr id="3" name="円/楕円 2"/>
          <p:cNvSpPr/>
          <p:nvPr/>
        </p:nvSpPr>
        <p:spPr>
          <a:xfrm>
            <a:off x="386483" y="1890089"/>
            <a:ext cx="4032448" cy="4032448"/>
          </a:xfrm>
          <a:prstGeom prst="ellipse">
            <a:avLst/>
          </a:prstGeom>
          <a:solidFill>
            <a:srgbClr val="F0A22E"/>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HGP明朝B" panose="02020800000000000000" pitchFamily="18" charset="-128"/>
                <a:ea typeface="HGP明朝B" panose="02020800000000000000" pitchFamily="18" charset="-128"/>
              </a:rPr>
              <a:t>建築設計</a:t>
            </a:r>
          </a:p>
        </p:txBody>
      </p:sp>
      <p:sp>
        <p:nvSpPr>
          <p:cNvPr id="4" name="円/楕円 3"/>
          <p:cNvSpPr/>
          <p:nvPr/>
        </p:nvSpPr>
        <p:spPr>
          <a:xfrm>
            <a:off x="6660232" y="3101338"/>
            <a:ext cx="1602920" cy="1609950"/>
          </a:xfrm>
          <a:prstGeom prst="ellipse">
            <a:avLst/>
          </a:prstGeom>
          <a:solidFill>
            <a:srgbClr val="92D050"/>
          </a:solidFill>
          <a:ln>
            <a:solidFill>
              <a:schemeClr val="bg1"/>
            </a:solidFill>
          </a:ln>
          <a:effectLst>
            <a:glow rad="622300">
              <a:srgbClr val="FFFF00">
                <a:alpha val="50000"/>
              </a:srgb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明朝B" panose="02020800000000000000" pitchFamily="18" charset="-128"/>
                <a:ea typeface="HGP明朝B" panose="02020800000000000000" pitchFamily="18" charset="-128"/>
              </a:rPr>
              <a:t>照明</a:t>
            </a:r>
            <a:endParaRPr kumimoji="1" lang="en-US" altLang="ja-JP" dirty="0">
              <a:solidFill>
                <a:schemeClr val="tx1"/>
              </a:solidFill>
              <a:latin typeface="HGP明朝B" panose="02020800000000000000" pitchFamily="18" charset="-128"/>
              <a:ea typeface="HGP明朝B" panose="02020800000000000000" pitchFamily="18" charset="-128"/>
            </a:endParaRPr>
          </a:p>
          <a:p>
            <a:pPr algn="ctr"/>
            <a:r>
              <a:rPr kumimoji="1" lang="ja-JP" altLang="en-US" dirty="0">
                <a:solidFill>
                  <a:schemeClr val="tx1"/>
                </a:solidFill>
                <a:latin typeface="HGP明朝B" panose="02020800000000000000" pitchFamily="18" charset="-128"/>
                <a:ea typeface="HGP明朝B" panose="02020800000000000000" pitchFamily="18" charset="-128"/>
              </a:rPr>
              <a:t>デザイン</a:t>
            </a:r>
          </a:p>
        </p:txBody>
      </p:sp>
      <p:cxnSp>
        <p:nvCxnSpPr>
          <p:cNvPr id="9" name="直線コネクタ 8"/>
          <p:cNvCxnSpPr/>
          <p:nvPr/>
        </p:nvCxnSpPr>
        <p:spPr>
          <a:xfrm>
            <a:off x="3275856" y="1988840"/>
            <a:ext cx="3827172" cy="100341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203848" y="4820367"/>
            <a:ext cx="3899180" cy="105690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6" name="フッター プレースホルダー 5"/>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5" name="スライド番号プレースホルダー 4"/>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3</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9472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81000"/>
            <a:ext cx="8686800" cy="841248"/>
          </a:xfrm>
        </p:spPr>
        <p:txBody>
          <a:bodyPr>
            <a:normAutofit/>
          </a:bodyPr>
          <a:lstStyle/>
          <a:p>
            <a:r>
              <a:rPr lang="ja-JP" altLang="en-US" dirty="0"/>
              <a:t>身近な建築化照明　（光の役割）</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0" y="1196752"/>
            <a:ext cx="8881048" cy="5472946"/>
          </a:xfrm>
          <a:prstGeom prst="rect">
            <a:avLst/>
          </a:prstGeom>
        </p:spPr>
      </p:pic>
      <p:sp>
        <p:nvSpPr>
          <p:cNvPr id="4" name="円/楕円 3"/>
          <p:cNvSpPr/>
          <p:nvPr/>
        </p:nvSpPr>
        <p:spPr>
          <a:xfrm>
            <a:off x="3491880" y="3068960"/>
            <a:ext cx="1800200" cy="1296144"/>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167844" y="1692556"/>
            <a:ext cx="648072" cy="345444"/>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491880" y="2132856"/>
            <a:ext cx="792088" cy="1584176"/>
          </a:xfrm>
          <a:prstGeom prst="straightConnector1">
            <a:avLst/>
          </a:prstGeom>
          <a:ln w="1905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3167844" y="2132856"/>
            <a:ext cx="324036" cy="1944216"/>
          </a:xfrm>
          <a:prstGeom prst="straightConnector1">
            <a:avLst/>
          </a:prstGeom>
          <a:ln w="1905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rot="9922773" flipV="1">
            <a:off x="4857191" y="4926321"/>
            <a:ext cx="1692188" cy="765130"/>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987824" y="4456584"/>
            <a:ext cx="1800200" cy="2133556"/>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35896" y="5790169"/>
            <a:ext cx="1723549" cy="461665"/>
          </a:xfrm>
          <a:prstGeom prst="rect">
            <a:avLst/>
          </a:prstGeom>
          <a:solidFill>
            <a:schemeClr val="bg1">
              <a:lumMod val="85000"/>
            </a:schemeClr>
          </a:solidFill>
        </p:spPr>
        <p:txBody>
          <a:bodyPr wrap="none" rtlCol="0">
            <a:spAutoFit/>
          </a:bodyPr>
          <a:lstStyle/>
          <a:p>
            <a:r>
              <a:rPr lang="ja-JP" altLang="en-US" sz="2400" dirty="0">
                <a:solidFill>
                  <a:srgbClr val="0070C0"/>
                </a:solidFill>
              </a:rPr>
              <a:t>誘い込む光</a:t>
            </a:r>
            <a:endParaRPr kumimoji="1" lang="ja-JP" altLang="en-US" sz="2400" dirty="0">
              <a:solidFill>
                <a:srgbClr val="0070C0"/>
              </a:solidFill>
            </a:endParaRPr>
          </a:p>
        </p:txBody>
      </p:sp>
      <p:sp>
        <p:nvSpPr>
          <p:cNvPr id="14" name="テキスト ボックス 13"/>
          <p:cNvSpPr txBox="1"/>
          <p:nvPr/>
        </p:nvSpPr>
        <p:spPr>
          <a:xfrm>
            <a:off x="4891970" y="3482241"/>
            <a:ext cx="800219" cy="461665"/>
          </a:xfrm>
          <a:prstGeom prst="rect">
            <a:avLst/>
          </a:prstGeom>
          <a:solidFill>
            <a:schemeClr val="bg1">
              <a:lumMod val="85000"/>
            </a:schemeClr>
          </a:solidFill>
        </p:spPr>
        <p:txBody>
          <a:bodyPr wrap="none" rtlCol="0">
            <a:spAutoFit/>
          </a:bodyPr>
          <a:lstStyle/>
          <a:p>
            <a:r>
              <a:rPr kumimoji="1" lang="ja-JP" altLang="en-US" sz="2400" dirty="0">
                <a:solidFill>
                  <a:srgbClr val="0070C0"/>
                </a:solidFill>
              </a:rPr>
              <a:t>演出</a:t>
            </a:r>
          </a:p>
        </p:txBody>
      </p:sp>
      <p:sp>
        <p:nvSpPr>
          <p:cNvPr id="15" name="テキスト ボックス 14"/>
          <p:cNvSpPr txBox="1"/>
          <p:nvPr/>
        </p:nvSpPr>
        <p:spPr>
          <a:xfrm>
            <a:off x="2347087" y="3310997"/>
            <a:ext cx="800219" cy="461665"/>
          </a:xfrm>
          <a:prstGeom prst="rect">
            <a:avLst/>
          </a:prstGeom>
          <a:solidFill>
            <a:schemeClr val="bg1">
              <a:lumMod val="85000"/>
            </a:schemeClr>
          </a:solidFill>
        </p:spPr>
        <p:txBody>
          <a:bodyPr wrap="none" rtlCol="0">
            <a:spAutoFit/>
          </a:bodyPr>
          <a:lstStyle/>
          <a:p>
            <a:r>
              <a:rPr kumimoji="1" lang="ja-JP" altLang="en-US" sz="2400" dirty="0">
                <a:solidFill>
                  <a:srgbClr val="0070C0"/>
                </a:solidFill>
              </a:rPr>
              <a:t>料理</a:t>
            </a:r>
          </a:p>
        </p:txBody>
      </p:sp>
      <p:sp>
        <p:nvSpPr>
          <p:cNvPr id="16" name="テキスト ボックス 15"/>
          <p:cNvSpPr txBox="1"/>
          <p:nvPr/>
        </p:nvSpPr>
        <p:spPr>
          <a:xfrm>
            <a:off x="5940152" y="1328316"/>
            <a:ext cx="2971894" cy="1938992"/>
          </a:xfrm>
          <a:prstGeom prst="rect">
            <a:avLst/>
          </a:prstGeom>
          <a:solidFill>
            <a:schemeClr val="bg1">
              <a:lumMod val="95000"/>
            </a:schemeClr>
          </a:solidFill>
        </p:spPr>
        <p:txBody>
          <a:bodyPr wrap="square" rtlCol="0">
            <a:spAutoFit/>
          </a:bodyPr>
          <a:lstStyle/>
          <a:p>
            <a:r>
              <a:rPr lang="en-US" altLang="ja-JP" sz="2400" dirty="0">
                <a:solidFill>
                  <a:srgbClr val="FF0000"/>
                </a:solidFill>
              </a:rPr>
              <a:t>2</a:t>
            </a:r>
            <a:r>
              <a:rPr lang="ja-JP" altLang="en-US" sz="2400" dirty="0">
                <a:solidFill>
                  <a:srgbClr val="FF0000"/>
                </a:solidFill>
              </a:rPr>
              <a:t>種類の光源</a:t>
            </a:r>
            <a:endParaRPr lang="en-US" altLang="ja-JP" sz="2400" dirty="0">
              <a:solidFill>
                <a:srgbClr val="FF0000"/>
              </a:solidFill>
            </a:endParaRPr>
          </a:p>
          <a:p>
            <a:r>
              <a:rPr kumimoji="1" lang="ja-JP" altLang="en-US" sz="2400" dirty="0">
                <a:solidFill>
                  <a:srgbClr val="0070C0"/>
                </a:solidFill>
              </a:rPr>
              <a:t>主張しない器具</a:t>
            </a:r>
            <a:endParaRPr kumimoji="1" lang="en-US" altLang="ja-JP" sz="2400" dirty="0">
              <a:solidFill>
                <a:srgbClr val="0070C0"/>
              </a:solidFill>
            </a:endParaRPr>
          </a:p>
          <a:p>
            <a:r>
              <a:rPr lang="ja-JP" altLang="en-US" sz="2400" dirty="0">
                <a:solidFill>
                  <a:srgbClr val="0070C0"/>
                </a:solidFill>
              </a:rPr>
              <a:t>取付位置</a:t>
            </a:r>
            <a:endParaRPr kumimoji="1" lang="en-US" altLang="ja-JP" sz="2400" dirty="0">
              <a:solidFill>
                <a:srgbClr val="0070C0"/>
              </a:solidFill>
            </a:endParaRPr>
          </a:p>
          <a:p>
            <a:r>
              <a:rPr lang="ja-JP" altLang="en-US" sz="2400" dirty="0">
                <a:solidFill>
                  <a:srgbClr val="0070C0"/>
                </a:solidFill>
              </a:rPr>
              <a:t>配光角度（広がり）</a:t>
            </a:r>
            <a:endParaRPr lang="en-US" altLang="ja-JP" sz="2400" dirty="0">
              <a:solidFill>
                <a:srgbClr val="0070C0"/>
              </a:solidFill>
            </a:endParaRPr>
          </a:p>
          <a:p>
            <a:r>
              <a:rPr lang="ja-JP" altLang="en-US" sz="2400" dirty="0">
                <a:solidFill>
                  <a:srgbClr val="0070C0"/>
                </a:solidFill>
              </a:rPr>
              <a:t>角度調整</a:t>
            </a:r>
            <a:endParaRPr kumimoji="1" lang="ja-JP" altLang="en-US" sz="2400" dirty="0">
              <a:solidFill>
                <a:srgbClr val="0070C0"/>
              </a:solidFill>
            </a:endParaRPr>
          </a:p>
        </p:txBody>
      </p:sp>
      <p:sp>
        <p:nvSpPr>
          <p:cNvPr id="8" name="フッター プレースホルダー 7"/>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6" name="スライド番号プレースホルダー 5"/>
          <p:cNvSpPr>
            <a:spLocks noGrp="1"/>
          </p:cNvSpPr>
          <p:nvPr>
            <p:ph type="sldNum" sz="quarter" idx="12"/>
          </p:nvPr>
        </p:nvSpPr>
        <p:spPr/>
        <p:txBody>
          <a:bodyPr/>
          <a:lstStyle/>
          <a:p>
            <a:fld id="{D511D9AA-76DF-495D-A1DC-6B3B8728DC52}" type="slidenum">
              <a:rPr kumimoji="1" lang="ja-JP" altLang="en-US" smtClean="0">
                <a:solidFill>
                  <a:srgbClr val="FF0000"/>
                </a:solidFill>
              </a:rPr>
              <a:pPr/>
              <a:t>30</a:t>
            </a:fld>
            <a:endParaRPr kumimoji="1" lang="ja-JP" altLang="en-US" dirty="0">
              <a:solidFill>
                <a:srgbClr val="FF0000"/>
              </a:solidFill>
            </a:endParaRPr>
          </a:p>
        </p:txBody>
      </p:sp>
    </p:spTree>
    <p:extLst>
      <p:ext uri="{BB962C8B-B14F-4D97-AF65-F5344CB8AC3E}">
        <p14:creationId xmlns:p14="http://schemas.microsoft.com/office/powerpoint/2010/main" val="25472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81000"/>
            <a:ext cx="8686800" cy="841248"/>
          </a:xfrm>
        </p:spPr>
        <p:txBody>
          <a:bodyPr>
            <a:normAutofit/>
          </a:bodyPr>
          <a:lstStyle/>
          <a:p>
            <a:r>
              <a:rPr lang="ja-JP" altLang="en-US" dirty="0"/>
              <a:t>身近な建築化照明　（上島珈琲）</a:t>
            </a:r>
            <a:endParaRPr kumimoji="1" lang="ja-JP" altLang="en-US" dirty="0"/>
          </a:p>
        </p:txBody>
      </p:sp>
      <p:pic>
        <p:nvPicPr>
          <p:cNvPr id="1026" name="Picture 2" descr="http://tabelog.com/imgview/original?id=r5265220342958"/>
          <p:cNvPicPr>
            <a:picLocks noChangeAspect="1" noChangeArrowheads="1"/>
          </p:cNvPicPr>
          <p:nvPr/>
        </p:nvPicPr>
        <p:blipFill rotWithShape="1">
          <a:blip r:embed="rId2">
            <a:extLst>
              <a:ext uri="{28A0092B-C50C-407E-A947-70E740481C1C}">
                <a14:useLocalDpi xmlns:a14="http://schemas.microsoft.com/office/drawing/2010/main" val="0"/>
              </a:ext>
            </a:extLst>
          </a:blip>
          <a:srcRect l="6710" t="5594" r="-6710" b="12734"/>
          <a:stretch/>
        </p:blipFill>
        <p:spPr bwMode="auto">
          <a:xfrm>
            <a:off x="434752" y="1342653"/>
            <a:ext cx="8584657"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pPr/>
              <a:t>31</a:t>
            </a:fld>
            <a:endParaRPr kumimoji="1" lang="ja-JP" altLang="en-US" dirty="0"/>
          </a:p>
        </p:txBody>
      </p:sp>
    </p:spTree>
    <p:extLst>
      <p:ext uri="{BB962C8B-B14F-4D97-AF65-F5344CB8AC3E}">
        <p14:creationId xmlns:p14="http://schemas.microsoft.com/office/powerpoint/2010/main" val="1310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409575"/>
            <a:ext cx="8686800" cy="841248"/>
          </a:xfrm>
        </p:spPr>
        <p:txBody>
          <a:bodyPr>
            <a:normAutofit/>
          </a:bodyPr>
          <a:lstStyle/>
          <a:p>
            <a:r>
              <a:rPr lang="ja-JP" altLang="en-US" dirty="0"/>
              <a:t>身近な建築化照明　（上島珈琲）</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2776"/>
            <a:ext cx="7848872" cy="5232581"/>
          </a:xfrm>
          <a:prstGeom prst="rect">
            <a:avLst/>
          </a:prstGeom>
        </p:spPr>
      </p:pic>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pPr/>
              <a:t>32</a:t>
            </a:fld>
            <a:endParaRPr kumimoji="1" lang="ja-JP" altLang="en-US" dirty="0"/>
          </a:p>
        </p:txBody>
      </p:sp>
    </p:spTree>
    <p:extLst>
      <p:ext uri="{BB962C8B-B14F-4D97-AF65-F5344CB8AC3E}">
        <p14:creationId xmlns:p14="http://schemas.microsoft.com/office/powerpoint/2010/main" val="2269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normAutofit/>
          </a:bodyPr>
          <a:lstStyle/>
          <a:p>
            <a:r>
              <a:rPr lang="ja-JP" altLang="en-US" dirty="0"/>
              <a:t>身近な建築化照明　（上島珈琲）</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556792"/>
            <a:ext cx="7048500" cy="4699000"/>
          </a:xfrm>
          <a:prstGeom prst="rect">
            <a:avLst/>
          </a:prstGeom>
        </p:spPr>
      </p:pic>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pPr/>
              <a:t>33</a:t>
            </a:fld>
            <a:endParaRPr kumimoji="1" lang="ja-JP" altLang="en-US" dirty="0"/>
          </a:p>
        </p:txBody>
      </p:sp>
    </p:spTree>
    <p:extLst>
      <p:ext uri="{BB962C8B-B14F-4D97-AF65-F5344CB8AC3E}">
        <p14:creationId xmlns:p14="http://schemas.microsoft.com/office/powerpoint/2010/main" val="197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82121-3A3B-434A-800F-FE50D4956B54}"/>
              </a:ext>
            </a:extLst>
          </p:cNvPr>
          <p:cNvSpPr>
            <a:spLocks noGrp="1"/>
          </p:cNvSpPr>
          <p:nvPr>
            <p:ph type="title"/>
          </p:nvPr>
        </p:nvSpPr>
        <p:spPr>
          <a:xfrm>
            <a:off x="301752" y="381000"/>
            <a:ext cx="8686800" cy="841248"/>
          </a:xfrm>
        </p:spPr>
        <p:txBody>
          <a:bodyPr/>
          <a:lstStyle/>
          <a:p>
            <a:r>
              <a:rPr kumimoji="1" lang="ja-JP" altLang="en-US" dirty="0"/>
              <a:t>カットオフ　失敗</a:t>
            </a:r>
          </a:p>
        </p:txBody>
      </p:sp>
      <p:sp>
        <p:nvSpPr>
          <p:cNvPr id="3" name="フッター プレースホルダー 2">
            <a:extLst>
              <a:ext uri="{FF2B5EF4-FFF2-40B4-BE49-F238E27FC236}">
                <a16:creationId xmlns:a16="http://schemas.microsoft.com/office/drawing/2014/main" id="{BD3526BD-0115-4515-ABA0-98D8C25D6AE3}"/>
              </a:ext>
            </a:extLst>
          </p:cNvPr>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dirty="0"/>
          </a:p>
        </p:txBody>
      </p:sp>
      <p:sp>
        <p:nvSpPr>
          <p:cNvPr id="4" name="スライド番号プレースホルダー 3">
            <a:extLst>
              <a:ext uri="{FF2B5EF4-FFF2-40B4-BE49-F238E27FC236}">
                <a16:creationId xmlns:a16="http://schemas.microsoft.com/office/drawing/2014/main" id="{D0F43766-0C43-404E-85E3-593D36D6B700}"/>
              </a:ext>
            </a:extLst>
          </p:cNvPr>
          <p:cNvSpPr>
            <a:spLocks noGrp="1"/>
          </p:cNvSpPr>
          <p:nvPr>
            <p:ph type="sldNum" sz="quarter" idx="12"/>
          </p:nvPr>
        </p:nvSpPr>
        <p:spPr/>
        <p:txBody>
          <a:bodyPr/>
          <a:lstStyle/>
          <a:p>
            <a:fld id="{D511D9AA-76DF-495D-A1DC-6B3B8728DC52}" type="slidenum">
              <a:rPr kumimoji="1" lang="ja-JP" altLang="en-US" smtClean="0"/>
              <a:pPr/>
              <a:t>34</a:t>
            </a:fld>
            <a:endParaRPr kumimoji="1" lang="ja-JP" altLang="en-US" dirty="0"/>
          </a:p>
        </p:txBody>
      </p:sp>
      <p:pic>
        <p:nvPicPr>
          <p:cNvPr id="6" name="図 5">
            <a:extLst>
              <a:ext uri="{FF2B5EF4-FFF2-40B4-BE49-F238E27FC236}">
                <a16:creationId xmlns:a16="http://schemas.microsoft.com/office/drawing/2014/main" id="{23DAD329-7F55-4392-914F-0DFEBAEDAF72}"/>
              </a:ext>
            </a:extLst>
          </p:cNvPr>
          <p:cNvPicPr>
            <a:picLocks noChangeAspect="1"/>
          </p:cNvPicPr>
          <p:nvPr/>
        </p:nvPicPr>
        <p:blipFill>
          <a:blip r:embed="rId2"/>
          <a:stretch>
            <a:fillRect/>
          </a:stretch>
        </p:blipFill>
        <p:spPr>
          <a:xfrm>
            <a:off x="631776" y="1240007"/>
            <a:ext cx="7632848" cy="5422716"/>
          </a:xfrm>
          <a:prstGeom prst="rect">
            <a:avLst/>
          </a:prstGeom>
        </p:spPr>
      </p:pic>
    </p:spTree>
    <p:extLst>
      <p:ext uri="{BB962C8B-B14F-4D97-AF65-F5344CB8AC3E}">
        <p14:creationId xmlns:p14="http://schemas.microsoft.com/office/powerpoint/2010/main" val="2387068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390525"/>
            <a:ext cx="8686800" cy="841248"/>
          </a:xfrm>
        </p:spPr>
        <p:txBody>
          <a:bodyPr>
            <a:normAutofit/>
          </a:bodyPr>
          <a:lstStyle/>
          <a:p>
            <a:r>
              <a:rPr lang="ja-JP" altLang="en-US" dirty="0"/>
              <a:t>身近な建築化照明（上島珈琲）</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98448"/>
            <a:ext cx="8064896" cy="5376597"/>
          </a:xfrm>
          <a:prstGeom prst="rect">
            <a:avLst/>
          </a:prstGeom>
        </p:spPr>
      </p:pic>
      <p:sp>
        <p:nvSpPr>
          <p:cNvPr id="5" name="フッター プレースホルダー 4"/>
          <p:cNvSpPr>
            <a:spLocks noGrp="1"/>
          </p:cNvSpPr>
          <p:nvPr>
            <p:ph type="ftr" sz="quarter" idx="11"/>
          </p:nvPr>
        </p:nvSpPr>
        <p:spPr/>
        <p:txBody>
          <a:bodyPr/>
          <a:lstStyle/>
          <a:p>
            <a:r>
              <a:rPr kumimoji="1" lang="ja-JP" altLang="en-US"/>
              <a:t>株式会社灯り計画　</a:t>
            </a:r>
            <a:r>
              <a:rPr kumimoji="1" lang="en-US" altLang="ja-JP"/>
              <a:t>Lighting</a:t>
            </a:r>
            <a:r>
              <a:rPr kumimoji="1" lang="ja-JP" altLang="en-US"/>
              <a:t>　</a:t>
            </a:r>
            <a:r>
              <a:rPr kumimoji="1" lang="en-US" altLang="ja-JP"/>
              <a:t>Planning</a:t>
            </a:r>
            <a:r>
              <a:rPr kumimoji="1" lang="ja-JP" altLang="en-US"/>
              <a:t>　</a:t>
            </a:r>
            <a:r>
              <a:rPr kumimoji="1" lang="en-US" altLang="ja-JP"/>
              <a:t>Office</a:t>
            </a:r>
            <a:endParaRPr kumimoji="1" lang="ja-JP" altLang="en-US"/>
          </a:p>
        </p:txBody>
      </p:sp>
      <p:sp>
        <p:nvSpPr>
          <p:cNvPr id="4" name="スライド番号プレースホルダー 3"/>
          <p:cNvSpPr>
            <a:spLocks noGrp="1"/>
          </p:cNvSpPr>
          <p:nvPr>
            <p:ph type="sldNum" sz="quarter" idx="12"/>
          </p:nvPr>
        </p:nvSpPr>
        <p:spPr/>
        <p:txBody>
          <a:bodyPr/>
          <a:lstStyle/>
          <a:p>
            <a:fld id="{D511D9AA-76DF-495D-A1DC-6B3B8728DC52}" type="slidenum">
              <a:rPr kumimoji="1" lang="ja-JP" altLang="en-US" smtClean="0"/>
              <a:pPr/>
              <a:t>35</a:t>
            </a:fld>
            <a:endParaRPr kumimoji="1" lang="ja-JP" altLang="en-US" dirty="0"/>
          </a:p>
        </p:txBody>
      </p:sp>
    </p:spTree>
    <p:extLst>
      <p:ext uri="{BB962C8B-B14F-4D97-AF65-F5344CB8AC3E}">
        <p14:creationId xmlns:p14="http://schemas.microsoft.com/office/powerpoint/2010/main" val="279751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36443" y="5272945"/>
            <a:ext cx="4818322"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ja-JP" altLang="en-US" sz="2000" dirty="0">
                <a:latin typeface="HGP明朝B" panose="02020800000000000000" pitchFamily="18" charset="-128"/>
                <a:ea typeface="HGP明朝B" panose="02020800000000000000" pitchFamily="18" charset="-128"/>
              </a:rPr>
              <a:t>空間デザイン、プランニング</a:t>
            </a:r>
            <a:endParaRPr kumimoji="1" lang="ja-JP" altLang="en-US" sz="2000" dirty="0">
              <a:latin typeface="HGP明朝B" panose="02020800000000000000" pitchFamily="18" charset="-128"/>
              <a:ea typeface="HGP明朝B" panose="02020800000000000000" pitchFamily="18" charset="-128"/>
            </a:endParaRPr>
          </a:p>
        </p:txBody>
      </p:sp>
      <p:sp>
        <p:nvSpPr>
          <p:cNvPr id="2" name="タイトル 1"/>
          <p:cNvSpPr>
            <a:spLocks noGrp="1"/>
          </p:cNvSpPr>
          <p:nvPr>
            <p:ph type="title"/>
          </p:nvPr>
        </p:nvSpPr>
        <p:spPr>
          <a:xfrm>
            <a:off x="301752" y="400050"/>
            <a:ext cx="8686800" cy="841248"/>
          </a:xfrm>
        </p:spPr>
        <p:txBody>
          <a:bodyPr/>
          <a:lstStyle/>
          <a:p>
            <a:r>
              <a:rPr lang="ja-JP" altLang="en-US" dirty="0">
                <a:latin typeface="HGP明朝B" panose="02020800000000000000" pitchFamily="18" charset="-128"/>
                <a:ea typeface="HGP明朝B" panose="02020800000000000000" pitchFamily="18" charset="-128"/>
              </a:rPr>
              <a:t>照明デザイナー・プランナー</a:t>
            </a:r>
            <a:endParaRPr kumimoji="1" lang="ja-JP" altLang="en-US" dirty="0">
              <a:latin typeface="HGP明朝B" panose="02020800000000000000" pitchFamily="18" charset="-128"/>
              <a:ea typeface="HGP明朝B" panose="02020800000000000000" pitchFamily="18" charset="-128"/>
            </a:endParaRPr>
          </a:p>
        </p:txBody>
      </p:sp>
      <p:sp>
        <p:nvSpPr>
          <p:cNvPr id="12" name="円/楕円 11"/>
          <p:cNvSpPr/>
          <p:nvPr/>
        </p:nvSpPr>
        <p:spPr>
          <a:xfrm>
            <a:off x="4060254" y="2751438"/>
            <a:ext cx="1617443" cy="1617443"/>
          </a:xfrm>
          <a:prstGeom prst="ellipse">
            <a:avLst/>
          </a:prstGeom>
          <a:pattFill prst="wdUpDiag">
            <a:fgClr>
              <a:schemeClr val="bg1"/>
            </a:fgClr>
            <a:bgClr>
              <a:schemeClr val="tx1"/>
            </a:bgClr>
          </a:patt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13" name="円/楕円 12"/>
          <p:cNvSpPr/>
          <p:nvPr/>
        </p:nvSpPr>
        <p:spPr>
          <a:xfrm>
            <a:off x="4639755" y="1653864"/>
            <a:ext cx="3104706" cy="3104706"/>
          </a:xfrm>
          <a:prstGeom prst="ellipse">
            <a:avLst/>
          </a:prstGeom>
          <a:solidFill>
            <a:srgbClr val="8697DE">
              <a:alpha val="45000"/>
            </a:srgb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6" name="テキスト ボックス 5"/>
          <p:cNvSpPr txBox="1"/>
          <p:nvPr/>
        </p:nvSpPr>
        <p:spPr>
          <a:xfrm>
            <a:off x="5076398" y="1979011"/>
            <a:ext cx="3720890" cy="1077218"/>
          </a:xfrm>
          <a:prstGeom prst="rect">
            <a:avLst/>
          </a:prstGeom>
          <a:noFill/>
        </p:spPr>
        <p:txBody>
          <a:bodyPr wrap="none" rtlCol="0">
            <a:spAutoFit/>
          </a:bodyPr>
          <a:lstStyle/>
          <a:p>
            <a:pPr lvl="1" algn="ctr"/>
            <a:r>
              <a:rPr lang="ja-JP" altLang="en-US" sz="3200" dirty="0">
                <a:latin typeface="HGP明朝B" panose="02020800000000000000" pitchFamily="18" charset="-128"/>
                <a:ea typeface="HGP明朝B" panose="02020800000000000000" pitchFamily="18" charset="-128"/>
              </a:rPr>
              <a:t>プロダクトデザイン</a:t>
            </a:r>
            <a:endParaRPr lang="en-US" altLang="ja-JP" sz="3200" dirty="0">
              <a:latin typeface="HGP明朝B" panose="02020800000000000000" pitchFamily="18" charset="-128"/>
              <a:ea typeface="HGP明朝B" panose="02020800000000000000" pitchFamily="18" charset="-128"/>
            </a:endParaRPr>
          </a:p>
          <a:p>
            <a:pPr lvl="1" algn="ctr"/>
            <a:r>
              <a:rPr lang="ja-JP" altLang="en-US" sz="3200" dirty="0">
                <a:latin typeface="HGP明朝B" panose="02020800000000000000" pitchFamily="18" charset="-128"/>
                <a:ea typeface="HGP明朝B" panose="02020800000000000000" pitchFamily="18" charset="-128"/>
              </a:rPr>
              <a:t>（意匠照明）</a:t>
            </a:r>
            <a:endParaRPr kumimoji="1" lang="ja-JP" altLang="en-US" sz="3200" dirty="0">
              <a:latin typeface="HGP明朝B" panose="02020800000000000000" pitchFamily="18" charset="-128"/>
              <a:ea typeface="HGP明朝B" panose="02020800000000000000" pitchFamily="18" charset="-128"/>
            </a:endParaRPr>
          </a:p>
        </p:txBody>
      </p:sp>
      <p:sp>
        <p:nvSpPr>
          <p:cNvPr id="11" name="円/楕円 10"/>
          <p:cNvSpPr/>
          <p:nvPr/>
        </p:nvSpPr>
        <p:spPr>
          <a:xfrm>
            <a:off x="882547" y="1500899"/>
            <a:ext cx="3499837" cy="3499837"/>
          </a:xfrm>
          <a:prstGeom prst="ellipse">
            <a:avLst/>
          </a:prstGeom>
          <a:solidFill>
            <a:srgbClr val="92D050">
              <a:alpha val="45000"/>
            </a:srgb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5" name="テキスト ボックス 4"/>
          <p:cNvSpPr txBox="1"/>
          <p:nvPr/>
        </p:nvSpPr>
        <p:spPr>
          <a:xfrm>
            <a:off x="98772" y="3190938"/>
            <a:ext cx="2888931" cy="1077218"/>
          </a:xfrm>
          <a:prstGeom prst="rect">
            <a:avLst/>
          </a:prstGeom>
          <a:noFill/>
        </p:spPr>
        <p:txBody>
          <a:bodyPr wrap="none" rtlCol="0">
            <a:spAutoFit/>
          </a:bodyPr>
          <a:lstStyle/>
          <a:p>
            <a:pPr algn="ctr"/>
            <a:r>
              <a:rPr kumimoji="1" lang="ja-JP" altLang="en-US" sz="3200" dirty="0">
                <a:latin typeface="HGP明朝B" panose="02020800000000000000" pitchFamily="18" charset="-128"/>
                <a:ea typeface="HGP明朝B" panose="02020800000000000000" pitchFamily="18" charset="-128"/>
              </a:rPr>
              <a:t>舞台照明</a:t>
            </a:r>
            <a:endParaRPr kumimoji="1" lang="en-US" altLang="ja-JP" sz="3200" dirty="0">
              <a:latin typeface="HGP明朝B" panose="02020800000000000000" pitchFamily="18" charset="-128"/>
              <a:ea typeface="HGP明朝B" panose="02020800000000000000" pitchFamily="18" charset="-128"/>
            </a:endParaRPr>
          </a:p>
          <a:p>
            <a:pPr algn="ctr"/>
            <a:r>
              <a:rPr kumimoji="1" lang="ja-JP" altLang="en-US" sz="3200" dirty="0">
                <a:latin typeface="HGP明朝B" panose="02020800000000000000" pitchFamily="18" charset="-128"/>
                <a:ea typeface="HGP明朝B" panose="02020800000000000000" pitchFamily="18" charset="-128"/>
              </a:rPr>
              <a:t>（演出デザイン）</a:t>
            </a:r>
          </a:p>
        </p:txBody>
      </p:sp>
      <p:cxnSp>
        <p:nvCxnSpPr>
          <p:cNvPr id="16" name="直線コネクタ 15"/>
          <p:cNvCxnSpPr/>
          <p:nvPr/>
        </p:nvCxnSpPr>
        <p:spPr>
          <a:xfrm flipH="1">
            <a:off x="2267744" y="3250817"/>
            <a:ext cx="1792510" cy="1918182"/>
          </a:xfrm>
          <a:prstGeom prst="line">
            <a:avLst/>
          </a:prstGeom>
          <a:ln w="28575" cmpd="sng">
            <a:solidFill>
              <a:srgbClr val="FF0000">
                <a:alpha val="94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90348" y="3258190"/>
            <a:ext cx="1246495" cy="1962782"/>
          </a:xfrm>
          <a:prstGeom prst="line">
            <a:avLst/>
          </a:prstGeom>
          <a:ln w="28575" cmpd="sng">
            <a:solidFill>
              <a:srgbClr val="FF0000">
                <a:alpha val="94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4008813" y="5836486"/>
            <a:ext cx="1261884"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kumimoji="1" lang="ja-JP" altLang="en-US" sz="2800" dirty="0">
                <a:latin typeface="HGP明朝B" panose="02020800000000000000" pitchFamily="18" charset="-128"/>
                <a:ea typeface="HGP明朝B" panose="02020800000000000000" pitchFamily="18" charset="-128"/>
              </a:rPr>
              <a:t>光環境</a:t>
            </a:r>
          </a:p>
        </p:txBody>
      </p:sp>
      <p:sp>
        <p:nvSpPr>
          <p:cNvPr id="8" name="テキスト ボックス 7"/>
          <p:cNvSpPr txBox="1"/>
          <p:nvPr/>
        </p:nvSpPr>
        <p:spPr>
          <a:xfrm>
            <a:off x="7225234" y="5168999"/>
            <a:ext cx="1665841" cy="1477328"/>
          </a:xfrm>
          <a:prstGeom prst="rect">
            <a:avLst/>
          </a:prstGeom>
          <a:noFill/>
        </p:spPr>
        <p:txBody>
          <a:bodyPr wrap="none" rtlCol="0">
            <a:spAutoFit/>
          </a:bodyPr>
          <a:lstStyle/>
          <a:p>
            <a:r>
              <a:rPr kumimoji="1" lang="ja-JP" altLang="en-US" dirty="0">
                <a:latin typeface="HGP明朝B" panose="02020800000000000000" pitchFamily="18" charset="-128"/>
                <a:ea typeface="HGP明朝B" panose="02020800000000000000" pitchFamily="18" charset="-128"/>
              </a:rPr>
              <a:t>カラー（</a:t>
            </a:r>
            <a:r>
              <a:rPr kumimoji="1" lang="en-US" altLang="ja-JP" dirty="0">
                <a:latin typeface="HGP明朝B" panose="02020800000000000000" pitchFamily="18" charset="-128"/>
                <a:ea typeface="HGP明朝B" panose="02020800000000000000" pitchFamily="18" charset="-128"/>
              </a:rPr>
              <a:t>RGBW</a:t>
            </a:r>
            <a:r>
              <a:rPr kumimoji="1" lang="ja-JP" altLang="en-US" dirty="0">
                <a:latin typeface="HGP明朝B" panose="02020800000000000000" pitchFamily="18" charset="-128"/>
                <a:ea typeface="HGP明朝B" panose="02020800000000000000" pitchFamily="18" charset="-128"/>
              </a:rPr>
              <a:t>）</a:t>
            </a:r>
            <a:endParaRPr kumimoji="1" lang="en-US" altLang="ja-JP" dirty="0">
              <a:latin typeface="HGP明朝B" panose="02020800000000000000" pitchFamily="18" charset="-128"/>
              <a:ea typeface="HGP明朝B" panose="02020800000000000000" pitchFamily="18" charset="-128"/>
            </a:endParaRPr>
          </a:p>
          <a:p>
            <a:r>
              <a:rPr kumimoji="1" lang="ja-JP" altLang="en-US" dirty="0">
                <a:latin typeface="HGP明朝B" panose="02020800000000000000" pitchFamily="18" charset="-128"/>
                <a:ea typeface="HGP明朝B" panose="02020800000000000000" pitchFamily="18" charset="-128"/>
              </a:rPr>
              <a:t>調光</a:t>
            </a:r>
            <a:endParaRPr kumimoji="1" lang="en-US" altLang="ja-JP" dirty="0">
              <a:latin typeface="HGP明朝B" panose="02020800000000000000" pitchFamily="18" charset="-128"/>
              <a:ea typeface="HGP明朝B" panose="02020800000000000000" pitchFamily="18" charset="-128"/>
            </a:endParaRPr>
          </a:p>
          <a:p>
            <a:r>
              <a:rPr kumimoji="1" lang="ja-JP" altLang="en-US" dirty="0">
                <a:latin typeface="HGP明朝B" panose="02020800000000000000" pitchFamily="18" charset="-128"/>
                <a:ea typeface="HGP明朝B" panose="02020800000000000000" pitchFamily="18" charset="-128"/>
              </a:rPr>
              <a:t>（</a:t>
            </a:r>
            <a:r>
              <a:rPr kumimoji="1" lang="en-US" altLang="ja-JP" dirty="0">
                <a:latin typeface="HGP明朝B" panose="02020800000000000000" pitchFamily="18" charset="-128"/>
                <a:ea typeface="HGP明朝B" panose="02020800000000000000" pitchFamily="18" charset="-128"/>
              </a:rPr>
              <a:t>PWM</a:t>
            </a:r>
            <a:r>
              <a:rPr kumimoji="1" lang="ja-JP" altLang="en-US" dirty="0">
                <a:latin typeface="HGP明朝B" panose="02020800000000000000" pitchFamily="18" charset="-128"/>
                <a:ea typeface="HGP明朝B" panose="02020800000000000000" pitchFamily="18" charset="-128"/>
              </a:rPr>
              <a:t>、位相）</a:t>
            </a:r>
            <a:endParaRPr kumimoji="1" lang="en-US" altLang="ja-JP" dirty="0">
              <a:latin typeface="HGP明朝B" panose="02020800000000000000" pitchFamily="18" charset="-128"/>
              <a:ea typeface="HGP明朝B" panose="02020800000000000000" pitchFamily="18" charset="-128"/>
            </a:endParaRPr>
          </a:p>
          <a:p>
            <a:r>
              <a:rPr kumimoji="1" lang="ja-JP" altLang="en-US" dirty="0">
                <a:latin typeface="HGP明朝B" panose="02020800000000000000" pitchFamily="18" charset="-128"/>
                <a:ea typeface="HGP明朝B" panose="02020800000000000000" pitchFamily="18" charset="-128"/>
              </a:rPr>
              <a:t>制御</a:t>
            </a:r>
            <a:endParaRPr kumimoji="1" lang="en-US" altLang="ja-JP" dirty="0">
              <a:latin typeface="HGP明朝B" panose="02020800000000000000" pitchFamily="18" charset="-128"/>
              <a:ea typeface="HGP明朝B" panose="02020800000000000000" pitchFamily="18" charset="-128"/>
            </a:endParaRPr>
          </a:p>
          <a:p>
            <a:r>
              <a:rPr kumimoji="1" lang="ja-JP" altLang="en-US" dirty="0">
                <a:latin typeface="HGP明朝B" panose="02020800000000000000" pitchFamily="18" charset="-128"/>
                <a:ea typeface="HGP明朝B" panose="02020800000000000000" pitchFamily="18" charset="-128"/>
              </a:rPr>
              <a:t>（センサー）</a:t>
            </a:r>
          </a:p>
        </p:txBody>
      </p:sp>
      <p:sp>
        <p:nvSpPr>
          <p:cNvPr id="10" name="フッター プレースホルダー 9"/>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4</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65947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827584" y="2708920"/>
            <a:ext cx="1944216" cy="1872208"/>
          </a:xfrm>
          <a:prstGeom prst="ellipse">
            <a:avLst/>
          </a:prstGeom>
          <a:solidFill>
            <a:srgbClr val="F0A22E"/>
          </a:solidFill>
          <a:ln>
            <a:solidFill>
              <a:schemeClr val="accent6">
                <a:lumMod val="75000"/>
              </a:schemeClr>
            </a:solidFill>
          </a:ln>
          <a:effectLst>
            <a:glow rad="1905000">
              <a:srgbClr val="FFFF00">
                <a:alpha val="73000"/>
              </a:srgbClr>
            </a:glow>
            <a:softEdge rad="7620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latin typeface="HGP明朝B" panose="02020800000000000000" pitchFamily="18" charset="-128"/>
                <a:ea typeface="HGP明朝B" panose="02020800000000000000" pitchFamily="18" charset="-128"/>
              </a:rPr>
              <a:t>光</a:t>
            </a:r>
            <a:r>
              <a:rPr kumimoji="1" lang="ja-JP" altLang="en-US" dirty="0">
                <a:latin typeface="HGP明朝B" panose="02020800000000000000" pitchFamily="18" charset="-128"/>
                <a:ea typeface="HGP明朝B" panose="02020800000000000000" pitchFamily="18" charset="-128"/>
              </a:rPr>
              <a:t>は</a:t>
            </a:r>
          </a:p>
        </p:txBody>
      </p:sp>
      <p:sp>
        <p:nvSpPr>
          <p:cNvPr id="5" name="テキスト ボックス 4"/>
          <p:cNvSpPr txBox="1"/>
          <p:nvPr/>
        </p:nvSpPr>
        <p:spPr>
          <a:xfrm>
            <a:off x="2915816" y="3460358"/>
            <a:ext cx="1152128" cy="369332"/>
          </a:xfrm>
          <a:prstGeom prst="rect">
            <a:avLst/>
          </a:prstGeom>
          <a:noFill/>
        </p:spPr>
        <p:txBody>
          <a:bodyPr wrap="square" rtlCol="0">
            <a:spAutoFit/>
          </a:bodyPr>
          <a:lstStyle/>
          <a:p>
            <a:r>
              <a:rPr kumimoji="1" lang="ja-JP" altLang="en-US" dirty="0">
                <a:solidFill>
                  <a:schemeClr val="accent6">
                    <a:lumMod val="75000"/>
                  </a:schemeClr>
                </a:solidFill>
                <a:latin typeface="HGP明朝B" panose="02020800000000000000" pitchFamily="18" charset="-128"/>
                <a:ea typeface="HGP明朝B" panose="02020800000000000000" pitchFamily="18" charset="-128"/>
              </a:rPr>
              <a:t>●●●</a:t>
            </a:r>
          </a:p>
        </p:txBody>
      </p:sp>
      <p:sp>
        <p:nvSpPr>
          <p:cNvPr id="7" name="テキスト ボックス 6"/>
          <p:cNvSpPr txBox="1"/>
          <p:nvPr/>
        </p:nvSpPr>
        <p:spPr>
          <a:xfrm>
            <a:off x="3059832" y="1154014"/>
            <a:ext cx="2339102"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400" dirty="0">
                <a:latin typeface="HGP明朝B" panose="02020800000000000000" pitchFamily="18" charset="-128"/>
                <a:ea typeface="HGP明朝B" panose="02020800000000000000" pitchFamily="18" charset="-128"/>
              </a:rPr>
              <a:t>空間演出（全体）</a:t>
            </a:r>
          </a:p>
        </p:txBody>
      </p:sp>
      <p:sp>
        <p:nvSpPr>
          <p:cNvPr id="9" name="テキスト ボックス 8"/>
          <p:cNvSpPr txBox="1"/>
          <p:nvPr/>
        </p:nvSpPr>
        <p:spPr>
          <a:xfrm>
            <a:off x="5846072" y="1154014"/>
            <a:ext cx="2646878"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ディティール（細部）</a:t>
            </a:r>
            <a:endParaRPr kumimoji="1" lang="ja-JP" altLang="en-US" sz="2400" dirty="0">
              <a:latin typeface="HGP明朝B" panose="02020800000000000000" pitchFamily="18" charset="-128"/>
              <a:ea typeface="HGP明朝B" panose="02020800000000000000" pitchFamily="18" charset="-128"/>
            </a:endParaRPr>
          </a:p>
        </p:txBody>
      </p:sp>
      <p:sp>
        <p:nvSpPr>
          <p:cNvPr id="10" name="テキスト ボックス 9"/>
          <p:cNvSpPr txBox="1"/>
          <p:nvPr/>
        </p:nvSpPr>
        <p:spPr>
          <a:xfrm>
            <a:off x="4746615" y="1725200"/>
            <a:ext cx="800219"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素材</a:t>
            </a:r>
            <a:endParaRPr kumimoji="1" lang="ja-JP" altLang="en-US" sz="2400" dirty="0">
              <a:latin typeface="HGP明朝B" panose="02020800000000000000" pitchFamily="18" charset="-128"/>
              <a:ea typeface="HGP明朝B" panose="02020800000000000000" pitchFamily="18" charset="-128"/>
            </a:endParaRPr>
          </a:p>
        </p:txBody>
      </p:sp>
      <p:sp>
        <p:nvSpPr>
          <p:cNvPr id="11" name="テキスト ボックス 10"/>
          <p:cNvSpPr txBox="1"/>
          <p:nvPr/>
        </p:nvSpPr>
        <p:spPr>
          <a:xfrm>
            <a:off x="5724128" y="2276872"/>
            <a:ext cx="800219"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照度</a:t>
            </a:r>
            <a:endParaRPr kumimoji="1" lang="ja-JP" altLang="en-US" sz="2400" dirty="0">
              <a:latin typeface="HGP明朝B" panose="02020800000000000000" pitchFamily="18" charset="-128"/>
              <a:ea typeface="HGP明朝B" panose="02020800000000000000" pitchFamily="18" charset="-128"/>
            </a:endParaRPr>
          </a:p>
        </p:txBody>
      </p:sp>
      <p:sp>
        <p:nvSpPr>
          <p:cNvPr id="12" name="テキスト ボックス 11"/>
          <p:cNvSpPr txBox="1"/>
          <p:nvPr/>
        </p:nvSpPr>
        <p:spPr>
          <a:xfrm>
            <a:off x="6751529" y="2276872"/>
            <a:ext cx="1535998"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あかるさ感</a:t>
            </a:r>
            <a:endParaRPr kumimoji="1" lang="ja-JP" altLang="en-US" sz="2400" dirty="0">
              <a:latin typeface="HGP明朝B" panose="02020800000000000000" pitchFamily="18" charset="-128"/>
              <a:ea typeface="HGP明朝B" panose="02020800000000000000" pitchFamily="18" charset="-128"/>
            </a:endParaRPr>
          </a:p>
        </p:txBody>
      </p:sp>
      <p:sp>
        <p:nvSpPr>
          <p:cNvPr id="13" name="テキスト ボックス 12"/>
          <p:cNvSpPr txBox="1"/>
          <p:nvPr/>
        </p:nvSpPr>
        <p:spPr>
          <a:xfrm>
            <a:off x="3993442" y="2867572"/>
            <a:ext cx="3667992"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器具の存在（見せる、隠す）</a:t>
            </a:r>
            <a:endParaRPr kumimoji="1" lang="ja-JP" altLang="en-US" sz="2400" dirty="0">
              <a:latin typeface="HGP明朝B" panose="02020800000000000000" pitchFamily="18" charset="-128"/>
              <a:ea typeface="HGP明朝B" panose="02020800000000000000" pitchFamily="18" charset="-128"/>
            </a:endParaRPr>
          </a:p>
        </p:txBody>
      </p:sp>
      <p:sp>
        <p:nvSpPr>
          <p:cNvPr id="14" name="テキスト ボックス 13"/>
          <p:cNvSpPr txBox="1"/>
          <p:nvPr/>
        </p:nvSpPr>
        <p:spPr>
          <a:xfrm>
            <a:off x="4499992" y="3438758"/>
            <a:ext cx="909223"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収まり</a:t>
            </a:r>
            <a:endParaRPr kumimoji="1" lang="ja-JP" altLang="en-US" sz="2400" dirty="0">
              <a:latin typeface="HGP明朝B" panose="02020800000000000000" pitchFamily="18" charset="-128"/>
              <a:ea typeface="HGP明朝B" panose="02020800000000000000" pitchFamily="18" charset="-128"/>
            </a:endParaRPr>
          </a:p>
        </p:txBody>
      </p:sp>
      <p:sp>
        <p:nvSpPr>
          <p:cNvPr id="15" name="テキスト ボックス 14"/>
          <p:cNvSpPr txBox="1"/>
          <p:nvPr/>
        </p:nvSpPr>
        <p:spPr>
          <a:xfrm>
            <a:off x="7012141" y="3442428"/>
            <a:ext cx="800219"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道具</a:t>
            </a:r>
            <a:endParaRPr kumimoji="1" lang="ja-JP" altLang="en-US" sz="2400" dirty="0">
              <a:latin typeface="HGP明朝B" panose="02020800000000000000" pitchFamily="18" charset="-128"/>
              <a:ea typeface="HGP明朝B" panose="02020800000000000000" pitchFamily="18" charset="-128"/>
            </a:endParaRPr>
          </a:p>
        </p:txBody>
      </p:sp>
      <p:sp>
        <p:nvSpPr>
          <p:cNvPr id="16" name="テキスト ボックス 15"/>
          <p:cNvSpPr txBox="1"/>
          <p:nvPr/>
        </p:nvSpPr>
        <p:spPr>
          <a:xfrm>
            <a:off x="5909955" y="3442428"/>
            <a:ext cx="800219"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陰影</a:t>
            </a:r>
            <a:endParaRPr kumimoji="1" lang="ja-JP" altLang="en-US" sz="2400" dirty="0">
              <a:latin typeface="HGP明朝B" panose="02020800000000000000" pitchFamily="18" charset="-128"/>
              <a:ea typeface="HGP明朝B" panose="02020800000000000000" pitchFamily="18" charset="-128"/>
            </a:endParaRPr>
          </a:p>
        </p:txBody>
      </p:sp>
      <p:sp>
        <p:nvSpPr>
          <p:cNvPr id="17" name="テキスト ボックス 16"/>
          <p:cNvSpPr txBox="1"/>
          <p:nvPr/>
        </p:nvSpPr>
        <p:spPr>
          <a:xfrm>
            <a:off x="5828738" y="5877272"/>
            <a:ext cx="1210588"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ja-JP" altLang="en-US" sz="4000" dirty="0">
                <a:latin typeface="HGP明朝B" panose="02020800000000000000" pitchFamily="18" charset="-128"/>
                <a:ea typeface="HGP明朝B" panose="02020800000000000000" pitchFamily="18" charset="-128"/>
              </a:rPr>
              <a:t>手法</a:t>
            </a:r>
            <a:endParaRPr kumimoji="1" lang="ja-JP" altLang="en-US" sz="4000" dirty="0">
              <a:latin typeface="HGP明朝B" panose="02020800000000000000" pitchFamily="18" charset="-128"/>
              <a:ea typeface="HGP明朝B" panose="02020800000000000000" pitchFamily="18" charset="-128"/>
            </a:endParaRPr>
          </a:p>
        </p:txBody>
      </p:sp>
      <p:sp>
        <p:nvSpPr>
          <p:cNvPr id="18" name="テキスト ボックス 17"/>
          <p:cNvSpPr txBox="1"/>
          <p:nvPr/>
        </p:nvSpPr>
        <p:spPr>
          <a:xfrm>
            <a:off x="5565011" y="4009944"/>
            <a:ext cx="1912703"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自然との融合</a:t>
            </a:r>
            <a:endParaRPr kumimoji="1" lang="ja-JP" altLang="en-US" sz="2400" dirty="0">
              <a:latin typeface="HGP明朝B" panose="02020800000000000000" pitchFamily="18" charset="-128"/>
              <a:ea typeface="HGP明朝B" panose="02020800000000000000" pitchFamily="18" charset="-128"/>
            </a:endParaRPr>
          </a:p>
        </p:txBody>
      </p:sp>
      <p:sp>
        <p:nvSpPr>
          <p:cNvPr id="19" name="テキスト ボックス 18"/>
          <p:cNvSpPr txBox="1"/>
          <p:nvPr/>
        </p:nvSpPr>
        <p:spPr>
          <a:xfrm>
            <a:off x="7714385" y="4009944"/>
            <a:ext cx="1415772"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常に脇役</a:t>
            </a:r>
            <a:endParaRPr kumimoji="1" lang="ja-JP" altLang="en-US" sz="2400" dirty="0">
              <a:latin typeface="HGP明朝B" panose="02020800000000000000" pitchFamily="18" charset="-128"/>
              <a:ea typeface="HGP明朝B" panose="02020800000000000000" pitchFamily="18" charset="-128"/>
            </a:endParaRPr>
          </a:p>
        </p:txBody>
      </p:sp>
      <p:sp>
        <p:nvSpPr>
          <p:cNvPr id="20" name="テキスト ボックス 19"/>
          <p:cNvSpPr txBox="1"/>
          <p:nvPr/>
        </p:nvSpPr>
        <p:spPr>
          <a:xfrm>
            <a:off x="5001721" y="4581128"/>
            <a:ext cx="2622834"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不快な光を取り除く</a:t>
            </a:r>
            <a:endParaRPr kumimoji="1" lang="ja-JP" altLang="en-US" sz="2400" dirty="0">
              <a:latin typeface="HGP明朝B" panose="02020800000000000000" pitchFamily="18" charset="-128"/>
              <a:ea typeface="HGP明朝B" panose="02020800000000000000" pitchFamily="18" charset="-128"/>
            </a:endParaRPr>
          </a:p>
        </p:txBody>
      </p:sp>
      <p:sp>
        <p:nvSpPr>
          <p:cNvPr id="21" name="下矢印 20"/>
          <p:cNvSpPr/>
          <p:nvPr/>
        </p:nvSpPr>
        <p:spPr>
          <a:xfrm>
            <a:off x="6263317" y="5229200"/>
            <a:ext cx="341430" cy="43204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明朝B" panose="02020800000000000000" pitchFamily="18" charset="-128"/>
              <a:ea typeface="HGP明朝B" panose="02020800000000000000" pitchFamily="18" charset="-128"/>
            </a:endParaRPr>
          </a:p>
        </p:txBody>
      </p:sp>
      <p:sp>
        <p:nvSpPr>
          <p:cNvPr id="23" name="テキスト ボックス 22"/>
          <p:cNvSpPr txBox="1"/>
          <p:nvPr/>
        </p:nvSpPr>
        <p:spPr>
          <a:xfrm>
            <a:off x="5726282" y="1725200"/>
            <a:ext cx="492443"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400" dirty="0">
                <a:latin typeface="HGP明朝B" panose="02020800000000000000" pitchFamily="18" charset="-128"/>
                <a:ea typeface="HGP明朝B" panose="02020800000000000000" pitchFamily="18" charset="-128"/>
              </a:rPr>
              <a:t>色</a:t>
            </a:r>
            <a:endParaRPr kumimoji="1" lang="ja-JP" altLang="en-US" sz="2400" dirty="0">
              <a:latin typeface="HGP明朝B" panose="02020800000000000000" pitchFamily="18" charset="-128"/>
              <a:ea typeface="HGP明朝B" panose="02020800000000000000" pitchFamily="18" charset="-128"/>
            </a:endParaRPr>
          </a:p>
        </p:txBody>
      </p:sp>
      <p:sp>
        <p:nvSpPr>
          <p:cNvPr id="24" name="テキスト ボックス 23"/>
          <p:cNvSpPr txBox="1"/>
          <p:nvPr/>
        </p:nvSpPr>
        <p:spPr>
          <a:xfrm>
            <a:off x="6398172" y="1725200"/>
            <a:ext cx="800219" cy="461665"/>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400" dirty="0">
                <a:latin typeface="HGP明朝B" panose="02020800000000000000" pitchFamily="18" charset="-128"/>
                <a:ea typeface="HGP明朝B" panose="02020800000000000000" pitchFamily="18" charset="-128"/>
              </a:rPr>
              <a:t>位置</a:t>
            </a:r>
          </a:p>
        </p:txBody>
      </p:sp>
      <p:sp>
        <p:nvSpPr>
          <p:cNvPr id="6" name="タイトル 5"/>
          <p:cNvSpPr>
            <a:spLocks noGrp="1"/>
          </p:cNvSpPr>
          <p:nvPr>
            <p:ph type="title"/>
          </p:nvPr>
        </p:nvSpPr>
        <p:spPr>
          <a:xfrm>
            <a:off x="301752" y="374948"/>
            <a:ext cx="8686800" cy="841248"/>
          </a:xfrm>
        </p:spPr>
        <p:txBody>
          <a:bodyPr/>
          <a:lstStyle/>
          <a:p>
            <a:r>
              <a:rPr lang="ja-JP" altLang="en-US" dirty="0">
                <a:latin typeface="HGP明朝B" panose="02020800000000000000" pitchFamily="18" charset="-128"/>
                <a:ea typeface="HGP明朝B" panose="02020800000000000000" pitchFamily="18" charset="-128"/>
              </a:rPr>
              <a:t>光</a:t>
            </a:r>
            <a:r>
              <a:rPr kumimoji="1" lang="ja-JP" altLang="en-US" dirty="0">
                <a:latin typeface="HGP明朝B" panose="02020800000000000000" pitchFamily="18" charset="-128"/>
                <a:ea typeface="HGP明朝B" panose="02020800000000000000" pitchFamily="18" charset="-128"/>
              </a:rPr>
              <a:t>の</a:t>
            </a:r>
            <a:r>
              <a:rPr lang="ja-JP" altLang="en-US" dirty="0">
                <a:latin typeface="HGP明朝B" panose="02020800000000000000" pitchFamily="18" charset="-128"/>
                <a:ea typeface="HGP明朝B" panose="02020800000000000000" pitchFamily="18" charset="-128"/>
              </a:rPr>
              <a:t>手法</a:t>
            </a:r>
            <a:endParaRPr kumimoji="1" lang="ja-JP" altLang="en-US" dirty="0">
              <a:latin typeface="HGP明朝B" panose="02020800000000000000" pitchFamily="18" charset="-128"/>
              <a:ea typeface="HGP明朝B" panose="02020800000000000000" pitchFamily="18" charset="-128"/>
            </a:endParaRPr>
          </a:p>
        </p:txBody>
      </p:sp>
      <p:sp>
        <p:nvSpPr>
          <p:cNvPr id="3" name="フッター プレースホルダー 2"/>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2" name="スライド番号プレースホルダー 1"/>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5</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7984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400050"/>
            <a:ext cx="8686800" cy="841248"/>
          </a:xfrm>
        </p:spPr>
        <p:txBody>
          <a:bodyPr/>
          <a:lstStyle/>
          <a:p>
            <a:r>
              <a:rPr kumimoji="1" lang="ja-JP" altLang="en-US" dirty="0">
                <a:latin typeface="HGP明朝B" panose="02020800000000000000" pitchFamily="18" charset="-128"/>
                <a:ea typeface="HGP明朝B" panose="02020800000000000000" pitchFamily="18" charset="-128"/>
              </a:rPr>
              <a:t>必要なひかり</a:t>
            </a:r>
          </a:p>
        </p:txBody>
      </p:sp>
      <p:sp>
        <p:nvSpPr>
          <p:cNvPr id="4" name="テキスト ボックス 3"/>
          <p:cNvSpPr txBox="1"/>
          <p:nvPr/>
        </p:nvSpPr>
        <p:spPr>
          <a:xfrm>
            <a:off x="1115617" y="5517232"/>
            <a:ext cx="6822478" cy="584775"/>
          </a:xfrm>
          <a:prstGeom prst="rect">
            <a:avLst/>
          </a:prstGeom>
          <a:solidFill>
            <a:schemeClr val="bg1">
              <a:lumMod val="85000"/>
            </a:schemeClr>
          </a:solidFill>
          <a:effectLst>
            <a:outerShdw blurRad="152400" dist="317500" dir="5400000" sx="90000" sy="-19000" rotWithShape="0">
              <a:prstClr val="black">
                <a:alpha val="15000"/>
              </a:prstClr>
            </a:outerShdw>
          </a:effectLst>
        </p:spPr>
        <p:txBody>
          <a:bodyPr wrap="square" rtlCol="0">
            <a:spAutoFit/>
          </a:bodyPr>
          <a:lstStyle/>
          <a:p>
            <a:pPr algn="ctr"/>
            <a:r>
              <a:rPr kumimoji="1" lang="ja-JP" altLang="en-US" sz="3200" dirty="0">
                <a:latin typeface="HGP明朝B" panose="02020800000000000000" pitchFamily="18" charset="-128"/>
                <a:ea typeface="HGP明朝B" panose="02020800000000000000" pitchFamily="18" charset="-128"/>
              </a:rPr>
              <a:t>建築と一体化したデザイン</a:t>
            </a:r>
          </a:p>
        </p:txBody>
      </p:sp>
      <p:sp>
        <p:nvSpPr>
          <p:cNvPr id="5" name="正方形/長方形 4"/>
          <p:cNvSpPr/>
          <p:nvPr/>
        </p:nvSpPr>
        <p:spPr>
          <a:xfrm>
            <a:off x="1115616" y="1844824"/>
            <a:ext cx="86409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HGP明朝B" panose="02020800000000000000" pitchFamily="18" charset="-128"/>
                <a:ea typeface="HGP明朝B" panose="02020800000000000000" pitchFamily="18" charset="-128"/>
              </a:rPr>
              <a:t>1</a:t>
            </a:r>
          </a:p>
        </p:txBody>
      </p:sp>
      <p:sp>
        <p:nvSpPr>
          <p:cNvPr id="6" name="正方形/長方形 5"/>
          <p:cNvSpPr/>
          <p:nvPr/>
        </p:nvSpPr>
        <p:spPr>
          <a:xfrm>
            <a:off x="2465487" y="1844824"/>
            <a:ext cx="5472608" cy="504056"/>
          </a:xfrm>
          <a:prstGeom prst="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P明朝B" panose="02020800000000000000" pitchFamily="18" charset="-128"/>
                <a:ea typeface="HGP明朝B" panose="02020800000000000000" pitchFamily="18" charset="-128"/>
              </a:rPr>
              <a:t>最低限の明るさ　</a:t>
            </a:r>
            <a:r>
              <a:rPr lang="en-US" altLang="ja-JP" sz="2400" b="1" dirty="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安全</a:t>
            </a:r>
            <a:r>
              <a:rPr lang="en-US" altLang="ja-JP" sz="2400" b="1" dirty="0">
                <a:latin typeface="HGP明朝B" panose="02020800000000000000" pitchFamily="18" charset="-128"/>
                <a:ea typeface="HGP明朝B" panose="02020800000000000000" pitchFamily="18" charset="-128"/>
              </a:rPr>
              <a:t>)</a:t>
            </a:r>
          </a:p>
        </p:txBody>
      </p:sp>
      <p:sp>
        <p:nvSpPr>
          <p:cNvPr id="7" name="正方形/長方形 6"/>
          <p:cNvSpPr/>
          <p:nvPr/>
        </p:nvSpPr>
        <p:spPr>
          <a:xfrm>
            <a:off x="1115616" y="2654421"/>
            <a:ext cx="864096"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HGP明朝B" panose="02020800000000000000" pitchFamily="18" charset="-128"/>
                <a:ea typeface="HGP明朝B" panose="02020800000000000000" pitchFamily="18" charset="-128"/>
              </a:rPr>
              <a:t>2</a:t>
            </a:r>
            <a:endParaRPr kumimoji="1" lang="ja-JP" altLang="en-US" sz="2400" b="1" dirty="0">
              <a:latin typeface="HGP明朝B" panose="02020800000000000000" pitchFamily="18" charset="-128"/>
              <a:ea typeface="HGP明朝B" panose="02020800000000000000" pitchFamily="18" charset="-128"/>
            </a:endParaRPr>
          </a:p>
        </p:txBody>
      </p:sp>
      <p:sp>
        <p:nvSpPr>
          <p:cNvPr id="8" name="正方形/長方形 7"/>
          <p:cNvSpPr/>
          <p:nvPr/>
        </p:nvSpPr>
        <p:spPr>
          <a:xfrm>
            <a:off x="2465487" y="2654421"/>
            <a:ext cx="5472608" cy="504056"/>
          </a:xfrm>
          <a:prstGeom prst="rect">
            <a:avLst/>
          </a:prstGeom>
          <a:solidFill>
            <a:srgbClr val="F0A22E">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P明朝B" panose="02020800000000000000" pitchFamily="18" charset="-128"/>
                <a:ea typeface="HGP明朝B" panose="02020800000000000000" pitchFamily="18" charset="-128"/>
              </a:rPr>
              <a:t>心地良い明るさ　</a:t>
            </a:r>
            <a:r>
              <a:rPr lang="en-US" altLang="ja-JP" sz="2400" b="1" dirty="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心理</a:t>
            </a:r>
            <a:r>
              <a:rPr lang="en-US" altLang="ja-JP" sz="2400" b="1" dirty="0">
                <a:latin typeface="HGP明朝B" panose="02020800000000000000" pitchFamily="18" charset="-128"/>
                <a:ea typeface="HGP明朝B" panose="02020800000000000000" pitchFamily="18" charset="-128"/>
              </a:rPr>
              <a:t>)</a:t>
            </a:r>
          </a:p>
        </p:txBody>
      </p:sp>
      <p:sp>
        <p:nvSpPr>
          <p:cNvPr id="9" name="正方形/長方形 8"/>
          <p:cNvSpPr/>
          <p:nvPr/>
        </p:nvSpPr>
        <p:spPr>
          <a:xfrm>
            <a:off x="1115616" y="3464018"/>
            <a:ext cx="864096" cy="5040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HGP明朝B" panose="02020800000000000000" pitchFamily="18" charset="-128"/>
                <a:ea typeface="HGP明朝B" panose="02020800000000000000" pitchFamily="18" charset="-128"/>
              </a:rPr>
              <a:t>3</a:t>
            </a:r>
            <a:endParaRPr kumimoji="1" lang="ja-JP" altLang="en-US" sz="2400" b="1" dirty="0">
              <a:latin typeface="HGP明朝B" panose="02020800000000000000" pitchFamily="18" charset="-128"/>
              <a:ea typeface="HGP明朝B" panose="02020800000000000000" pitchFamily="18" charset="-128"/>
            </a:endParaRPr>
          </a:p>
        </p:txBody>
      </p:sp>
      <p:sp>
        <p:nvSpPr>
          <p:cNvPr id="10" name="正方形/長方形 9"/>
          <p:cNvSpPr/>
          <p:nvPr/>
        </p:nvSpPr>
        <p:spPr>
          <a:xfrm>
            <a:off x="2465487" y="3464018"/>
            <a:ext cx="5472608" cy="504056"/>
          </a:xfrm>
          <a:prstGeom prst="rect">
            <a:avLst/>
          </a:prstGeom>
          <a:solidFill>
            <a:srgbClr val="00B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P明朝B" panose="02020800000000000000" pitchFamily="18" charset="-128"/>
                <a:ea typeface="HGP明朝B" panose="02020800000000000000" pitchFamily="18" charset="-128"/>
              </a:rPr>
              <a:t>作業に適した明るさ　</a:t>
            </a:r>
            <a:r>
              <a:rPr lang="en-US" altLang="ja-JP" sz="2400" b="1" dirty="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ワーク</a:t>
            </a:r>
            <a:r>
              <a:rPr lang="en-US" altLang="ja-JP" sz="2400" b="1" dirty="0">
                <a:latin typeface="HGP明朝B" panose="02020800000000000000" pitchFamily="18" charset="-128"/>
                <a:ea typeface="HGP明朝B" panose="02020800000000000000" pitchFamily="18" charset="-128"/>
              </a:rPr>
              <a:t>)</a:t>
            </a:r>
          </a:p>
        </p:txBody>
      </p:sp>
      <p:sp>
        <p:nvSpPr>
          <p:cNvPr id="11" name="正方形/長方形 10"/>
          <p:cNvSpPr/>
          <p:nvPr/>
        </p:nvSpPr>
        <p:spPr>
          <a:xfrm>
            <a:off x="1115616" y="4365104"/>
            <a:ext cx="864096" cy="5040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HGP明朝B" panose="02020800000000000000" pitchFamily="18" charset="-128"/>
                <a:ea typeface="HGP明朝B" panose="02020800000000000000" pitchFamily="18" charset="-128"/>
              </a:rPr>
              <a:t>4</a:t>
            </a:r>
            <a:endParaRPr kumimoji="1" lang="ja-JP" altLang="en-US" sz="2400" b="1" dirty="0">
              <a:latin typeface="HGP明朝B" panose="02020800000000000000" pitchFamily="18" charset="-128"/>
              <a:ea typeface="HGP明朝B" panose="02020800000000000000" pitchFamily="18" charset="-128"/>
            </a:endParaRPr>
          </a:p>
        </p:txBody>
      </p:sp>
      <p:sp>
        <p:nvSpPr>
          <p:cNvPr id="12" name="正方形/長方形 11"/>
          <p:cNvSpPr/>
          <p:nvPr/>
        </p:nvSpPr>
        <p:spPr>
          <a:xfrm>
            <a:off x="2465487" y="4365104"/>
            <a:ext cx="5472608" cy="504056"/>
          </a:xfrm>
          <a:prstGeom prst="rect">
            <a:avLst/>
          </a:prstGeom>
          <a:solidFill>
            <a:srgbClr val="7030A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HGP明朝B" panose="02020800000000000000" pitchFamily="18" charset="-128"/>
                <a:ea typeface="HGP明朝B" panose="02020800000000000000" pitchFamily="18" charset="-128"/>
              </a:rPr>
              <a:t>気配を感じる明るさ　</a:t>
            </a:r>
            <a:r>
              <a:rPr lang="en-US" altLang="ja-JP" sz="2400" b="1" dirty="0">
                <a:latin typeface="HGP明朝B" panose="02020800000000000000" pitchFamily="18" charset="-128"/>
                <a:ea typeface="HGP明朝B" panose="02020800000000000000" pitchFamily="18" charset="-128"/>
              </a:rPr>
              <a:t>(</a:t>
            </a:r>
            <a:r>
              <a:rPr lang="ja-JP" altLang="en-US" sz="2400" b="1" dirty="0">
                <a:latin typeface="HGP明朝B" panose="02020800000000000000" pitchFamily="18" charset="-128"/>
                <a:ea typeface="HGP明朝B" panose="02020800000000000000" pitchFamily="18" charset="-128"/>
              </a:rPr>
              <a:t>防犯</a:t>
            </a:r>
            <a:r>
              <a:rPr lang="en-US" altLang="ja-JP" sz="2400" b="1" dirty="0">
                <a:latin typeface="HGP明朝B" panose="02020800000000000000" pitchFamily="18" charset="-128"/>
                <a:ea typeface="HGP明朝B" panose="02020800000000000000" pitchFamily="18" charset="-128"/>
              </a:rPr>
              <a:t>)</a:t>
            </a:r>
          </a:p>
        </p:txBody>
      </p:sp>
      <p:sp>
        <p:nvSpPr>
          <p:cNvPr id="3" name="フッター プレースホルダー 2"/>
          <p:cNvSpPr>
            <a:spLocks noGrp="1"/>
          </p:cNvSpPr>
          <p:nvPr>
            <p:ph type="ftr" sz="quarter" idx="11"/>
          </p:nvPr>
        </p:nvSpPr>
        <p:spPr/>
        <p:txBody>
          <a:bodyPr/>
          <a:lstStyle/>
          <a:p>
            <a:r>
              <a:rPr kumimoji="1" lang="ja-JP" altLang="en-US">
                <a:latin typeface="HGP明朝B" panose="02020800000000000000" pitchFamily="18" charset="-128"/>
                <a:ea typeface="HGP明朝B" panose="02020800000000000000" pitchFamily="18" charset="-128"/>
              </a:rPr>
              <a:t>株式会社灯り計画　</a:t>
            </a:r>
            <a:r>
              <a:rPr kumimoji="1" lang="en-US" altLang="ja-JP">
                <a:latin typeface="HGP明朝B" panose="02020800000000000000" pitchFamily="18" charset="-128"/>
                <a:ea typeface="HGP明朝B" panose="02020800000000000000" pitchFamily="18" charset="-128"/>
              </a:rPr>
              <a:t>Lighting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Planning</a:t>
            </a:r>
            <a:r>
              <a:rPr kumimoji="1" lang="ja-JP" altLang="en-US">
                <a:latin typeface="HGP明朝B" panose="02020800000000000000" pitchFamily="18" charset="-128"/>
                <a:ea typeface="HGP明朝B" panose="02020800000000000000" pitchFamily="18" charset="-128"/>
              </a:rPr>
              <a:t>　</a:t>
            </a:r>
            <a:r>
              <a:rPr kumimoji="1" lang="en-US" altLang="ja-JP">
                <a:latin typeface="HGP明朝B" panose="02020800000000000000" pitchFamily="18" charset="-128"/>
                <a:ea typeface="HGP明朝B" panose="02020800000000000000" pitchFamily="18" charset="-128"/>
              </a:rPr>
              <a:t>Office</a:t>
            </a:r>
            <a:endParaRPr kumimoji="1" lang="ja-JP" altLang="en-US">
              <a:latin typeface="HGP明朝B" panose="02020800000000000000" pitchFamily="18" charset="-128"/>
              <a:ea typeface="HGP明朝B" panose="02020800000000000000" pitchFamily="18" charset="-128"/>
            </a:endParaRPr>
          </a:p>
        </p:txBody>
      </p:sp>
      <p:sp>
        <p:nvSpPr>
          <p:cNvPr id="13" name="スライド番号プレースホルダー 12"/>
          <p:cNvSpPr>
            <a:spLocks noGrp="1"/>
          </p:cNvSpPr>
          <p:nvPr>
            <p:ph type="sldNum" sz="quarter" idx="12"/>
          </p:nvPr>
        </p:nvSpPr>
        <p:spPr/>
        <p:txBody>
          <a:bodyPr/>
          <a:lstStyle/>
          <a:p>
            <a:fld id="{D511D9AA-76DF-495D-A1DC-6B3B8728DC52}" type="slidenum">
              <a:rPr kumimoji="1" lang="ja-JP" altLang="en-US" smtClean="0">
                <a:solidFill>
                  <a:srgbClr val="FF0000"/>
                </a:solidFill>
                <a:latin typeface="HGP明朝B" panose="02020800000000000000" pitchFamily="18" charset="-128"/>
                <a:ea typeface="HGP明朝B" panose="02020800000000000000" pitchFamily="18" charset="-128"/>
              </a:rPr>
              <a:pPr/>
              <a:t>6</a:t>
            </a:fld>
            <a:endParaRPr kumimoji="1" lang="ja-JP" altLang="en-US" dirty="0">
              <a:solidFill>
                <a:srgbClr val="FF0000"/>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15040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400050"/>
            <a:ext cx="8686800" cy="841248"/>
          </a:xfrm>
        </p:spPr>
        <p:txBody>
          <a:bodyPr>
            <a:normAutofit/>
          </a:bodyPr>
          <a:lstStyle/>
          <a:p>
            <a:r>
              <a:rPr lang="ja-JP" altLang="en-US" dirty="0">
                <a:solidFill>
                  <a:schemeClr val="bg1"/>
                </a:solidFill>
                <a:latin typeface="HGP明朝B" panose="02020800000000000000" pitchFamily="18" charset="-128"/>
                <a:ea typeface="HGP明朝B" panose="02020800000000000000" pitchFamily="18" charset="-128"/>
              </a:rPr>
              <a:t>思想（その</a:t>
            </a:r>
            <a:r>
              <a:rPr lang="en-US" altLang="ja-JP" dirty="0">
                <a:solidFill>
                  <a:schemeClr val="bg1"/>
                </a:solidFill>
                <a:latin typeface="HGP明朝B" panose="02020800000000000000" pitchFamily="18" charset="-128"/>
                <a:ea typeface="HGP明朝B" panose="02020800000000000000" pitchFamily="18" charset="-128"/>
              </a:rPr>
              <a:t>1</a:t>
            </a:r>
            <a:r>
              <a:rPr lang="ja-JP" altLang="en-US" dirty="0">
                <a:solidFill>
                  <a:schemeClr val="bg1"/>
                </a:solidFill>
                <a:latin typeface="HGP明朝B" panose="02020800000000000000" pitchFamily="18" charset="-128"/>
                <a:ea typeface="HGP明朝B" panose="02020800000000000000" pitchFamily="18" charset="-128"/>
              </a:rPr>
              <a:t>）　照明デザイナーの視点</a:t>
            </a:r>
            <a:endParaRPr kumimoji="1" lang="ja-JP" altLang="en-US" dirty="0">
              <a:solidFill>
                <a:schemeClr val="bg1"/>
              </a:solidFill>
              <a:latin typeface="HGP明朝B" panose="02020800000000000000" pitchFamily="18" charset="-128"/>
              <a:ea typeface="HGP明朝B" panose="02020800000000000000" pitchFamily="18" charset="-128"/>
            </a:endParaRPr>
          </a:p>
        </p:txBody>
      </p:sp>
      <p:sp>
        <p:nvSpPr>
          <p:cNvPr id="4" name="テキスト ボックス 3"/>
          <p:cNvSpPr txBox="1"/>
          <p:nvPr/>
        </p:nvSpPr>
        <p:spPr>
          <a:xfrm>
            <a:off x="1187624" y="1373032"/>
            <a:ext cx="5953874" cy="738664"/>
          </a:xfrm>
          <a:prstGeom prst="rect">
            <a:avLst/>
          </a:prstGeom>
          <a:noFill/>
        </p:spPr>
        <p:txBody>
          <a:bodyPr wrap="none" rtlCol="0">
            <a:spAutoFit/>
          </a:bodyPr>
          <a:lstStyle/>
          <a:p>
            <a:r>
              <a:rPr kumimoji="1" lang="ja-JP" altLang="en-US" dirty="0">
                <a:solidFill>
                  <a:schemeClr val="bg1"/>
                </a:solidFill>
                <a:latin typeface="HGP明朝B" panose="02020800000000000000" pitchFamily="18" charset="-128"/>
                <a:ea typeface="HGP明朝B" panose="02020800000000000000" pitchFamily="18" charset="-128"/>
              </a:rPr>
              <a:t>照明デザイナー　</a:t>
            </a:r>
            <a:r>
              <a:rPr lang="ja-JP" altLang="en-US" dirty="0">
                <a:solidFill>
                  <a:schemeClr val="bg1"/>
                </a:solidFill>
                <a:latin typeface="HGP明朝B" panose="02020800000000000000" pitchFamily="18" charset="-128"/>
                <a:ea typeface="HGP明朝B" panose="02020800000000000000" pitchFamily="18" charset="-128"/>
              </a:rPr>
              <a:t>面出薫</a:t>
            </a:r>
            <a:r>
              <a:rPr kumimoji="1" lang="ja-JP" altLang="en-US" dirty="0">
                <a:solidFill>
                  <a:schemeClr val="bg1"/>
                </a:solidFill>
                <a:latin typeface="HGP明朝B" panose="02020800000000000000" pitchFamily="18" charset="-128"/>
                <a:ea typeface="HGP明朝B" panose="02020800000000000000" pitchFamily="18" charset="-128"/>
              </a:rPr>
              <a:t>　</a:t>
            </a:r>
            <a:endParaRPr kumimoji="1" lang="en-US" altLang="ja-JP" dirty="0">
              <a:solidFill>
                <a:schemeClr val="bg1"/>
              </a:solidFill>
              <a:latin typeface="HGP明朝B" panose="02020800000000000000" pitchFamily="18" charset="-128"/>
              <a:ea typeface="HGP明朝B" panose="02020800000000000000" pitchFamily="18" charset="-128"/>
            </a:endParaRPr>
          </a:p>
          <a:p>
            <a:r>
              <a:rPr kumimoji="1" lang="en-US" altLang="ja-JP" sz="2400" dirty="0">
                <a:solidFill>
                  <a:schemeClr val="bg1"/>
                </a:solidFill>
                <a:latin typeface="HGP明朝B" panose="02020800000000000000" pitchFamily="18" charset="-128"/>
                <a:ea typeface="HGP明朝B" panose="02020800000000000000" pitchFamily="18" charset="-128"/>
              </a:rPr>
              <a:t>L.P.A</a:t>
            </a:r>
            <a:r>
              <a:rPr kumimoji="1" lang="ja-JP" altLang="en-US" dirty="0">
                <a:solidFill>
                  <a:schemeClr val="bg1"/>
                </a:solidFill>
                <a:latin typeface="HGP明朝B" panose="02020800000000000000" pitchFamily="18" charset="-128"/>
                <a:ea typeface="HGP明朝B" panose="02020800000000000000" pitchFamily="18" charset="-128"/>
              </a:rPr>
              <a:t>（</a:t>
            </a:r>
            <a:r>
              <a:rPr lang="ja-JP" altLang="en-US" dirty="0">
                <a:solidFill>
                  <a:schemeClr val="bg1"/>
                </a:solidFill>
                <a:latin typeface="HGP明朝B" panose="02020800000000000000" pitchFamily="18" charset="-128"/>
                <a:ea typeface="HGP明朝B" panose="02020800000000000000" pitchFamily="18" charset="-128"/>
              </a:rPr>
              <a:t>株式会社 ライティング プランナーズ アソシエーツ）</a:t>
            </a:r>
            <a:endParaRPr kumimoji="1" lang="ja-JP" altLang="en-US" dirty="0">
              <a:solidFill>
                <a:schemeClr val="bg1"/>
              </a:solidFill>
              <a:latin typeface="HGP明朝B" panose="02020800000000000000" pitchFamily="18" charset="-128"/>
              <a:ea typeface="HGP明朝B" panose="02020800000000000000" pitchFamily="18" charset="-128"/>
            </a:endParaRPr>
          </a:p>
        </p:txBody>
      </p:sp>
      <p:sp>
        <p:nvSpPr>
          <p:cNvPr id="5" name="テキスト ボックス 4"/>
          <p:cNvSpPr txBox="1"/>
          <p:nvPr/>
        </p:nvSpPr>
        <p:spPr>
          <a:xfrm>
            <a:off x="1115616" y="2226966"/>
            <a:ext cx="2579552" cy="523220"/>
          </a:xfrm>
          <a:prstGeom prst="rect">
            <a:avLst/>
          </a:prstGeom>
          <a:noFill/>
        </p:spPr>
        <p:txBody>
          <a:bodyPr wrap="none" rtlCol="0">
            <a:spAutoFit/>
          </a:bodyPr>
          <a:lstStyle/>
          <a:p>
            <a:r>
              <a:rPr kumimoji="1" lang="ja-JP" altLang="en-US" dirty="0">
                <a:solidFill>
                  <a:schemeClr val="bg1"/>
                </a:solidFill>
                <a:latin typeface="HGP明朝B" panose="02020800000000000000" pitchFamily="18" charset="-128"/>
                <a:ea typeface="HGP明朝B" panose="02020800000000000000" pitchFamily="18" charset="-128"/>
              </a:rPr>
              <a:t>建築照明　</a:t>
            </a:r>
            <a:r>
              <a:rPr kumimoji="1" lang="en-US" altLang="ja-JP" sz="2400" dirty="0">
                <a:solidFill>
                  <a:schemeClr val="bg1"/>
                </a:solidFill>
                <a:latin typeface="HGP明朝B" panose="02020800000000000000" pitchFamily="18" charset="-128"/>
                <a:ea typeface="HGP明朝B" panose="02020800000000000000" pitchFamily="18" charset="-128"/>
              </a:rPr>
              <a:t>/</a:t>
            </a:r>
            <a:r>
              <a:rPr kumimoji="1" lang="ja-JP" altLang="en-US" dirty="0">
                <a:solidFill>
                  <a:schemeClr val="bg1"/>
                </a:solidFill>
                <a:latin typeface="HGP明朝B" panose="02020800000000000000" pitchFamily="18" charset="-128"/>
                <a:ea typeface="HGP明朝B" panose="02020800000000000000" pitchFamily="18" charset="-128"/>
              </a:rPr>
              <a:t>　</a:t>
            </a:r>
            <a:r>
              <a:rPr kumimoji="1" lang="en-US" altLang="ja-JP" sz="2800" dirty="0">
                <a:solidFill>
                  <a:schemeClr val="bg1"/>
                </a:solidFill>
                <a:latin typeface="HGP明朝B" panose="02020800000000000000" pitchFamily="18" charset="-128"/>
                <a:ea typeface="HGP明朝B" panose="02020800000000000000" pitchFamily="18" charset="-128"/>
              </a:rPr>
              <a:t>10</a:t>
            </a:r>
            <a:r>
              <a:rPr kumimoji="1" lang="ja-JP" altLang="en-US" dirty="0">
                <a:solidFill>
                  <a:schemeClr val="bg1"/>
                </a:solidFill>
                <a:latin typeface="HGP明朝B" panose="02020800000000000000" pitchFamily="18" charset="-128"/>
                <a:ea typeface="HGP明朝B" panose="02020800000000000000" pitchFamily="18" charset="-128"/>
              </a:rPr>
              <a:t>の思想</a:t>
            </a:r>
          </a:p>
        </p:txBody>
      </p:sp>
      <p:sp>
        <p:nvSpPr>
          <p:cNvPr id="6" name="テキスト ボックス 5"/>
          <p:cNvSpPr txBox="1"/>
          <p:nvPr/>
        </p:nvSpPr>
        <p:spPr>
          <a:xfrm>
            <a:off x="539552" y="2940040"/>
            <a:ext cx="4419800" cy="1785104"/>
          </a:xfrm>
          <a:prstGeom prst="rect">
            <a:avLst/>
          </a:prstGeom>
          <a:noFill/>
        </p:spPr>
        <p:txBody>
          <a:bodyPr wrap="none" rtlCol="0">
            <a:spAutoFit/>
          </a:bodyPr>
          <a:lstStyle/>
          <a:p>
            <a:r>
              <a:rPr kumimoji="1" lang="en-US" altLang="ja-JP" sz="2200" dirty="0">
                <a:solidFill>
                  <a:schemeClr val="bg1"/>
                </a:solidFill>
                <a:latin typeface="HGP明朝B" panose="02020800000000000000" pitchFamily="18" charset="-128"/>
                <a:ea typeface="HGP明朝B" panose="02020800000000000000" pitchFamily="18" charset="-128"/>
              </a:rPr>
              <a:t>1</a:t>
            </a:r>
            <a:r>
              <a:rPr kumimoji="1" lang="ja-JP" altLang="en-US" sz="2200" dirty="0">
                <a:solidFill>
                  <a:schemeClr val="bg1"/>
                </a:solidFill>
                <a:latin typeface="HGP明朝B" panose="02020800000000000000" pitchFamily="18" charset="-128"/>
                <a:ea typeface="HGP明朝B" panose="02020800000000000000" pitchFamily="18" charset="-128"/>
              </a:rPr>
              <a:t>　光は素材である</a:t>
            </a:r>
            <a:endParaRPr kumimoji="1" lang="en-US" altLang="ja-JP" sz="2200" dirty="0">
              <a:solidFill>
                <a:schemeClr val="bg1"/>
              </a:solidFill>
              <a:latin typeface="HGP明朝B" panose="02020800000000000000" pitchFamily="18" charset="-128"/>
              <a:ea typeface="HGP明朝B" panose="02020800000000000000" pitchFamily="18" charset="-128"/>
            </a:endParaRPr>
          </a:p>
          <a:p>
            <a:r>
              <a:rPr lang="en-US" altLang="ja-JP" sz="2200" dirty="0">
                <a:solidFill>
                  <a:schemeClr val="bg1"/>
                </a:solidFill>
                <a:latin typeface="HGP明朝B" panose="02020800000000000000" pitchFamily="18" charset="-128"/>
                <a:ea typeface="HGP明朝B" panose="02020800000000000000" pitchFamily="18" charset="-128"/>
              </a:rPr>
              <a:t>2</a:t>
            </a:r>
            <a:r>
              <a:rPr lang="ja-JP" altLang="en-US" sz="2200" dirty="0">
                <a:solidFill>
                  <a:schemeClr val="bg1"/>
                </a:solidFill>
                <a:latin typeface="HGP明朝B" panose="02020800000000000000" pitchFamily="18" charset="-128"/>
                <a:ea typeface="HGP明朝B" panose="02020800000000000000" pitchFamily="18" charset="-128"/>
              </a:rPr>
              <a:t>　照明器具は道具である</a:t>
            </a:r>
            <a:endParaRPr lang="en-US" altLang="ja-JP" sz="2200" dirty="0">
              <a:solidFill>
                <a:schemeClr val="bg1"/>
              </a:solidFill>
              <a:latin typeface="HGP明朝B" panose="02020800000000000000" pitchFamily="18" charset="-128"/>
              <a:ea typeface="HGP明朝B" panose="02020800000000000000" pitchFamily="18" charset="-128"/>
            </a:endParaRPr>
          </a:p>
          <a:p>
            <a:r>
              <a:rPr kumimoji="1" lang="en-US" altLang="ja-JP" sz="2200" dirty="0">
                <a:solidFill>
                  <a:schemeClr val="bg1"/>
                </a:solidFill>
                <a:latin typeface="HGP明朝B" panose="02020800000000000000" pitchFamily="18" charset="-128"/>
                <a:ea typeface="HGP明朝B" panose="02020800000000000000" pitchFamily="18" charset="-128"/>
              </a:rPr>
              <a:t>3</a:t>
            </a:r>
            <a:r>
              <a:rPr kumimoji="1" lang="ja-JP" altLang="en-US" sz="2200" dirty="0">
                <a:solidFill>
                  <a:schemeClr val="bg1"/>
                </a:solidFill>
                <a:latin typeface="HGP明朝B" panose="02020800000000000000" pitchFamily="18" charset="-128"/>
                <a:ea typeface="HGP明朝B" panose="02020800000000000000" pitchFamily="18" charset="-128"/>
              </a:rPr>
              <a:t>　輝くべきものは建築であり人である</a:t>
            </a:r>
            <a:endParaRPr kumimoji="1" lang="en-US" altLang="ja-JP" sz="2200" dirty="0">
              <a:solidFill>
                <a:schemeClr val="bg1"/>
              </a:solidFill>
              <a:latin typeface="HGP明朝B" panose="02020800000000000000" pitchFamily="18" charset="-128"/>
              <a:ea typeface="HGP明朝B" panose="02020800000000000000" pitchFamily="18" charset="-128"/>
            </a:endParaRPr>
          </a:p>
          <a:p>
            <a:r>
              <a:rPr lang="en-US" altLang="ja-JP" sz="2200" dirty="0">
                <a:solidFill>
                  <a:schemeClr val="bg1"/>
                </a:solidFill>
                <a:latin typeface="HGP明朝B" panose="02020800000000000000" pitchFamily="18" charset="-128"/>
                <a:ea typeface="HGP明朝B" panose="02020800000000000000" pitchFamily="18" charset="-128"/>
              </a:rPr>
              <a:t>4</a:t>
            </a:r>
            <a:r>
              <a:rPr lang="ja-JP" altLang="en-US" sz="2200" dirty="0">
                <a:solidFill>
                  <a:schemeClr val="bg1"/>
                </a:solidFill>
                <a:latin typeface="HGP明朝B" panose="02020800000000000000" pitchFamily="18" charset="-128"/>
                <a:ea typeface="HGP明朝B" panose="02020800000000000000" pitchFamily="18" charset="-128"/>
              </a:rPr>
              <a:t>　自然界のルールに学ぶ</a:t>
            </a:r>
            <a:endParaRPr lang="en-US" altLang="ja-JP" sz="2200" dirty="0">
              <a:solidFill>
                <a:schemeClr val="bg1"/>
              </a:solidFill>
              <a:latin typeface="HGP明朝B" panose="02020800000000000000" pitchFamily="18" charset="-128"/>
              <a:ea typeface="HGP明朝B" panose="02020800000000000000" pitchFamily="18" charset="-128"/>
            </a:endParaRPr>
          </a:p>
          <a:p>
            <a:r>
              <a:rPr kumimoji="1" lang="en-US" altLang="ja-JP" sz="2200" dirty="0">
                <a:solidFill>
                  <a:schemeClr val="bg1"/>
                </a:solidFill>
                <a:latin typeface="HGP明朝B" panose="02020800000000000000" pitchFamily="18" charset="-128"/>
                <a:ea typeface="HGP明朝B" panose="02020800000000000000" pitchFamily="18" charset="-128"/>
              </a:rPr>
              <a:t>5</a:t>
            </a:r>
            <a:r>
              <a:rPr kumimoji="1" lang="ja-JP" altLang="en-US" sz="2200" dirty="0">
                <a:solidFill>
                  <a:schemeClr val="bg1"/>
                </a:solidFill>
                <a:latin typeface="HGP明朝B" panose="02020800000000000000" pitchFamily="18" charset="-128"/>
                <a:ea typeface="HGP明朝B" panose="02020800000000000000" pitchFamily="18" charset="-128"/>
              </a:rPr>
              <a:t>　光は時を視覚化する</a:t>
            </a:r>
            <a:endParaRPr kumimoji="1" lang="en-US" altLang="ja-JP" sz="2200" dirty="0">
              <a:solidFill>
                <a:schemeClr val="bg1"/>
              </a:solidFill>
              <a:latin typeface="HGP明朝B" panose="02020800000000000000" pitchFamily="18" charset="-128"/>
              <a:ea typeface="HGP明朝B" panose="02020800000000000000" pitchFamily="18" charset="-128"/>
            </a:endParaRPr>
          </a:p>
        </p:txBody>
      </p:sp>
      <p:sp>
        <p:nvSpPr>
          <p:cNvPr id="7" name="テキスト ボックス 6"/>
          <p:cNvSpPr txBox="1"/>
          <p:nvPr/>
        </p:nvSpPr>
        <p:spPr>
          <a:xfrm>
            <a:off x="3856564" y="4660936"/>
            <a:ext cx="4556055" cy="1785104"/>
          </a:xfrm>
          <a:prstGeom prst="rect">
            <a:avLst/>
          </a:prstGeom>
          <a:noFill/>
        </p:spPr>
        <p:txBody>
          <a:bodyPr wrap="none" rtlCol="0">
            <a:spAutoFit/>
          </a:bodyPr>
          <a:lstStyle/>
          <a:p>
            <a:r>
              <a:rPr kumimoji="1" lang="en-US" altLang="ja-JP" sz="2200" dirty="0">
                <a:solidFill>
                  <a:schemeClr val="bg1"/>
                </a:solidFill>
                <a:latin typeface="HGP明朝B" panose="02020800000000000000" pitchFamily="18" charset="-128"/>
                <a:ea typeface="HGP明朝B" panose="02020800000000000000" pitchFamily="18" charset="-128"/>
              </a:rPr>
              <a:t>6</a:t>
            </a:r>
            <a:r>
              <a:rPr kumimoji="1" lang="ja-JP" altLang="en-US" sz="2200" dirty="0">
                <a:solidFill>
                  <a:schemeClr val="bg1"/>
                </a:solidFill>
                <a:latin typeface="HGP明朝B" panose="02020800000000000000" pitchFamily="18" charset="-128"/>
                <a:ea typeface="HGP明朝B" panose="02020800000000000000" pitchFamily="18" charset="-128"/>
              </a:rPr>
              <a:t>　空間の機能が光を選択する</a:t>
            </a:r>
            <a:endParaRPr kumimoji="1" lang="en-US" altLang="ja-JP" sz="2200" dirty="0">
              <a:solidFill>
                <a:schemeClr val="bg1"/>
              </a:solidFill>
              <a:latin typeface="HGP明朝B" panose="02020800000000000000" pitchFamily="18" charset="-128"/>
              <a:ea typeface="HGP明朝B" panose="02020800000000000000" pitchFamily="18" charset="-128"/>
            </a:endParaRPr>
          </a:p>
          <a:p>
            <a:r>
              <a:rPr lang="en-US" altLang="ja-JP" sz="2200" dirty="0">
                <a:solidFill>
                  <a:schemeClr val="bg1"/>
                </a:solidFill>
                <a:latin typeface="HGP明朝B" panose="02020800000000000000" pitchFamily="18" charset="-128"/>
                <a:ea typeface="HGP明朝B" panose="02020800000000000000" pitchFamily="18" charset="-128"/>
              </a:rPr>
              <a:t>7</a:t>
            </a:r>
            <a:r>
              <a:rPr lang="ja-JP" altLang="en-US" sz="2200" dirty="0">
                <a:solidFill>
                  <a:schemeClr val="bg1"/>
                </a:solidFill>
                <a:latin typeface="HGP明朝B" panose="02020800000000000000" pitchFamily="18" charset="-128"/>
                <a:ea typeface="HGP明朝B" panose="02020800000000000000" pitchFamily="18" charset="-128"/>
              </a:rPr>
              <a:t>　光は機能を超えて気配を創る</a:t>
            </a:r>
            <a:endParaRPr lang="en-US" altLang="ja-JP" sz="2200" dirty="0">
              <a:solidFill>
                <a:schemeClr val="bg1"/>
              </a:solidFill>
              <a:latin typeface="HGP明朝B" panose="02020800000000000000" pitchFamily="18" charset="-128"/>
              <a:ea typeface="HGP明朝B" panose="02020800000000000000" pitchFamily="18" charset="-128"/>
            </a:endParaRPr>
          </a:p>
          <a:p>
            <a:r>
              <a:rPr kumimoji="1" lang="en-US" altLang="ja-JP" sz="2200" dirty="0">
                <a:solidFill>
                  <a:schemeClr val="bg1"/>
                </a:solidFill>
                <a:latin typeface="HGP明朝B" panose="02020800000000000000" pitchFamily="18" charset="-128"/>
                <a:ea typeface="HGP明朝B" panose="02020800000000000000" pitchFamily="18" charset="-128"/>
              </a:rPr>
              <a:t>8</a:t>
            </a:r>
            <a:r>
              <a:rPr kumimoji="1" lang="ja-JP" altLang="en-US" sz="2200" dirty="0">
                <a:solidFill>
                  <a:schemeClr val="bg1"/>
                </a:solidFill>
                <a:latin typeface="HGP明朝B" panose="02020800000000000000" pitchFamily="18" charset="-128"/>
                <a:ea typeface="HGP明朝B" panose="02020800000000000000" pitchFamily="18" charset="-128"/>
              </a:rPr>
              <a:t>　場の連続性にこそドラマが生まれる</a:t>
            </a:r>
            <a:endParaRPr kumimoji="1" lang="en-US" altLang="ja-JP" sz="2200" dirty="0">
              <a:solidFill>
                <a:schemeClr val="bg1"/>
              </a:solidFill>
              <a:latin typeface="HGP明朝B" panose="02020800000000000000" pitchFamily="18" charset="-128"/>
              <a:ea typeface="HGP明朝B" panose="02020800000000000000" pitchFamily="18" charset="-128"/>
            </a:endParaRPr>
          </a:p>
          <a:p>
            <a:r>
              <a:rPr lang="en-US" altLang="ja-JP" sz="2200" dirty="0">
                <a:solidFill>
                  <a:schemeClr val="bg1"/>
                </a:solidFill>
                <a:latin typeface="HGP明朝B" panose="02020800000000000000" pitchFamily="18" charset="-128"/>
                <a:ea typeface="HGP明朝B" panose="02020800000000000000" pitchFamily="18" charset="-128"/>
              </a:rPr>
              <a:t>9</a:t>
            </a:r>
            <a:r>
              <a:rPr lang="ja-JP" altLang="en-US" sz="2200" dirty="0">
                <a:solidFill>
                  <a:schemeClr val="bg1"/>
                </a:solidFill>
                <a:latin typeface="HGP明朝B" panose="02020800000000000000" pitchFamily="18" charset="-128"/>
                <a:ea typeface="HGP明朝B" panose="02020800000000000000" pitchFamily="18" charset="-128"/>
              </a:rPr>
              <a:t>　光は常にエコロジカルである</a:t>
            </a:r>
            <a:endParaRPr lang="en-US" altLang="ja-JP" sz="2200" dirty="0">
              <a:solidFill>
                <a:schemeClr val="bg1"/>
              </a:solidFill>
              <a:latin typeface="HGP明朝B" panose="02020800000000000000" pitchFamily="18" charset="-128"/>
              <a:ea typeface="HGP明朝B" panose="02020800000000000000" pitchFamily="18" charset="-128"/>
            </a:endParaRPr>
          </a:p>
          <a:p>
            <a:r>
              <a:rPr kumimoji="1" lang="en-US" altLang="ja-JP" sz="2200" dirty="0">
                <a:solidFill>
                  <a:schemeClr val="bg1"/>
                </a:solidFill>
                <a:latin typeface="HGP明朝B" panose="02020800000000000000" pitchFamily="18" charset="-128"/>
                <a:ea typeface="HGP明朝B" panose="02020800000000000000" pitchFamily="18" charset="-128"/>
              </a:rPr>
              <a:t>10</a:t>
            </a:r>
            <a:r>
              <a:rPr kumimoji="1" lang="ja-JP" altLang="en-US" sz="2200" dirty="0">
                <a:solidFill>
                  <a:schemeClr val="bg1"/>
                </a:solidFill>
                <a:latin typeface="HGP明朝B" panose="02020800000000000000" pitchFamily="18" charset="-128"/>
                <a:ea typeface="HGP明朝B" panose="02020800000000000000" pitchFamily="18" charset="-128"/>
              </a:rPr>
              <a:t>　光</a:t>
            </a:r>
            <a:r>
              <a:rPr lang="ja-JP" altLang="en-US" sz="2200" dirty="0">
                <a:solidFill>
                  <a:schemeClr val="bg1"/>
                </a:solidFill>
                <a:latin typeface="HGP明朝B" panose="02020800000000000000" pitchFamily="18" charset="-128"/>
                <a:ea typeface="HGP明朝B" panose="02020800000000000000" pitchFamily="18" charset="-128"/>
              </a:rPr>
              <a:t>＝陰影をデザインする</a:t>
            </a:r>
            <a:endParaRPr kumimoji="1" lang="ja-JP" altLang="en-US" sz="2200" dirty="0">
              <a:solidFill>
                <a:schemeClr val="bg1"/>
              </a:solidFill>
              <a:latin typeface="HGP明朝B" panose="02020800000000000000" pitchFamily="18" charset="-128"/>
              <a:ea typeface="HGP明朝B" panose="02020800000000000000" pitchFamily="18" charset="-128"/>
            </a:endParaRPr>
          </a:p>
        </p:txBody>
      </p:sp>
      <p:sp>
        <p:nvSpPr>
          <p:cNvPr id="8" name="フッター プレースホルダー 7"/>
          <p:cNvSpPr>
            <a:spLocks noGrp="1"/>
          </p:cNvSpPr>
          <p:nvPr>
            <p:ph type="ftr" sz="quarter" idx="11"/>
          </p:nvPr>
        </p:nvSpPr>
        <p:spPr/>
        <p:txBody>
          <a:bodyPr/>
          <a:lstStyle/>
          <a:p>
            <a:r>
              <a:rPr kumimoji="1" lang="ja-JP" altLang="en-US">
                <a:solidFill>
                  <a:schemeClr val="bg1"/>
                </a:solidFill>
                <a:latin typeface="HGP明朝B" panose="02020800000000000000" pitchFamily="18" charset="-128"/>
                <a:ea typeface="HGP明朝B" panose="02020800000000000000" pitchFamily="18" charset="-128"/>
              </a:rPr>
              <a:t>株式会社灯り計画　</a:t>
            </a:r>
            <a:r>
              <a:rPr kumimoji="1" lang="en-US" altLang="ja-JP">
                <a:solidFill>
                  <a:schemeClr val="bg1"/>
                </a:solidFill>
                <a:latin typeface="HGP明朝B" panose="02020800000000000000" pitchFamily="18" charset="-128"/>
                <a:ea typeface="HGP明朝B" panose="02020800000000000000" pitchFamily="18" charset="-128"/>
              </a:rPr>
              <a:t>Lighting</a:t>
            </a:r>
            <a:r>
              <a:rPr kumimoji="1" lang="ja-JP" altLang="en-US">
                <a:solidFill>
                  <a:schemeClr val="bg1"/>
                </a:solidFill>
                <a:latin typeface="HGP明朝B" panose="02020800000000000000" pitchFamily="18" charset="-128"/>
                <a:ea typeface="HGP明朝B" panose="02020800000000000000" pitchFamily="18" charset="-128"/>
              </a:rPr>
              <a:t>　</a:t>
            </a:r>
            <a:r>
              <a:rPr kumimoji="1" lang="en-US" altLang="ja-JP">
                <a:solidFill>
                  <a:schemeClr val="bg1"/>
                </a:solidFill>
                <a:latin typeface="HGP明朝B" panose="02020800000000000000" pitchFamily="18" charset="-128"/>
                <a:ea typeface="HGP明朝B" panose="02020800000000000000" pitchFamily="18" charset="-128"/>
              </a:rPr>
              <a:t>Planning</a:t>
            </a:r>
            <a:r>
              <a:rPr kumimoji="1" lang="ja-JP" altLang="en-US">
                <a:solidFill>
                  <a:schemeClr val="bg1"/>
                </a:solidFill>
                <a:latin typeface="HGP明朝B" panose="02020800000000000000" pitchFamily="18" charset="-128"/>
                <a:ea typeface="HGP明朝B" panose="02020800000000000000" pitchFamily="18" charset="-128"/>
              </a:rPr>
              <a:t>　</a:t>
            </a:r>
            <a:r>
              <a:rPr kumimoji="1" lang="en-US" altLang="ja-JP">
                <a:solidFill>
                  <a:schemeClr val="bg1"/>
                </a:solidFill>
                <a:latin typeface="HGP明朝B" panose="02020800000000000000" pitchFamily="18" charset="-128"/>
                <a:ea typeface="HGP明朝B" panose="02020800000000000000" pitchFamily="18" charset="-128"/>
              </a:rPr>
              <a:t>Office</a:t>
            </a:r>
            <a:endParaRPr kumimoji="1" lang="ja-JP" altLang="en-US">
              <a:solidFill>
                <a:schemeClr val="bg1"/>
              </a:solidFill>
              <a:latin typeface="HGP明朝B" panose="02020800000000000000" pitchFamily="18" charset="-128"/>
              <a:ea typeface="HGP明朝B" panose="02020800000000000000" pitchFamily="18" charset="-128"/>
            </a:endParaRPr>
          </a:p>
        </p:txBody>
      </p:sp>
      <p:sp>
        <p:nvSpPr>
          <p:cNvPr id="3" name="スライド番号プレースホルダー 2"/>
          <p:cNvSpPr>
            <a:spLocks noGrp="1"/>
          </p:cNvSpPr>
          <p:nvPr>
            <p:ph type="sldNum" sz="quarter" idx="12"/>
          </p:nvPr>
        </p:nvSpPr>
        <p:spPr/>
        <p:txBody>
          <a:bodyPr/>
          <a:lstStyle/>
          <a:p>
            <a:fld id="{D511D9AA-76DF-495D-A1DC-6B3B8728DC52}" type="slidenum">
              <a:rPr kumimoji="1" lang="ja-JP" altLang="en-US" smtClean="0">
                <a:solidFill>
                  <a:schemeClr val="bg1"/>
                </a:solidFill>
                <a:latin typeface="HGP明朝B" panose="02020800000000000000" pitchFamily="18" charset="-128"/>
                <a:ea typeface="HGP明朝B" panose="02020800000000000000" pitchFamily="18" charset="-128"/>
              </a:rPr>
              <a:pPr/>
              <a:t>7</a:t>
            </a:fld>
            <a:endParaRPr kumimoji="1" lang="ja-JP" altLang="en-US" dirty="0">
              <a:solidFill>
                <a:schemeClr val="bg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0582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3710515-B724-4F6F-BBD3-942966FD2B4D}"/>
              </a:ext>
            </a:extLst>
          </p:cNvPr>
          <p:cNvSpPr txBox="1"/>
          <p:nvPr/>
        </p:nvSpPr>
        <p:spPr>
          <a:xfrm>
            <a:off x="870532" y="1393275"/>
            <a:ext cx="5378395" cy="784830"/>
          </a:xfrm>
          <a:prstGeom prst="rect">
            <a:avLst/>
          </a:prstGeom>
          <a:noFill/>
        </p:spPr>
        <p:txBody>
          <a:bodyPr wrap="none" rtlCol="0">
            <a:spAutoFit/>
          </a:bodyPr>
          <a:lstStyle/>
          <a:p>
            <a:pPr defTabSz="685800"/>
            <a:r>
              <a:rPr lang="ja-JP" altLang="en-US" sz="4500">
                <a:solidFill>
                  <a:prstClr val="white"/>
                </a:solidFill>
                <a:latin typeface="HGS明朝B" panose="02020800000000000000" pitchFamily="18" charset="-128"/>
                <a:ea typeface="HGS明朝B" panose="02020800000000000000" pitchFamily="18" charset="-128"/>
              </a:rPr>
              <a:t>リフォーム・企画型</a:t>
            </a:r>
            <a:endParaRPr lang="ja-JP" altLang="en-US" sz="4500" dirty="0">
              <a:solidFill>
                <a:prstClr val="white"/>
              </a:solidFill>
              <a:latin typeface="HGS明朝B" panose="02020800000000000000" pitchFamily="18" charset="-128"/>
              <a:ea typeface="HGS明朝B" panose="02020800000000000000" pitchFamily="18" charset="-128"/>
            </a:endParaRPr>
          </a:p>
        </p:txBody>
      </p:sp>
      <p:sp>
        <p:nvSpPr>
          <p:cNvPr id="5" name="テキスト ボックス 4">
            <a:extLst>
              <a:ext uri="{FF2B5EF4-FFF2-40B4-BE49-F238E27FC236}">
                <a16:creationId xmlns:a16="http://schemas.microsoft.com/office/drawing/2014/main" id="{D4F69361-DE47-4410-8210-3FF8DEDA7B1D}"/>
              </a:ext>
            </a:extLst>
          </p:cNvPr>
          <p:cNvSpPr txBox="1"/>
          <p:nvPr/>
        </p:nvSpPr>
        <p:spPr>
          <a:xfrm>
            <a:off x="1793862" y="2236182"/>
            <a:ext cx="5262979" cy="600164"/>
          </a:xfrm>
          <a:prstGeom prst="rect">
            <a:avLst/>
          </a:prstGeom>
          <a:noFill/>
        </p:spPr>
        <p:txBody>
          <a:bodyPr wrap="none" rtlCol="0">
            <a:spAutoFit/>
          </a:bodyPr>
          <a:lstStyle/>
          <a:p>
            <a:pPr defTabSz="685800"/>
            <a:r>
              <a:rPr lang="ja-JP" altLang="en-US" sz="3300" dirty="0">
                <a:solidFill>
                  <a:srgbClr val="FFC000">
                    <a:lumMod val="60000"/>
                    <a:lumOff val="40000"/>
                  </a:srgbClr>
                </a:solidFill>
                <a:latin typeface="HGS明朝B" panose="02020800000000000000" pitchFamily="18" charset="-128"/>
                <a:ea typeface="HGS明朝B" panose="02020800000000000000" pitchFamily="18" charset="-128"/>
              </a:rPr>
              <a:t>⇒販売型・提案型住宅会社</a:t>
            </a:r>
          </a:p>
        </p:txBody>
      </p:sp>
      <p:cxnSp>
        <p:nvCxnSpPr>
          <p:cNvPr id="8" name="直線コネクタ 7">
            <a:extLst>
              <a:ext uri="{FF2B5EF4-FFF2-40B4-BE49-F238E27FC236}">
                <a16:creationId xmlns:a16="http://schemas.microsoft.com/office/drawing/2014/main" id="{81AD5466-4303-44CF-B796-232D975D07F0}"/>
              </a:ext>
            </a:extLst>
          </p:cNvPr>
          <p:cNvCxnSpPr/>
          <p:nvPr/>
        </p:nvCxnSpPr>
        <p:spPr>
          <a:xfrm>
            <a:off x="338959" y="3474329"/>
            <a:ext cx="8395138"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7D0CA9C-678F-4B92-927A-2E97FD94A888}"/>
              </a:ext>
            </a:extLst>
          </p:cNvPr>
          <p:cNvSpPr txBox="1"/>
          <p:nvPr/>
        </p:nvSpPr>
        <p:spPr>
          <a:xfrm>
            <a:off x="1736152" y="3651046"/>
            <a:ext cx="6532558" cy="784830"/>
          </a:xfrm>
          <a:prstGeom prst="rect">
            <a:avLst/>
          </a:prstGeom>
          <a:noFill/>
        </p:spPr>
        <p:txBody>
          <a:bodyPr wrap="none" rtlCol="0">
            <a:spAutoFit/>
          </a:bodyPr>
          <a:lstStyle/>
          <a:p>
            <a:pPr defTabSz="685800"/>
            <a:r>
              <a:rPr lang="ja-JP" altLang="en-US" sz="4500" dirty="0">
                <a:solidFill>
                  <a:prstClr val="white"/>
                </a:solidFill>
                <a:latin typeface="HGS明朝B" panose="02020800000000000000" pitchFamily="18" charset="-128"/>
                <a:ea typeface="HGS明朝B" panose="02020800000000000000" pitchFamily="18" charset="-128"/>
              </a:rPr>
              <a:t>高付加価値・高性能住宅</a:t>
            </a:r>
          </a:p>
        </p:txBody>
      </p:sp>
      <p:sp>
        <p:nvSpPr>
          <p:cNvPr id="10" name="テキスト ボックス 9">
            <a:extLst>
              <a:ext uri="{FF2B5EF4-FFF2-40B4-BE49-F238E27FC236}">
                <a16:creationId xmlns:a16="http://schemas.microsoft.com/office/drawing/2014/main" id="{2B4BCD1E-1336-40A1-B029-B9EC675395F8}"/>
              </a:ext>
            </a:extLst>
          </p:cNvPr>
          <p:cNvSpPr txBox="1"/>
          <p:nvPr/>
        </p:nvSpPr>
        <p:spPr>
          <a:xfrm>
            <a:off x="1793861" y="4433591"/>
            <a:ext cx="5262979" cy="600164"/>
          </a:xfrm>
          <a:prstGeom prst="rect">
            <a:avLst/>
          </a:prstGeom>
          <a:noFill/>
        </p:spPr>
        <p:txBody>
          <a:bodyPr wrap="none" rtlCol="0">
            <a:spAutoFit/>
          </a:bodyPr>
          <a:lstStyle/>
          <a:p>
            <a:pPr defTabSz="685800"/>
            <a:r>
              <a:rPr lang="ja-JP" altLang="en-US" sz="3300" dirty="0">
                <a:solidFill>
                  <a:srgbClr val="FFC000">
                    <a:lumMod val="60000"/>
                    <a:lumOff val="40000"/>
                  </a:srgbClr>
                </a:solidFill>
                <a:latin typeface="HGS明朝B" panose="02020800000000000000" pitchFamily="18" charset="-128"/>
                <a:ea typeface="HGS明朝B" panose="02020800000000000000" pitchFamily="18" charset="-128"/>
              </a:rPr>
              <a:t>⇒限定型・創造型住宅会社</a:t>
            </a:r>
          </a:p>
        </p:txBody>
      </p:sp>
      <p:sp>
        <p:nvSpPr>
          <p:cNvPr id="11" name="テキスト ボックス 10">
            <a:extLst>
              <a:ext uri="{FF2B5EF4-FFF2-40B4-BE49-F238E27FC236}">
                <a16:creationId xmlns:a16="http://schemas.microsoft.com/office/drawing/2014/main" id="{AA5420E3-DDCF-4604-B4D5-90A826F8BB33}"/>
              </a:ext>
            </a:extLst>
          </p:cNvPr>
          <p:cNvSpPr txBox="1"/>
          <p:nvPr/>
        </p:nvSpPr>
        <p:spPr>
          <a:xfrm>
            <a:off x="2239249" y="5117926"/>
            <a:ext cx="5570756" cy="415498"/>
          </a:xfrm>
          <a:prstGeom prst="rect">
            <a:avLst/>
          </a:prstGeom>
          <a:noFill/>
        </p:spPr>
        <p:txBody>
          <a:bodyPr wrap="none" rtlCol="0">
            <a:spAutoFit/>
          </a:bodyPr>
          <a:lstStyle/>
          <a:p>
            <a:pPr defTabSz="685800"/>
            <a:r>
              <a:rPr lang="ja-JP" altLang="en-US" sz="2100" dirty="0">
                <a:solidFill>
                  <a:prstClr val="white"/>
                </a:solidFill>
                <a:latin typeface="HGS明朝B" panose="02020800000000000000" pitchFamily="18" charset="-128"/>
                <a:ea typeface="HGS明朝B" panose="02020800000000000000" pitchFamily="18" charset="-128"/>
              </a:rPr>
              <a:t>オンリーワン工務店・アーキテクトビルダー</a:t>
            </a:r>
          </a:p>
        </p:txBody>
      </p:sp>
      <p:sp>
        <p:nvSpPr>
          <p:cNvPr id="12" name="テキスト ボックス 11">
            <a:extLst>
              <a:ext uri="{FF2B5EF4-FFF2-40B4-BE49-F238E27FC236}">
                <a16:creationId xmlns:a16="http://schemas.microsoft.com/office/drawing/2014/main" id="{21E90D8B-743F-4348-AA11-09EE5BC16437}"/>
              </a:ext>
            </a:extLst>
          </p:cNvPr>
          <p:cNvSpPr txBox="1"/>
          <p:nvPr/>
        </p:nvSpPr>
        <p:spPr>
          <a:xfrm>
            <a:off x="3762157" y="5769488"/>
            <a:ext cx="1592103" cy="196208"/>
          </a:xfrm>
          <a:prstGeom prst="rect">
            <a:avLst/>
          </a:prstGeom>
          <a:noFill/>
        </p:spPr>
        <p:txBody>
          <a:bodyPr wrap="none" rtlCol="0">
            <a:spAutoFit/>
          </a:bodyPr>
          <a:lstStyle/>
          <a:p>
            <a:pPr defTabSz="685800"/>
            <a:r>
              <a:rPr lang="ja-JP" altLang="en-US" sz="675" dirty="0">
                <a:solidFill>
                  <a:srgbClr val="E7E6E6">
                    <a:lumMod val="50000"/>
                  </a:srgbClr>
                </a:solidFill>
                <a:latin typeface="HGS明朝B" panose="02020800000000000000" pitchFamily="18" charset="-128"/>
                <a:ea typeface="HGS明朝B" panose="02020800000000000000" pitchFamily="18" charset="-128"/>
              </a:rPr>
              <a:t>灯り計画　</a:t>
            </a:r>
            <a:r>
              <a:rPr lang="en-US" altLang="ja-JP" sz="675" dirty="0">
                <a:solidFill>
                  <a:srgbClr val="E7E6E6">
                    <a:lumMod val="50000"/>
                  </a:srgbClr>
                </a:solidFill>
                <a:latin typeface="HGS明朝B" panose="02020800000000000000" pitchFamily="18" charset="-128"/>
                <a:ea typeface="HGS明朝B" panose="02020800000000000000" pitchFamily="18" charset="-128"/>
              </a:rPr>
              <a:t>Lighting</a:t>
            </a:r>
            <a:r>
              <a:rPr lang="ja-JP" altLang="en-US" sz="675" dirty="0">
                <a:solidFill>
                  <a:srgbClr val="E7E6E6">
                    <a:lumMod val="50000"/>
                  </a:srgbClr>
                </a:solidFill>
                <a:latin typeface="HGS明朝B" panose="02020800000000000000" pitchFamily="18" charset="-128"/>
                <a:ea typeface="HGS明朝B" panose="02020800000000000000" pitchFamily="18" charset="-128"/>
              </a:rPr>
              <a:t>　</a:t>
            </a:r>
            <a:r>
              <a:rPr lang="en-US" altLang="ja-JP" sz="675" dirty="0">
                <a:solidFill>
                  <a:srgbClr val="E7E6E6">
                    <a:lumMod val="50000"/>
                  </a:srgbClr>
                </a:solidFill>
                <a:latin typeface="HGS明朝B" panose="02020800000000000000" pitchFamily="18" charset="-128"/>
                <a:ea typeface="HGS明朝B" panose="02020800000000000000" pitchFamily="18" charset="-128"/>
              </a:rPr>
              <a:t>Design</a:t>
            </a:r>
            <a:r>
              <a:rPr lang="ja-JP" altLang="en-US" sz="675" dirty="0">
                <a:solidFill>
                  <a:srgbClr val="E7E6E6">
                    <a:lumMod val="50000"/>
                  </a:srgbClr>
                </a:solidFill>
                <a:latin typeface="HGS明朝B" panose="02020800000000000000" pitchFamily="18" charset="-128"/>
                <a:ea typeface="HGS明朝B" panose="02020800000000000000" pitchFamily="18" charset="-128"/>
              </a:rPr>
              <a:t>　</a:t>
            </a:r>
            <a:r>
              <a:rPr lang="en-US" altLang="ja-JP" sz="675" dirty="0">
                <a:solidFill>
                  <a:srgbClr val="E7E6E6">
                    <a:lumMod val="50000"/>
                  </a:srgbClr>
                </a:solidFill>
                <a:latin typeface="HGS明朝B" panose="02020800000000000000" pitchFamily="18" charset="-128"/>
                <a:ea typeface="HGS明朝B" panose="02020800000000000000" pitchFamily="18" charset="-128"/>
              </a:rPr>
              <a:t>Office</a:t>
            </a:r>
            <a:endParaRPr lang="ja-JP" altLang="en-US" sz="675" dirty="0">
              <a:solidFill>
                <a:srgbClr val="E7E6E6">
                  <a:lumMod val="50000"/>
                </a:srgbClr>
              </a:solidFill>
              <a:latin typeface="HGS明朝B" panose="02020800000000000000" pitchFamily="18" charset="-128"/>
              <a:ea typeface="HGS明朝B" panose="02020800000000000000" pitchFamily="18" charset="-128"/>
            </a:endParaRPr>
          </a:p>
        </p:txBody>
      </p:sp>
      <p:sp>
        <p:nvSpPr>
          <p:cNvPr id="13" name="テキスト ボックス 12">
            <a:extLst>
              <a:ext uri="{FF2B5EF4-FFF2-40B4-BE49-F238E27FC236}">
                <a16:creationId xmlns:a16="http://schemas.microsoft.com/office/drawing/2014/main" id="{8E36CC51-F387-4347-A2D7-B1F24382D8CD}"/>
              </a:ext>
            </a:extLst>
          </p:cNvPr>
          <p:cNvSpPr txBox="1"/>
          <p:nvPr/>
        </p:nvSpPr>
        <p:spPr>
          <a:xfrm>
            <a:off x="116480" y="1008452"/>
            <a:ext cx="1369605" cy="461665"/>
          </a:xfrm>
          <a:prstGeom prst="rect">
            <a:avLst/>
          </a:prstGeom>
          <a:solidFill>
            <a:schemeClr val="bg1"/>
          </a:solidFill>
        </p:spPr>
        <p:txBody>
          <a:bodyPr wrap="square" rtlCol="0">
            <a:spAutoFit/>
          </a:bodyPr>
          <a:lstStyle/>
          <a:p>
            <a:pPr algn="ctr" defTabSz="685800"/>
            <a:r>
              <a:rPr lang="ja-JP" altLang="en-US" sz="2400" dirty="0">
                <a:solidFill>
                  <a:prstClr val="black"/>
                </a:solidFill>
                <a:latin typeface="HGS明朝B" panose="02020800000000000000" pitchFamily="18" charset="-128"/>
                <a:ea typeface="HGS明朝B" panose="02020800000000000000" pitchFamily="18" charset="-128"/>
              </a:rPr>
              <a:t>物販</a:t>
            </a:r>
          </a:p>
        </p:txBody>
      </p:sp>
      <p:sp>
        <p:nvSpPr>
          <p:cNvPr id="14" name="テキスト ボックス 13">
            <a:extLst>
              <a:ext uri="{FF2B5EF4-FFF2-40B4-BE49-F238E27FC236}">
                <a16:creationId xmlns:a16="http://schemas.microsoft.com/office/drawing/2014/main" id="{C6EB3BD7-355F-40B9-92BE-8876CC1B92A3}"/>
              </a:ext>
            </a:extLst>
          </p:cNvPr>
          <p:cNvSpPr txBox="1"/>
          <p:nvPr/>
        </p:nvSpPr>
        <p:spPr>
          <a:xfrm>
            <a:off x="116479" y="4420782"/>
            <a:ext cx="1369606" cy="461665"/>
          </a:xfrm>
          <a:prstGeom prst="rect">
            <a:avLst/>
          </a:prstGeom>
          <a:solidFill>
            <a:schemeClr val="bg1"/>
          </a:solidFill>
        </p:spPr>
        <p:txBody>
          <a:bodyPr wrap="square" rtlCol="0">
            <a:spAutoFit/>
          </a:bodyPr>
          <a:lstStyle/>
          <a:p>
            <a:pPr algn="ctr" defTabSz="685800"/>
            <a:r>
              <a:rPr lang="ja-JP" altLang="en-US" sz="2400" dirty="0">
                <a:solidFill>
                  <a:prstClr val="black"/>
                </a:solidFill>
                <a:latin typeface="HGS明朝B" panose="02020800000000000000" pitchFamily="18" charset="-128"/>
                <a:ea typeface="HGS明朝B" panose="02020800000000000000" pitchFamily="18" charset="-128"/>
              </a:rPr>
              <a:t>物販</a:t>
            </a:r>
          </a:p>
        </p:txBody>
      </p:sp>
      <p:sp>
        <p:nvSpPr>
          <p:cNvPr id="15" name="テキスト ボックス 14">
            <a:extLst>
              <a:ext uri="{FF2B5EF4-FFF2-40B4-BE49-F238E27FC236}">
                <a16:creationId xmlns:a16="http://schemas.microsoft.com/office/drawing/2014/main" id="{2B074CCA-1693-4E56-859D-AFE1AACF8B8D}"/>
              </a:ext>
            </a:extLst>
          </p:cNvPr>
          <p:cNvSpPr txBox="1"/>
          <p:nvPr/>
        </p:nvSpPr>
        <p:spPr>
          <a:xfrm>
            <a:off x="116479" y="3641413"/>
            <a:ext cx="1415772" cy="461665"/>
          </a:xfrm>
          <a:prstGeom prst="rect">
            <a:avLst/>
          </a:prstGeom>
          <a:solidFill>
            <a:schemeClr val="accent2"/>
          </a:solidFill>
        </p:spPr>
        <p:txBody>
          <a:bodyPr wrap="none" rtlCol="0">
            <a:spAutoFit/>
          </a:bodyPr>
          <a:lstStyle/>
          <a:p>
            <a:pPr defTabSz="685800"/>
            <a:r>
              <a:rPr lang="ja-JP" altLang="en-US" sz="2400" dirty="0">
                <a:solidFill>
                  <a:prstClr val="white"/>
                </a:solidFill>
                <a:latin typeface="HGS明朝B" panose="02020800000000000000" pitchFamily="18" charset="-128"/>
                <a:ea typeface="HGS明朝B" panose="02020800000000000000" pitchFamily="18" charset="-128"/>
              </a:rPr>
              <a:t>サポート</a:t>
            </a:r>
          </a:p>
        </p:txBody>
      </p:sp>
      <p:sp>
        <p:nvSpPr>
          <p:cNvPr id="16" name="テキスト ボックス 15">
            <a:extLst>
              <a:ext uri="{FF2B5EF4-FFF2-40B4-BE49-F238E27FC236}">
                <a16:creationId xmlns:a16="http://schemas.microsoft.com/office/drawing/2014/main" id="{F4F6DD61-611E-4046-8A02-FA1ADAEAA1F0}"/>
              </a:ext>
            </a:extLst>
          </p:cNvPr>
          <p:cNvSpPr txBox="1"/>
          <p:nvPr/>
        </p:nvSpPr>
        <p:spPr>
          <a:xfrm>
            <a:off x="620823" y="3907822"/>
            <a:ext cx="405880" cy="646331"/>
          </a:xfrm>
          <a:prstGeom prst="rect">
            <a:avLst/>
          </a:prstGeom>
          <a:noFill/>
        </p:spPr>
        <p:txBody>
          <a:bodyPr wrap="none" rtlCol="0">
            <a:spAutoFit/>
          </a:bodyPr>
          <a:lstStyle/>
          <a:p>
            <a:pPr defTabSz="685800"/>
            <a:r>
              <a:rPr lang="en-US" altLang="ja-JP" sz="3600" b="1" dirty="0">
                <a:solidFill>
                  <a:prstClr val="white"/>
                </a:solidFill>
                <a:latin typeface="HGS明朝B" panose="02020800000000000000" pitchFamily="18" charset="-128"/>
                <a:ea typeface="HGS明朝B" panose="02020800000000000000" pitchFamily="18" charset="-128"/>
              </a:rPr>
              <a:t>+</a:t>
            </a:r>
            <a:endParaRPr lang="ja-JP" altLang="en-US" sz="3600" b="1" dirty="0">
              <a:solidFill>
                <a:prstClr val="white"/>
              </a:solidFill>
              <a:latin typeface="HGS明朝B" panose="02020800000000000000" pitchFamily="18" charset="-128"/>
              <a:ea typeface="HGS明朝B" panose="02020800000000000000" pitchFamily="18" charset="-128"/>
            </a:endParaRPr>
          </a:p>
        </p:txBody>
      </p:sp>
      <p:sp>
        <p:nvSpPr>
          <p:cNvPr id="3" name="テキスト ボックス 2">
            <a:extLst>
              <a:ext uri="{FF2B5EF4-FFF2-40B4-BE49-F238E27FC236}">
                <a16:creationId xmlns:a16="http://schemas.microsoft.com/office/drawing/2014/main" id="{4BA90240-36F6-4949-8779-3E75EB3B281B}"/>
              </a:ext>
            </a:extLst>
          </p:cNvPr>
          <p:cNvSpPr txBox="1"/>
          <p:nvPr/>
        </p:nvSpPr>
        <p:spPr>
          <a:xfrm>
            <a:off x="116480" y="5239066"/>
            <a:ext cx="1915909" cy="300082"/>
          </a:xfrm>
          <a:prstGeom prst="rect">
            <a:avLst/>
          </a:prstGeom>
          <a:noFill/>
        </p:spPr>
        <p:txBody>
          <a:bodyPr wrap="none" rtlCol="0">
            <a:spAutoFit/>
          </a:bodyPr>
          <a:lstStyle/>
          <a:p>
            <a:pPr defTabSz="685800"/>
            <a:r>
              <a:rPr lang="ja-JP" altLang="en-US" sz="1350" b="1" dirty="0">
                <a:solidFill>
                  <a:prstClr val="white"/>
                </a:solidFill>
                <a:latin typeface="游ゴシック" panose="020F0502020204030204"/>
                <a:ea typeface="游ゴシック" panose="020B0400000000000000" pitchFamily="50" charset="-128"/>
              </a:rPr>
              <a:t>丁寧・優れた施工技術</a:t>
            </a:r>
          </a:p>
        </p:txBody>
      </p:sp>
      <p:sp>
        <p:nvSpPr>
          <p:cNvPr id="18" name="テキスト ボックス 17">
            <a:extLst>
              <a:ext uri="{FF2B5EF4-FFF2-40B4-BE49-F238E27FC236}">
                <a16:creationId xmlns:a16="http://schemas.microsoft.com/office/drawing/2014/main" id="{78D06D18-6DBF-4B13-860C-AE2FB29246AC}"/>
              </a:ext>
            </a:extLst>
          </p:cNvPr>
          <p:cNvSpPr txBox="1"/>
          <p:nvPr/>
        </p:nvSpPr>
        <p:spPr>
          <a:xfrm>
            <a:off x="116479" y="5547137"/>
            <a:ext cx="1569660" cy="300082"/>
          </a:xfrm>
          <a:prstGeom prst="rect">
            <a:avLst/>
          </a:prstGeom>
          <a:noFill/>
        </p:spPr>
        <p:txBody>
          <a:bodyPr wrap="none" rtlCol="0">
            <a:spAutoFit/>
          </a:bodyPr>
          <a:lstStyle/>
          <a:p>
            <a:pPr defTabSz="685800"/>
            <a:r>
              <a:rPr lang="ja-JP" altLang="en-US" sz="1350" b="1" dirty="0">
                <a:solidFill>
                  <a:prstClr val="white"/>
                </a:solidFill>
                <a:latin typeface="游ゴシック" panose="020F0502020204030204"/>
                <a:ea typeface="游ゴシック" panose="020B0400000000000000" pitchFamily="50" charset="-128"/>
              </a:rPr>
              <a:t>最高に素晴らしい</a:t>
            </a:r>
          </a:p>
        </p:txBody>
      </p:sp>
      <p:sp>
        <p:nvSpPr>
          <p:cNvPr id="2" name="スライド番号プレースホルダー 1">
            <a:extLst>
              <a:ext uri="{FF2B5EF4-FFF2-40B4-BE49-F238E27FC236}">
                <a16:creationId xmlns:a16="http://schemas.microsoft.com/office/drawing/2014/main" id="{D42B0F85-BEF1-4CB2-B936-D91C40C61F25}"/>
              </a:ext>
            </a:extLst>
          </p:cNvPr>
          <p:cNvSpPr>
            <a:spLocks noGrp="1"/>
          </p:cNvSpPr>
          <p:nvPr>
            <p:ph type="sldNum" sz="quarter" idx="12"/>
          </p:nvPr>
        </p:nvSpPr>
        <p:spPr/>
        <p:txBody>
          <a:bodyPr/>
          <a:lstStyle/>
          <a:p>
            <a:pPr defTabSz="685800"/>
            <a:fld id="{663FA601-B90D-4115-B0A1-9ADCA6F8CDC5}" type="slidenum">
              <a:rPr lang="ja-JP" altLang="en-US">
                <a:solidFill>
                  <a:prstClr val="black">
                    <a:tint val="75000"/>
                  </a:prstClr>
                </a:solidFill>
                <a:latin typeface="游ゴシック" panose="020F0502020204030204"/>
                <a:ea typeface="游ゴシック" panose="020B0400000000000000" pitchFamily="50" charset="-128"/>
              </a:rPr>
              <a:pPr defTabSz="685800"/>
              <a:t>8</a:t>
            </a:fld>
            <a:endParaRPr lang="ja-JP" altLang="en-US">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2431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1E90D8B-743F-4348-AA11-09EE5BC16437}"/>
              </a:ext>
            </a:extLst>
          </p:cNvPr>
          <p:cNvSpPr txBox="1"/>
          <p:nvPr/>
        </p:nvSpPr>
        <p:spPr>
          <a:xfrm>
            <a:off x="3762157" y="5769488"/>
            <a:ext cx="1592103" cy="196208"/>
          </a:xfrm>
          <a:prstGeom prst="rect">
            <a:avLst/>
          </a:prstGeom>
          <a:noFill/>
        </p:spPr>
        <p:txBody>
          <a:bodyPr wrap="none" rtlCol="0">
            <a:spAutoFit/>
          </a:bodyPr>
          <a:lstStyle/>
          <a:p>
            <a:pPr defTabSz="685800"/>
            <a:r>
              <a:rPr lang="ja-JP" altLang="en-US" sz="675" dirty="0">
                <a:solidFill>
                  <a:srgbClr val="E7E6E6">
                    <a:lumMod val="50000"/>
                  </a:srgbClr>
                </a:solidFill>
                <a:latin typeface="HGS明朝B" panose="02020800000000000000" pitchFamily="18" charset="-128"/>
                <a:ea typeface="HGS明朝B" panose="02020800000000000000" pitchFamily="18" charset="-128"/>
              </a:rPr>
              <a:t>灯り計画　</a:t>
            </a:r>
            <a:r>
              <a:rPr lang="en-US" altLang="ja-JP" sz="675" dirty="0">
                <a:solidFill>
                  <a:srgbClr val="E7E6E6">
                    <a:lumMod val="50000"/>
                  </a:srgbClr>
                </a:solidFill>
                <a:latin typeface="HGS明朝B" panose="02020800000000000000" pitchFamily="18" charset="-128"/>
                <a:ea typeface="HGS明朝B" panose="02020800000000000000" pitchFamily="18" charset="-128"/>
              </a:rPr>
              <a:t>Lighting</a:t>
            </a:r>
            <a:r>
              <a:rPr lang="ja-JP" altLang="en-US" sz="675" dirty="0">
                <a:solidFill>
                  <a:srgbClr val="E7E6E6">
                    <a:lumMod val="50000"/>
                  </a:srgbClr>
                </a:solidFill>
                <a:latin typeface="HGS明朝B" panose="02020800000000000000" pitchFamily="18" charset="-128"/>
                <a:ea typeface="HGS明朝B" panose="02020800000000000000" pitchFamily="18" charset="-128"/>
              </a:rPr>
              <a:t>　</a:t>
            </a:r>
            <a:r>
              <a:rPr lang="en-US" altLang="ja-JP" sz="675" dirty="0">
                <a:solidFill>
                  <a:srgbClr val="E7E6E6">
                    <a:lumMod val="50000"/>
                  </a:srgbClr>
                </a:solidFill>
                <a:latin typeface="HGS明朝B" panose="02020800000000000000" pitchFamily="18" charset="-128"/>
                <a:ea typeface="HGS明朝B" panose="02020800000000000000" pitchFamily="18" charset="-128"/>
              </a:rPr>
              <a:t>Design</a:t>
            </a:r>
            <a:r>
              <a:rPr lang="ja-JP" altLang="en-US" sz="675" dirty="0">
                <a:solidFill>
                  <a:srgbClr val="E7E6E6">
                    <a:lumMod val="50000"/>
                  </a:srgbClr>
                </a:solidFill>
                <a:latin typeface="HGS明朝B" panose="02020800000000000000" pitchFamily="18" charset="-128"/>
                <a:ea typeface="HGS明朝B" panose="02020800000000000000" pitchFamily="18" charset="-128"/>
              </a:rPr>
              <a:t>　</a:t>
            </a:r>
            <a:r>
              <a:rPr lang="en-US" altLang="ja-JP" sz="675" dirty="0">
                <a:solidFill>
                  <a:srgbClr val="E7E6E6">
                    <a:lumMod val="50000"/>
                  </a:srgbClr>
                </a:solidFill>
                <a:latin typeface="HGS明朝B" panose="02020800000000000000" pitchFamily="18" charset="-128"/>
                <a:ea typeface="HGS明朝B" panose="02020800000000000000" pitchFamily="18" charset="-128"/>
              </a:rPr>
              <a:t>Office</a:t>
            </a:r>
            <a:endParaRPr lang="ja-JP" altLang="en-US" sz="675" dirty="0">
              <a:solidFill>
                <a:srgbClr val="E7E6E6">
                  <a:lumMod val="50000"/>
                </a:srgbClr>
              </a:solidFill>
              <a:latin typeface="HGS明朝B" panose="02020800000000000000" pitchFamily="18" charset="-128"/>
              <a:ea typeface="HGS明朝B" panose="02020800000000000000" pitchFamily="18" charset="-128"/>
            </a:endParaRPr>
          </a:p>
        </p:txBody>
      </p:sp>
      <p:sp>
        <p:nvSpPr>
          <p:cNvPr id="17" name="テキスト ボックス 16">
            <a:extLst>
              <a:ext uri="{FF2B5EF4-FFF2-40B4-BE49-F238E27FC236}">
                <a16:creationId xmlns:a16="http://schemas.microsoft.com/office/drawing/2014/main" id="{E582E564-A8B9-4A01-ACCD-CDEB76A9BA8A}"/>
              </a:ext>
            </a:extLst>
          </p:cNvPr>
          <p:cNvSpPr txBox="1"/>
          <p:nvPr/>
        </p:nvSpPr>
        <p:spPr>
          <a:xfrm>
            <a:off x="293667" y="959644"/>
            <a:ext cx="5968301" cy="646331"/>
          </a:xfrm>
          <a:prstGeom prst="rect">
            <a:avLst/>
          </a:prstGeom>
          <a:noFill/>
        </p:spPr>
        <p:txBody>
          <a:bodyPr wrap="none" rtlCol="0">
            <a:spAutoFit/>
          </a:bodyPr>
          <a:lstStyle/>
          <a:p>
            <a:pPr defTabSz="685800"/>
            <a:r>
              <a:rPr lang="ja-JP" altLang="en-US" sz="3600" dirty="0">
                <a:solidFill>
                  <a:prstClr val="white"/>
                </a:solidFill>
                <a:latin typeface="HGS明朝B" panose="02020800000000000000" pitchFamily="18" charset="-128"/>
                <a:ea typeface="HGS明朝B" panose="02020800000000000000" pitchFamily="18" charset="-128"/>
              </a:rPr>
              <a:t>オンリーワン工務店 </a:t>
            </a:r>
            <a:r>
              <a:rPr lang="ja-JP" altLang="en-US" sz="2400" dirty="0">
                <a:solidFill>
                  <a:prstClr val="white"/>
                </a:solidFill>
                <a:latin typeface="HGS明朝B" panose="02020800000000000000" pitchFamily="18" charset="-128"/>
                <a:ea typeface="HGS明朝B" panose="02020800000000000000" pitchFamily="18" charset="-128"/>
              </a:rPr>
              <a:t>の</a:t>
            </a:r>
            <a:r>
              <a:rPr lang="ja-JP" altLang="en-US" sz="2100" dirty="0">
                <a:solidFill>
                  <a:prstClr val="white"/>
                </a:solidFill>
                <a:latin typeface="HGS明朝B" panose="02020800000000000000" pitchFamily="18" charset="-128"/>
                <a:ea typeface="HGS明朝B" panose="02020800000000000000" pitchFamily="18" charset="-128"/>
              </a:rPr>
              <a:t> </a:t>
            </a:r>
            <a:r>
              <a:rPr lang="ja-JP" altLang="en-US" sz="3600" dirty="0">
                <a:solidFill>
                  <a:prstClr val="white"/>
                </a:solidFill>
                <a:latin typeface="HGS明朝B" panose="02020800000000000000" pitchFamily="18" charset="-128"/>
                <a:ea typeface="HGS明朝B" panose="02020800000000000000" pitchFamily="18" charset="-128"/>
              </a:rPr>
              <a:t>攻略 </a:t>
            </a:r>
            <a:endParaRPr lang="ja-JP" altLang="en-US" sz="2100" dirty="0">
              <a:solidFill>
                <a:prstClr val="white"/>
              </a:solidFill>
              <a:latin typeface="HGS明朝B" panose="02020800000000000000" pitchFamily="18" charset="-128"/>
              <a:ea typeface="HGS明朝B" panose="02020800000000000000" pitchFamily="18" charset="-128"/>
            </a:endParaRPr>
          </a:p>
        </p:txBody>
      </p:sp>
      <p:sp>
        <p:nvSpPr>
          <p:cNvPr id="3" name="テキスト ボックス 2">
            <a:extLst>
              <a:ext uri="{FF2B5EF4-FFF2-40B4-BE49-F238E27FC236}">
                <a16:creationId xmlns:a16="http://schemas.microsoft.com/office/drawing/2014/main" id="{1BB85BD5-52E5-487B-89C1-7B43A84FDC6A}"/>
              </a:ext>
            </a:extLst>
          </p:cNvPr>
          <p:cNvSpPr txBox="1"/>
          <p:nvPr/>
        </p:nvSpPr>
        <p:spPr>
          <a:xfrm>
            <a:off x="265684" y="2294404"/>
            <a:ext cx="3528689" cy="2520370"/>
          </a:xfrm>
          <a:prstGeom prst="rect">
            <a:avLst/>
          </a:prstGeom>
          <a:noFill/>
        </p:spPr>
        <p:txBody>
          <a:bodyPr wrap="square" rtlCol="0">
            <a:spAutoFit/>
          </a:bodyPr>
          <a:lstStyle/>
          <a:p>
            <a:pPr marL="257175" indent="-257175" defTabSz="685800">
              <a:lnSpc>
                <a:spcPct val="150000"/>
              </a:lnSpc>
              <a:buFont typeface="+mj-lt"/>
              <a:buAutoNum type="arabicPeriod"/>
            </a:pPr>
            <a:r>
              <a:rPr lang="ja-JP" altLang="en-US" b="1" dirty="0">
                <a:solidFill>
                  <a:prstClr val="white"/>
                </a:solidFill>
                <a:latin typeface="HGS明朝B" panose="02020800000000000000" pitchFamily="18" charset="-128"/>
                <a:ea typeface="HGS明朝B" panose="02020800000000000000" pitchFamily="18" charset="-128"/>
              </a:rPr>
              <a:t>魅力的、安心・信頼</a:t>
            </a:r>
            <a:endParaRPr lang="en-US" altLang="ja-JP" b="1" dirty="0">
              <a:solidFill>
                <a:prstClr val="white"/>
              </a:solidFill>
              <a:latin typeface="HGS明朝B" panose="02020800000000000000" pitchFamily="18" charset="-128"/>
              <a:ea typeface="HGS明朝B" panose="02020800000000000000" pitchFamily="18" charset="-128"/>
            </a:endParaRPr>
          </a:p>
          <a:p>
            <a:pPr marL="257175" indent="-257175" defTabSz="685800">
              <a:lnSpc>
                <a:spcPct val="150000"/>
              </a:lnSpc>
              <a:buFont typeface="+mj-lt"/>
              <a:buAutoNum type="arabicPeriod"/>
            </a:pPr>
            <a:r>
              <a:rPr lang="ja-JP" altLang="en-US" b="1" dirty="0">
                <a:solidFill>
                  <a:prstClr val="white"/>
                </a:solidFill>
                <a:latin typeface="HGS明朝B" panose="02020800000000000000" pitchFamily="18" charset="-128"/>
                <a:ea typeface="HGS明朝B" panose="02020800000000000000" pitchFamily="18" charset="-128"/>
              </a:rPr>
              <a:t>自社精鋭スキルと外部専門家スキルの組み合わせ</a:t>
            </a:r>
            <a:endParaRPr lang="en-US" altLang="ja-JP" b="1" dirty="0">
              <a:solidFill>
                <a:prstClr val="white"/>
              </a:solidFill>
              <a:latin typeface="HGS明朝B" panose="02020800000000000000" pitchFamily="18" charset="-128"/>
              <a:ea typeface="HGS明朝B" panose="02020800000000000000" pitchFamily="18" charset="-128"/>
            </a:endParaRPr>
          </a:p>
          <a:p>
            <a:pPr marL="257175" indent="-257175" defTabSz="685800">
              <a:lnSpc>
                <a:spcPct val="150000"/>
              </a:lnSpc>
              <a:buFont typeface="+mj-lt"/>
              <a:buAutoNum type="arabicPeriod"/>
            </a:pPr>
            <a:r>
              <a:rPr lang="ja-JP" altLang="en-US" b="1" dirty="0">
                <a:solidFill>
                  <a:prstClr val="white"/>
                </a:solidFill>
                <a:latin typeface="HGS明朝B" panose="02020800000000000000" pitchFamily="18" charset="-128"/>
                <a:ea typeface="HGS明朝B" panose="02020800000000000000" pitchFamily="18" charset="-128"/>
              </a:rPr>
              <a:t>高い品質、創作</a:t>
            </a:r>
            <a:r>
              <a:rPr lang="en-US" altLang="ja-JP" b="1" dirty="0">
                <a:solidFill>
                  <a:prstClr val="white"/>
                </a:solidFill>
                <a:latin typeface="HGS明朝B" panose="02020800000000000000" pitchFamily="18" charset="-128"/>
                <a:ea typeface="HGS明朝B" panose="02020800000000000000" pitchFamily="18" charset="-128"/>
              </a:rPr>
              <a:t>Design      </a:t>
            </a:r>
            <a:r>
              <a:rPr lang="ja-JP" altLang="en-US" b="1" dirty="0">
                <a:solidFill>
                  <a:prstClr val="white"/>
                </a:solidFill>
                <a:latin typeface="HGS明朝B" panose="02020800000000000000" pitchFamily="18" charset="-128"/>
                <a:ea typeface="HGS明朝B" panose="02020800000000000000" pitchFamily="18" charset="-128"/>
              </a:rPr>
              <a:t>（オンリーワン）</a:t>
            </a:r>
            <a:endParaRPr lang="en-US" altLang="ja-JP" b="1" dirty="0">
              <a:solidFill>
                <a:prstClr val="white"/>
              </a:solidFill>
              <a:latin typeface="HGS明朝B" panose="02020800000000000000" pitchFamily="18" charset="-128"/>
              <a:ea typeface="HGS明朝B" panose="02020800000000000000" pitchFamily="18" charset="-128"/>
            </a:endParaRPr>
          </a:p>
          <a:p>
            <a:pPr marL="257175" indent="-257175" defTabSz="685800">
              <a:lnSpc>
                <a:spcPct val="150000"/>
              </a:lnSpc>
              <a:buFont typeface="+mj-lt"/>
              <a:buAutoNum type="arabicPeriod"/>
            </a:pPr>
            <a:r>
              <a:rPr lang="ja-JP" altLang="en-US" b="1" dirty="0">
                <a:solidFill>
                  <a:prstClr val="white"/>
                </a:solidFill>
                <a:latin typeface="HGS明朝B" panose="02020800000000000000" pitchFamily="18" charset="-128"/>
                <a:ea typeface="HGS明朝B" panose="02020800000000000000" pitchFamily="18" charset="-128"/>
              </a:rPr>
              <a:t>創り出す意識・使命・任務</a:t>
            </a:r>
            <a:endParaRPr lang="en-US" altLang="ja-JP" b="1" dirty="0">
              <a:solidFill>
                <a:prstClr val="white"/>
              </a:solidFill>
              <a:latin typeface="HGS明朝B" panose="02020800000000000000" pitchFamily="18" charset="-128"/>
              <a:ea typeface="HGS明朝B" panose="02020800000000000000" pitchFamily="18" charset="-128"/>
            </a:endParaRPr>
          </a:p>
        </p:txBody>
      </p:sp>
      <p:sp>
        <p:nvSpPr>
          <p:cNvPr id="7" name="四角形: 角を丸くする 6">
            <a:extLst>
              <a:ext uri="{FF2B5EF4-FFF2-40B4-BE49-F238E27FC236}">
                <a16:creationId xmlns:a16="http://schemas.microsoft.com/office/drawing/2014/main" id="{6D27B33D-981B-411F-9CB0-AA78C7622173}"/>
              </a:ext>
            </a:extLst>
          </p:cNvPr>
          <p:cNvSpPr/>
          <p:nvPr/>
        </p:nvSpPr>
        <p:spPr>
          <a:xfrm>
            <a:off x="3922873" y="1778593"/>
            <a:ext cx="2079151" cy="3455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dirty="0">
              <a:solidFill>
                <a:prstClr val="white"/>
              </a:solidFill>
              <a:latin typeface="HGS明朝B" panose="02020800000000000000" pitchFamily="18" charset="-128"/>
              <a:ea typeface="HGS明朝B" panose="02020800000000000000" pitchFamily="18" charset="-128"/>
            </a:endParaRPr>
          </a:p>
        </p:txBody>
      </p:sp>
      <p:sp>
        <p:nvSpPr>
          <p:cNvPr id="19" name="四角形: 角を丸くする 18">
            <a:extLst>
              <a:ext uri="{FF2B5EF4-FFF2-40B4-BE49-F238E27FC236}">
                <a16:creationId xmlns:a16="http://schemas.microsoft.com/office/drawing/2014/main" id="{2D589A59-046A-4A8E-B47A-347C4848CAAF}"/>
              </a:ext>
            </a:extLst>
          </p:cNvPr>
          <p:cNvSpPr/>
          <p:nvPr/>
        </p:nvSpPr>
        <p:spPr>
          <a:xfrm>
            <a:off x="6782919" y="1778593"/>
            <a:ext cx="2079151" cy="3455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HGS明朝B" panose="02020800000000000000" pitchFamily="18" charset="-128"/>
              <a:ea typeface="HGS明朝B" panose="02020800000000000000" pitchFamily="18" charset="-128"/>
            </a:endParaRPr>
          </a:p>
        </p:txBody>
      </p:sp>
      <p:sp>
        <p:nvSpPr>
          <p:cNvPr id="20" name="楕円 19">
            <a:extLst>
              <a:ext uri="{FF2B5EF4-FFF2-40B4-BE49-F238E27FC236}">
                <a16:creationId xmlns:a16="http://schemas.microsoft.com/office/drawing/2014/main" id="{8B994014-6CB2-4500-99AD-4070775D1150}"/>
              </a:ext>
            </a:extLst>
          </p:cNvPr>
          <p:cNvSpPr/>
          <p:nvPr/>
        </p:nvSpPr>
        <p:spPr>
          <a:xfrm>
            <a:off x="5759388" y="2913858"/>
            <a:ext cx="1258410" cy="125841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HGS明朝B" panose="02020800000000000000" pitchFamily="18" charset="-128"/>
              <a:ea typeface="HGS明朝B" panose="02020800000000000000" pitchFamily="18" charset="-128"/>
            </a:endParaRPr>
          </a:p>
        </p:txBody>
      </p:sp>
      <p:sp>
        <p:nvSpPr>
          <p:cNvPr id="21" name="テキスト ボックス 20">
            <a:extLst>
              <a:ext uri="{FF2B5EF4-FFF2-40B4-BE49-F238E27FC236}">
                <a16:creationId xmlns:a16="http://schemas.microsoft.com/office/drawing/2014/main" id="{C2B836DE-149E-43DB-9972-31E3297F3715}"/>
              </a:ext>
            </a:extLst>
          </p:cNvPr>
          <p:cNvSpPr txBox="1"/>
          <p:nvPr/>
        </p:nvSpPr>
        <p:spPr>
          <a:xfrm>
            <a:off x="5885178" y="2941091"/>
            <a:ext cx="1053494" cy="1131079"/>
          </a:xfrm>
          <a:prstGeom prst="rect">
            <a:avLst/>
          </a:prstGeom>
          <a:noFill/>
        </p:spPr>
        <p:txBody>
          <a:bodyPr wrap="none" rtlCol="0">
            <a:spAutoFit/>
          </a:bodyPr>
          <a:lstStyle/>
          <a:p>
            <a:pPr defTabSz="685800"/>
            <a:r>
              <a:rPr lang="en-US" altLang="ja-JP" sz="6750" b="1" dirty="0">
                <a:solidFill>
                  <a:prstClr val="white"/>
                </a:solidFill>
                <a:latin typeface="HGS明朝B" panose="02020800000000000000" pitchFamily="18" charset="-128"/>
                <a:ea typeface="HGS明朝B" panose="02020800000000000000" pitchFamily="18" charset="-128"/>
              </a:rPr>
              <a:t>×</a:t>
            </a:r>
            <a:endParaRPr lang="ja-JP" altLang="en-US" sz="6750" b="1" dirty="0">
              <a:solidFill>
                <a:prstClr val="white"/>
              </a:solidFill>
              <a:latin typeface="HGS明朝B" panose="02020800000000000000" pitchFamily="18" charset="-128"/>
              <a:ea typeface="HGS明朝B" panose="02020800000000000000" pitchFamily="18" charset="-128"/>
            </a:endParaRPr>
          </a:p>
        </p:txBody>
      </p:sp>
      <p:sp>
        <p:nvSpPr>
          <p:cNvPr id="22" name="正方形/長方形 21">
            <a:extLst>
              <a:ext uri="{FF2B5EF4-FFF2-40B4-BE49-F238E27FC236}">
                <a16:creationId xmlns:a16="http://schemas.microsoft.com/office/drawing/2014/main" id="{15F9D0BB-E1B1-4A02-AA66-79FA58B6C4BC}"/>
              </a:ext>
            </a:extLst>
          </p:cNvPr>
          <p:cNvSpPr/>
          <p:nvPr/>
        </p:nvSpPr>
        <p:spPr>
          <a:xfrm>
            <a:off x="4267940" y="2397811"/>
            <a:ext cx="1418208" cy="6431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sz="1350" dirty="0">
                <a:solidFill>
                  <a:prstClr val="white"/>
                </a:solidFill>
                <a:latin typeface="HGS明朝B" panose="02020800000000000000" pitchFamily="18" charset="-128"/>
                <a:ea typeface="HGS明朝B" panose="02020800000000000000" pitchFamily="18" charset="-128"/>
              </a:rPr>
              <a:t>少数精鋭の</a:t>
            </a:r>
            <a:endParaRPr lang="en-US" altLang="ja-JP" sz="1350" dirty="0">
              <a:solidFill>
                <a:prstClr val="white"/>
              </a:solidFill>
              <a:latin typeface="HGS明朝B" panose="02020800000000000000" pitchFamily="18" charset="-128"/>
              <a:ea typeface="HGS明朝B" panose="02020800000000000000" pitchFamily="18" charset="-128"/>
            </a:endParaRPr>
          </a:p>
          <a:p>
            <a:pPr algn="ctr" defTabSz="685800"/>
            <a:r>
              <a:rPr lang="ja-JP" altLang="en-US" sz="1350" dirty="0">
                <a:solidFill>
                  <a:prstClr val="white"/>
                </a:solidFill>
                <a:latin typeface="HGS明朝B" panose="02020800000000000000" pitchFamily="18" charset="-128"/>
                <a:ea typeface="HGS明朝B" panose="02020800000000000000" pitchFamily="18" charset="-128"/>
              </a:rPr>
              <a:t>プロ集団</a:t>
            </a:r>
          </a:p>
        </p:txBody>
      </p:sp>
      <p:sp>
        <p:nvSpPr>
          <p:cNvPr id="23" name="正方形/長方形 22">
            <a:extLst>
              <a:ext uri="{FF2B5EF4-FFF2-40B4-BE49-F238E27FC236}">
                <a16:creationId xmlns:a16="http://schemas.microsoft.com/office/drawing/2014/main" id="{CBCC5860-99DF-4248-9BD7-705B3D6FA677}"/>
              </a:ext>
            </a:extLst>
          </p:cNvPr>
          <p:cNvSpPr/>
          <p:nvPr/>
        </p:nvSpPr>
        <p:spPr>
          <a:xfrm>
            <a:off x="7143588" y="2397811"/>
            <a:ext cx="1418208" cy="6431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ja-JP" altLang="en-US" b="1" dirty="0">
                <a:solidFill>
                  <a:prstClr val="white"/>
                </a:solidFill>
                <a:latin typeface="HGS明朝B" panose="02020800000000000000" pitchFamily="18" charset="-128"/>
                <a:ea typeface="HGS明朝B" panose="02020800000000000000" pitchFamily="18" charset="-128"/>
              </a:rPr>
              <a:t>専門家</a:t>
            </a:r>
            <a:r>
              <a:rPr lang="ja-JP" altLang="en-US" sz="1350" dirty="0">
                <a:solidFill>
                  <a:prstClr val="white"/>
                </a:solidFill>
                <a:latin typeface="HGS明朝B" panose="02020800000000000000" pitchFamily="18" charset="-128"/>
                <a:ea typeface="HGS明朝B" panose="02020800000000000000" pitchFamily="18" charset="-128"/>
              </a:rPr>
              <a:t>との</a:t>
            </a:r>
            <a:endParaRPr lang="en-US" altLang="ja-JP" sz="1350" dirty="0">
              <a:solidFill>
                <a:prstClr val="white"/>
              </a:solidFill>
              <a:latin typeface="HGS明朝B" panose="02020800000000000000" pitchFamily="18" charset="-128"/>
              <a:ea typeface="HGS明朝B" panose="02020800000000000000" pitchFamily="18" charset="-128"/>
            </a:endParaRPr>
          </a:p>
          <a:p>
            <a:pPr algn="ctr" defTabSz="685800"/>
            <a:r>
              <a:rPr lang="ja-JP" altLang="en-US" sz="1350" dirty="0">
                <a:solidFill>
                  <a:prstClr val="white"/>
                </a:solidFill>
                <a:latin typeface="HGS明朝B" panose="02020800000000000000" pitchFamily="18" charset="-128"/>
                <a:ea typeface="HGS明朝B" panose="02020800000000000000" pitchFamily="18" charset="-128"/>
              </a:rPr>
              <a:t>協業</a:t>
            </a:r>
          </a:p>
        </p:txBody>
      </p:sp>
      <p:sp>
        <p:nvSpPr>
          <p:cNvPr id="24" name="テキスト ボックス 23">
            <a:extLst>
              <a:ext uri="{FF2B5EF4-FFF2-40B4-BE49-F238E27FC236}">
                <a16:creationId xmlns:a16="http://schemas.microsoft.com/office/drawing/2014/main" id="{CA2916EC-52F0-416B-A9D9-AE9CDA0F3791}"/>
              </a:ext>
            </a:extLst>
          </p:cNvPr>
          <p:cNvSpPr txBox="1"/>
          <p:nvPr/>
        </p:nvSpPr>
        <p:spPr>
          <a:xfrm>
            <a:off x="4508478" y="1952385"/>
            <a:ext cx="954107" cy="323165"/>
          </a:xfrm>
          <a:prstGeom prst="rect">
            <a:avLst/>
          </a:prstGeom>
          <a:noFill/>
        </p:spPr>
        <p:txBody>
          <a:bodyPr wrap="none" rtlCol="0">
            <a:spAutoFit/>
          </a:bodyPr>
          <a:lstStyle/>
          <a:p>
            <a:pPr defTabSz="685800"/>
            <a:r>
              <a:rPr lang="en-US" altLang="ja-JP" sz="1500" dirty="0">
                <a:solidFill>
                  <a:prstClr val="black"/>
                </a:solidFill>
                <a:latin typeface="HGS明朝B" panose="02020800000000000000" pitchFamily="18" charset="-128"/>
                <a:ea typeface="HGS明朝B" panose="02020800000000000000" pitchFamily="18" charset="-128"/>
              </a:rPr>
              <a:t>〈</a:t>
            </a:r>
            <a:r>
              <a:rPr lang="ja-JP" altLang="en-US" sz="1500" dirty="0">
                <a:solidFill>
                  <a:prstClr val="black"/>
                </a:solidFill>
                <a:latin typeface="HGS明朝B" panose="02020800000000000000" pitchFamily="18" charset="-128"/>
                <a:ea typeface="HGS明朝B" panose="02020800000000000000" pitchFamily="18" charset="-128"/>
              </a:rPr>
              <a:t>社内</a:t>
            </a:r>
            <a:r>
              <a:rPr lang="en-US" altLang="ja-JP" sz="1500" dirty="0">
                <a:solidFill>
                  <a:prstClr val="black"/>
                </a:solidFill>
                <a:latin typeface="HGS明朝B" panose="02020800000000000000" pitchFamily="18" charset="-128"/>
                <a:ea typeface="HGS明朝B" panose="02020800000000000000" pitchFamily="18" charset="-128"/>
              </a:rPr>
              <a:t>〉</a:t>
            </a:r>
            <a:endParaRPr lang="ja-JP" altLang="en-US" sz="1500" dirty="0">
              <a:solidFill>
                <a:prstClr val="black"/>
              </a:solidFill>
              <a:latin typeface="HGS明朝B" panose="02020800000000000000" pitchFamily="18" charset="-128"/>
              <a:ea typeface="HGS明朝B" panose="02020800000000000000" pitchFamily="18" charset="-128"/>
            </a:endParaRPr>
          </a:p>
        </p:txBody>
      </p:sp>
      <p:sp>
        <p:nvSpPr>
          <p:cNvPr id="25" name="テキスト ボックス 24">
            <a:extLst>
              <a:ext uri="{FF2B5EF4-FFF2-40B4-BE49-F238E27FC236}">
                <a16:creationId xmlns:a16="http://schemas.microsoft.com/office/drawing/2014/main" id="{E2CAF0D1-30D6-4A1E-ACDE-E0E75F20BD3E}"/>
              </a:ext>
            </a:extLst>
          </p:cNvPr>
          <p:cNvSpPr txBox="1"/>
          <p:nvPr/>
        </p:nvSpPr>
        <p:spPr>
          <a:xfrm>
            <a:off x="7454610" y="1952385"/>
            <a:ext cx="954107" cy="323165"/>
          </a:xfrm>
          <a:prstGeom prst="rect">
            <a:avLst/>
          </a:prstGeom>
          <a:noFill/>
        </p:spPr>
        <p:txBody>
          <a:bodyPr wrap="none" rtlCol="0">
            <a:spAutoFit/>
          </a:bodyPr>
          <a:lstStyle/>
          <a:p>
            <a:pPr defTabSz="685800"/>
            <a:r>
              <a:rPr lang="en-US" altLang="ja-JP" sz="1500" dirty="0">
                <a:solidFill>
                  <a:prstClr val="black"/>
                </a:solidFill>
                <a:latin typeface="HGS明朝B" panose="02020800000000000000" pitchFamily="18" charset="-128"/>
                <a:ea typeface="HGS明朝B" panose="02020800000000000000" pitchFamily="18" charset="-128"/>
              </a:rPr>
              <a:t>〈</a:t>
            </a:r>
            <a:r>
              <a:rPr lang="ja-JP" altLang="en-US" sz="1500" dirty="0">
                <a:solidFill>
                  <a:prstClr val="black"/>
                </a:solidFill>
                <a:latin typeface="HGS明朝B" panose="02020800000000000000" pitchFamily="18" charset="-128"/>
                <a:ea typeface="HGS明朝B" panose="02020800000000000000" pitchFamily="18" charset="-128"/>
              </a:rPr>
              <a:t>社外</a:t>
            </a:r>
            <a:r>
              <a:rPr lang="en-US" altLang="ja-JP" sz="1500" dirty="0">
                <a:solidFill>
                  <a:prstClr val="black"/>
                </a:solidFill>
                <a:latin typeface="HGS明朝B" panose="02020800000000000000" pitchFamily="18" charset="-128"/>
                <a:ea typeface="HGS明朝B" panose="02020800000000000000" pitchFamily="18" charset="-128"/>
              </a:rPr>
              <a:t>〉</a:t>
            </a:r>
            <a:endParaRPr lang="ja-JP" altLang="en-US" sz="1500" dirty="0">
              <a:solidFill>
                <a:prstClr val="black"/>
              </a:solidFill>
              <a:latin typeface="HGS明朝B" panose="02020800000000000000" pitchFamily="18" charset="-128"/>
              <a:ea typeface="HGS明朝B" panose="02020800000000000000" pitchFamily="18" charset="-128"/>
            </a:endParaRPr>
          </a:p>
        </p:txBody>
      </p:sp>
      <p:sp>
        <p:nvSpPr>
          <p:cNvPr id="26" name="テキスト ボックス 25">
            <a:extLst>
              <a:ext uri="{FF2B5EF4-FFF2-40B4-BE49-F238E27FC236}">
                <a16:creationId xmlns:a16="http://schemas.microsoft.com/office/drawing/2014/main" id="{AB5C298E-5AFC-420A-AF83-ED843E5E51C8}"/>
              </a:ext>
            </a:extLst>
          </p:cNvPr>
          <p:cNvSpPr txBox="1"/>
          <p:nvPr/>
        </p:nvSpPr>
        <p:spPr>
          <a:xfrm>
            <a:off x="4062607" y="3295309"/>
            <a:ext cx="1478610" cy="1015663"/>
          </a:xfrm>
          <a:prstGeom prst="rect">
            <a:avLst/>
          </a:prstGeom>
          <a:noFill/>
        </p:spPr>
        <p:txBody>
          <a:bodyPr wrap="none" rtlCol="0">
            <a:spAutoFit/>
          </a:bodyPr>
          <a:lstStyle/>
          <a:p>
            <a:pPr marL="214313" indent="-214313" defTabSz="685800">
              <a:buFont typeface="Arial" panose="020B0604020202020204" pitchFamily="34" charset="0"/>
              <a:buChar char="•"/>
            </a:pPr>
            <a:r>
              <a:rPr lang="ja-JP" altLang="en-US" sz="1200" dirty="0">
                <a:solidFill>
                  <a:prstClr val="black"/>
                </a:solidFill>
                <a:latin typeface="HGS明朝B" panose="02020800000000000000" pitchFamily="18" charset="-128"/>
                <a:ea typeface="HGS明朝B" panose="02020800000000000000" pitchFamily="18" charset="-128"/>
              </a:rPr>
              <a:t>経験値</a:t>
            </a:r>
            <a:endParaRPr lang="en-US" altLang="ja-JP" sz="1200" dirty="0">
              <a:solidFill>
                <a:prstClr val="black"/>
              </a:solidFill>
              <a:latin typeface="HGS明朝B" panose="02020800000000000000" pitchFamily="18" charset="-128"/>
              <a:ea typeface="HGS明朝B" panose="02020800000000000000" pitchFamily="18" charset="-128"/>
            </a:endParaRPr>
          </a:p>
          <a:p>
            <a:pPr marL="214313" indent="-214313" defTabSz="685800">
              <a:buFont typeface="Arial" panose="020B0604020202020204" pitchFamily="34" charset="0"/>
              <a:buChar char="•"/>
            </a:pPr>
            <a:r>
              <a:rPr lang="ja-JP" altLang="en-US" sz="1200" dirty="0">
                <a:solidFill>
                  <a:prstClr val="black"/>
                </a:solidFill>
                <a:latin typeface="HGS明朝B" panose="02020800000000000000" pitchFamily="18" charset="-128"/>
                <a:ea typeface="HGS明朝B" panose="02020800000000000000" pitchFamily="18" charset="-128"/>
              </a:rPr>
              <a:t>全員プロスキル</a:t>
            </a:r>
            <a:endParaRPr lang="en-US" altLang="ja-JP" sz="1200" dirty="0">
              <a:solidFill>
                <a:prstClr val="black"/>
              </a:solidFill>
              <a:latin typeface="HGS明朝B" panose="02020800000000000000" pitchFamily="18" charset="-128"/>
              <a:ea typeface="HGS明朝B" panose="02020800000000000000" pitchFamily="18" charset="-128"/>
            </a:endParaRPr>
          </a:p>
          <a:p>
            <a:pPr marL="214313" indent="-214313" defTabSz="685800">
              <a:buFont typeface="Arial" panose="020B0604020202020204" pitchFamily="34" charset="0"/>
              <a:buChar char="•"/>
            </a:pPr>
            <a:r>
              <a:rPr lang="ja-JP" altLang="en-US" sz="1200" dirty="0">
                <a:solidFill>
                  <a:prstClr val="black"/>
                </a:solidFill>
                <a:latin typeface="HGS明朝B" panose="02020800000000000000" pitchFamily="18" charset="-128"/>
                <a:ea typeface="HGS明朝B" panose="02020800000000000000" pitchFamily="18" charset="-128"/>
              </a:rPr>
              <a:t>丁寧な施工</a:t>
            </a:r>
            <a:endParaRPr lang="en-US" altLang="ja-JP" sz="1200" dirty="0">
              <a:solidFill>
                <a:prstClr val="black"/>
              </a:solidFill>
              <a:latin typeface="HGS明朝B" panose="02020800000000000000" pitchFamily="18" charset="-128"/>
              <a:ea typeface="HGS明朝B" panose="02020800000000000000" pitchFamily="18" charset="-128"/>
            </a:endParaRPr>
          </a:p>
          <a:p>
            <a:pPr marL="214313" indent="-214313" defTabSz="685800">
              <a:buFont typeface="Arial" panose="020B0604020202020204" pitchFamily="34" charset="0"/>
              <a:buChar char="•"/>
            </a:pPr>
            <a:r>
              <a:rPr lang="ja-JP" altLang="en-US" sz="1200" dirty="0">
                <a:solidFill>
                  <a:prstClr val="black"/>
                </a:solidFill>
                <a:latin typeface="HGS明朝B" panose="02020800000000000000" pitchFamily="18" charset="-128"/>
                <a:ea typeface="HGS明朝B" panose="02020800000000000000" pitchFamily="18" charset="-128"/>
              </a:rPr>
              <a:t>考える力</a:t>
            </a:r>
            <a:endParaRPr lang="en-US" altLang="ja-JP" sz="1200" dirty="0">
              <a:solidFill>
                <a:prstClr val="black"/>
              </a:solidFill>
              <a:latin typeface="HGS明朝B" panose="02020800000000000000" pitchFamily="18" charset="-128"/>
              <a:ea typeface="HGS明朝B" panose="02020800000000000000" pitchFamily="18" charset="-128"/>
            </a:endParaRPr>
          </a:p>
          <a:p>
            <a:pPr marL="214313" indent="-214313" defTabSz="685800">
              <a:buFont typeface="Arial" panose="020B0604020202020204" pitchFamily="34" charset="0"/>
              <a:buChar char="•"/>
            </a:pPr>
            <a:r>
              <a:rPr lang="ja-JP" altLang="en-US" sz="1200" dirty="0">
                <a:solidFill>
                  <a:prstClr val="black"/>
                </a:solidFill>
                <a:latin typeface="HGS明朝B" panose="02020800000000000000" pitchFamily="18" charset="-128"/>
                <a:ea typeface="HGS明朝B" panose="02020800000000000000" pitchFamily="18" charset="-128"/>
              </a:rPr>
              <a:t>やりがい、誇り</a:t>
            </a:r>
            <a:endParaRPr lang="en-US" altLang="ja-JP" sz="1200" dirty="0">
              <a:solidFill>
                <a:prstClr val="black"/>
              </a:solidFill>
              <a:latin typeface="HGS明朝B" panose="02020800000000000000" pitchFamily="18" charset="-128"/>
              <a:ea typeface="HGS明朝B" panose="02020800000000000000" pitchFamily="18" charset="-128"/>
            </a:endParaRPr>
          </a:p>
        </p:txBody>
      </p:sp>
      <p:sp>
        <p:nvSpPr>
          <p:cNvPr id="27" name="二等辺三角形 26">
            <a:extLst>
              <a:ext uri="{FF2B5EF4-FFF2-40B4-BE49-F238E27FC236}">
                <a16:creationId xmlns:a16="http://schemas.microsoft.com/office/drawing/2014/main" id="{23AEDCE0-7112-4BFF-98DE-6DDB7AD4D47C}"/>
              </a:ext>
            </a:extLst>
          </p:cNvPr>
          <p:cNvSpPr/>
          <p:nvPr/>
        </p:nvSpPr>
        <p:spPr>
          <a:xfrm rot="10800000">
            <a:off x="4840273" y="4406533"/>
            <a:ext cx="244349" cy="2106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HGS明朝B" panose="02020800000000000000" pitchFamily="18" charset="-128"/>
              <a:ea typeface="HGS明朝B" panose="02020800000000000000" pitchFamily="18" charset="-128"/>
            </a:endParaRPr>
          </a:p>
        </p:txBody>
      </p:sp>
      <p:sp>
        <p:nvSpPr>
          <p:cNvPr id="28" name="テキスト ボックス 27">
            <a:extLst>
              <a:ext uri="{FF2B5EF4-FFF2-40B4-BE49-F238E27FC236}">
                <a16:creationId xmlns:a16="http://schemas.microsoft.com/office/drawing/2014/main" id="{FD8B8EC2-4A83-4780-97F3-B051EAA1FBDB}"/>
              </a:ext>
            </a:extLst>
          </p:cNvPr>
          <p:cNvSpPr txBox="1"/>
          <p:nvPr/>
        </p:nvSpPr>
        <p:spPr>
          <a:xfrm>
            <a:off x="4062608" y="4796674"/>
            <a:ext cx="1590500" cy="300082"/>
          </a:xfrm>
          <a:prstGeom prst="rect">
            <a:avLst/>
          </a:prstGeom>
          <a:noFill/>
        </p:spPr>
        <p:txBody>
          <a:bodyPr wrap="none" rtlCol="0">
            <a:spAutoFit/>
          </a:bodyPr>
          <a:lstStyle/>
          <a:p>
            <a:pPr defTabSz="685800"/>
            <a:r>
              <a:rPr lang="ja-JP" altLang="en-US" sz="1350" b="1" dirty="0">
                <a:solidFill>
                  <a:prstClr val="black"/>
                </a:solidFill>
                <a:latin typeface="HGS明朝B" panose="02020800000000000000" pitchFamily="18" charset="-128"/>
                <a:ea typeface="HGS明朝B" panose="02020800000000000000" pitchFamily="18" charset="-128"/>
              </a:rPr>
              <a:t>サービス</a:t>
            </a:r>
            <a:r>
              <a:rPr lang="ja-JP" altLang="en-US" sz="1350" b="1" dirty="0">
                <a:solidFill>
                  <a:srgbClr val="FF0000"/>
                </a:solidFill>
                <a:latin typeface="HGS明朝B" panose="02020800000000000000" pitchFamily="18" charset="-128"/>
                <a:ea typeface="HGS明朝B" panose="02020800000000000000" pitchFamily="18" charset="-128"/>
              </a:rPr>
              <a:t>↑</a:t>
            </a:r>
            <a:r>
              <a:rPr lang="ja-JP" altLang="en-US" sz="1350" dirty="0">
                <a:solidFill>
                  <a:prstClr val="black"/>
                </a:solidFill>
                <a:latin typeface="HGS明朝B" panose="02020800000000000000" pitchFamily="18" charset="-128"/>
                <a:ea typeface="HGS明朝B" panose="02020800000000000000" pitchFamily="18" charset="-128"/>
              </a:rPr>
              <a:t>　</a:t>
            </a:r>
            <a:r>
              <a:rPr lang="en-US" altLang="ja-JP" sz="1350" dirty="0">
                <a:solidFill>
                  <a:prstClr val="black"/>
                </a:solidFill>
                <a:latin typeface="HGS明朝B" panose="02020800000000000000" pitchFamily="18" charset="-128"/>
                <a:ea typeface="HGS明朝B" panose="02020800000000000000" pitchFamily="18" charset="-128"/>
              </a:rPr>
              <a:t>CS</a:t>
            </a:r>
            <a:r>
              <a:rPr lang="ja-JP" altLang="en-US" sz="1350" b="1" dirty="0">
                <a:solidFill>
                  <a:srgbClr val="FF0000"/>
                </a:solidFill>
                <a:latin typeface="HGS明朝B" panose="02020800000000000000" pitchFamily="18" charset="-128"/>
                <a:ea typeface="HGS明朝B" panose="02020800000000000000" pitchFamily="18" charset="-128"/>
              </a:rPr>
              <a:t>↑</a:t>
            </a:r>
          </a:p>
        </p:txBody>
      </p:sp>
      <p:sp>
        <p:nvSpPr>
          <p:cNvPr id="29" name="テキスト ボックス 28">
            <a:extLst>
              <a:ext uri="{FF2B5EF4-FFF2-40B4-BE49-F238E27FC236}">
                <a16:creationId xmlns:a16="http://schemas.microsoft.com/office/drawing/2014/main" id="{218ABED9-8A41-4DDF-B309-315ED3BBF241}"/>
              </a:ext>
            </a:extLst>
          </p:cNvPr>
          <p:cNvSpPr txBox="1"/>
          <p:nvPr/>
        </p:nvSpPr>
        <p:spPr>
          <a:xfrm>
            <a:off x="7106432" y="3295309"/>
            <a:ext cx="1589246" cy="646331"/>
          </a:xfrm>
          <a:prstGeom prst="rect">
            <a:avLst/>
          </a:prstGeom>
          <a:noFill/>
        </p:spPr>
        <p:txBody>
          <a:bodyPr wrap="square" rtlCol="0">
            <a:spAutoFit/>
          </a:bodyPr>
          <a:lstStyle/>
          <a:p>
            <a:pPr marL="214313" indent="-214313" defTabSz="685800">
              <a:buFont typeface="Arial" panose="020B0604020202020204" pitchFamily="34" charset="0"/>
              <a:buChar char="•"/>
            </a:pPr>
            <a:r>
              <a:rPr lang="ja-JP" altLang="en-US" sz="1200" dirty="0">
                <a:solidFill>
                  <a:prstClr val="black"/>
                </a:solidFill>
                <a:latin typeface="HGS明朝B" panose="02020800000000000000" pitchFamily="18" charset="-128"/>
                <a:ea typeface="HGS明朝B" panose="02020800000000000000" pitchFamily="18" charset="-128"/>
              </a:rPr>
              <a:t>スキルアップは専門家へ</a:t>
            </a:r>
            <a:endParaRPr lang="en-US" altLang="ja-JP" sz="1200" dirty="0">
              <a:solidFill>
                <a:prstClr val="black"/>
              </a:solidFill>
              <a:latin typeface="HGS明朝B" panose="02020800000000000000" pitchFamily="18" charset="-128"/>
              <a:ea typeface="HGS明朝B" panose="02020800000000000000" pitchFamily="18" charset="-128"/>
            </a:endParaRPr>
          </a:p>
          <a:p>
            <a:pPr marL="214313" indent="-214313" defTabSz="685800">
              <a:buFont typeface="Arial" panose="020B0604020202020204" pitchFamily="34" charset="0"/>
              <a:buChar char="•"/>
            </a:pPr>
            <a:r>
              <a:rPr lang="en-US" altLang="ja-JP" sz="1200" dirty="0">
                <a:solidFill>
                  <a:prstClr val="black"/>
                </a:solidFill>
                <a:latin typeface="HGS明朝B" panose="02020800000000000000" pitchFamily="18" charset="-128"/>
                <a:ea typeface="HGS明朝B" panose="02020800000000000000" pitchFamily="18" charset="-128"/>
              </a:rPr>
              <a:t>OJT</a:t>
            </a:r>
            <a:r>
              <a:rPr lang="ja-JP" altLang="en-US" sz="1200" dirty="0">
                <a:solidFill>
                  <a:prstClr val="black"/>
                </a:solidFill>
                <a:latin typeface="HGS明朝B" panose="02020800000000000000" pitchFamily="18" charset="-128"/>
                <a:ea typeface="HGS明朝B" panose="02020800000000000000" pitchFamily="18" charset="-128"/>
              </a:rPr>
              <a:t>の外部委託</a:t>
            </a:r>
            <a:endParaRPr lang="en-US" altLang="ja-JP" sz="1200" dirty="0">
              <a:solidFill>
                <a:prstClr val="black"/>
              </a:solidFill>
              <a:latin typeface="HGS明朝B" panose="02020800000000000000" pitchFamily="18" charset="-128"/>
              <a:ea typeface="HGS明朝B" panose="02020800000000000000" pitchFamily="18" charset="-128"/>
            </a:endParaRPr>
          </a:p>
        </p:txBody>
      </p:sp>
      <p:sp>
        <p:nvSpPr>
          <p:cNvPr id="30" name="二等辺三角形 29">
            <a:extLst>
              <a:ext uri="{FF2B5EF4-FFF2-40B4-BE49-F238E27FC236}">
                <a16:creationId xmlns:a16="http://schemas.microsoft.com/office/drawing/2014/main" id="{7A394F04-7EAA-437A-89E1-F224FBD8E454}"/>
              </a:ext>
            </a:extLst>
          </p:cNvPr>
          <p:cNvSpPr/>
          <p:nvPr/>
        </p:nvSpPr>
        <p:spPr>
          <a:xfrm rot="10800000">
            <a:off x="7716364" y="4117895"/>
            <a:ext cx="244349" cy="2106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HGS明朝B" panose="02020800000000000000" pitchFamily="18" charset="-128"/>
              <a:ea typeface="HGS明朝B" panose="02020800000000000000" pitchFamily="18" charset="-128"/>
            </a:endParaRPr>
          </a:p>
        </p:txBody>
      </p:sp>
      <p:sp>
        <p:nvSpPr>
          <p:cNvPr id="31" name="テキスト ボックス 30">
            <a:extLst>
              <a:ext uri="{FF2B5EF4-FFF2-40B4-BE49-F238E27FC236}">
                <a16:creationId xmlns:a16="http://schemas.microsoft.com/office/drawing/2014/main" id="{F992A34A-C629-4845-B462-6B5911A2527D}"/>
              </a:ext>
            </a:extLst>
          </p:cNvPr>
          <p:cNvSpPr txBox="1"/>
          <p:nvPr/>
        </p:nvSpPr>
        <p:spPr>
          <a:xfrm>
            <a:off x="7064496" y="4389380"/>
            <a:ext cx="1742785" cy="715581"/>
          </a:xfrm>
          <a:prstGeom prst="rect">
            <a:avLst/>
          </a:prstGeom>
          <a:noFill/>
        </p:spPr>
        <p:txBody>
          <a:bodyPr wrap="none" rtlCol="0">
            <a:spAutoFit/>
          </a:bodyPr>
          <a:lstStyle/>
          <a:p>
            <a:pPr defTabSz="685800"/>
            <a:r>
              <a:rPr lang="ja-JP" altLang="en-US" sz="1350" dirty="0">
                <a:solidFill>
                  <a:prstClr val="black"/>
                </a:solidFill>
                <a:latin typeface="HGS明朝B" panose="02020800000000000000" pitchFamily="18" charset="-128"/>
                <a:ea typeface="HGS明朝B" panose="02020800000000000000" pitchFamily="18" charset="-128"/>
              </a:rPr>
              <a:t>クォリティ</a:t>
            </a:r>
            <a:r>
              <a:rPr lang="ja-JP" altLang="en-US" sz="1350" b="1" dirty="0">
                <a:solidFill>
                  <a:srgbClr val="FF0000"/>
                </a:solidFill>
                <a:latin typeface="HGS明朝B" panose="02020800000000000000" pitchFamily="18" charset="-128"/>
                <a:ea typeface="HGS明朝B" panose="02020800000000000000" pitchFamily="18" charset="-128"/>
              </a:rPr>
              <a:t>↑</a:t>
            </a:r>
            <a:endParaRPr lang="en-US" altLang="ja-JP" sz="1350" b="1" dirty="0">
              <a:solidFill>
                <a:srgbClr val="FF0000"/>
              </a:solidFill>
              <a:latin typeface="HGS明朝B" panose="02020800000000000000" pitchFamily="18" charset="-128"/>
              <a:ea typeface="HGS明朝B" panose="02020800000000000000" pitchFamily="18" charset="-128"/>
            </a:endParaRPr>
          </a:p>
          <a:p>
            <a:pPr defTabSz="685800"/>
            <a:r>
              <a:rPr lang="ja-JP" altLang="en-US" sz="1350" dirty="0">
                <a:solidFill>
                  <a:prstClr val="black"/>
                </a:solidFill>
                <a:latin typeface="HGS明朝B" panose="02020800000000000000" pitchFamily="18" charset="-128"/>
                <a:ea typeface="HGS明朝B" panose="02020800000000000000" pitchFamily="18" charset="-128"/>
              </a:rPr>
              <a:t>モチベーション</a:t>
            </a:r>
            <a:r>
              <a:rPr lang="ja-JP" altLang="en-US" sz="1350" b="1" dirty="0">
                <a:solidFill>
                  <a:srgbClr val="FF0000"/>
                </a:solidFill>
                <a:latin typeface="HGS明朝B" panose="02020800000000000000" pitchFamily="18" charset="-128"/>
                <a:ea typeface="HGS明朝B" panose="02020800000000000000" pitchFamily="18" charset="-128"/>
              </a:rPr>
              <a:t>↑</a:t>
            </a:r>
            <a:endParaRPr lang="en-US" altLang="ja-JP" sz="1350" b="1" dirty="0">
              <a:solidFill>
                <a:srgbClr val="FF0000"/>
              </a:solidFill>
              <a:latin typeface="HGS明朝B" panose="02020800000000000000" pitchFamily="18" charset="-128"/>
              <a:ea typeface="HGS明朝B" panose="02020800000000000000" pitchFamily="18" charset="-128"/>
            </a:endParaRPr>
          </a:p>
          <a:p>
            <a:pPr defTabSz="685800"/>
            <a:r>
              <a:rPr lang="ja-JP" altLang="en-US" sz="1350" dirty="0">
                <a:solidFill>
                  <a:prstClr val="black"/>
                </a:solidFill>
                <a:latin typeface="HGS明朝B" panose="02020800000000000000" pitchFamily="18" charset="-128"/>
                <a:ea typeface="HGS明朝B" panose="02020800000000000000" pitchFamily="18" charset="-128"/>
              </a:rPr>
              <a:t>スタッフ育成負担</a:t>
            </a:r>
            <a:r>
              <a:rPr lang="ja-JP" altLang="en-US" sz="1350" b="1" dirty="0">
                <a:solidFill>
                  <a:srgbClr val="00B0F0"/>
                </a:solidFill>
                <a:latin typeface="HGS明朝B" panose="02020800000000000000" pitchFamily="18" charset="-128"/>
                <a:ea typeface="HGS明朝B" panose="02020800000000000000" pitchFamily="18" charset="-128"/>
              </a:rPr>
              <a:t>↓</a:t>
            </a:r>
          </a:p>
        </p:txBody>
      </p:sp>
      <p:sp>
        <p:nvSpPr>
          <p:cNvPr id="2" name="スライド番号プレースホルダー 1">
            <a:extLst>
              <a:ext uri="{FF2B5EF4-FFF2-40B4-BE49-F238E27FC236}">
                <a16:creationId xmlns:a16="http://schemas.microsoft.com/office/drawing/2014/main" id="{FDF351B1-ECA6-4FB0-98F9-E08A1F0221F2}"/>
              </a:ext>
            </a:extLst>
          </p:cNvPr>
          <p:cNvSpPr>
            <a:spLocks noGrp="1"/>
          </p:cNvSpPr>
          <p:nvPr>
            <p:ph type="sldNum" sz="quarter" idx="12"/>
          </p:nvPr>
        </p:nvSpPr>
        <p:spPr/>
        <p:txBody>
          <a:bodyPr/>
          <a:lstStyle/>
          <a:p>
            <a:pPr defTabSz="685800"/>
            <a:fld id="{663FA601-B90D-4115-B0A1-9ADCA6F8CDC5}" type="slidenum">
              <a:rPr lang="ja-JP" altLang="en-US">
                <a:solidFill>
                  <a:prstClr val="black">
                    <a:tint val="75000"/>
                  </a:prstClr>
                </a:solidFill>
                <a:latin typeface="游ゴシック" panose="020F0502020204030204"/>
                <a:ea typeface="游ゴシック" panose="020B0400000000000000" pitchFamily="50" charset="-128"/>
              </a:rPr>
              <a:pPr defTabSz="685800"/>
              <a:t>9</a:t>
            </a:fld>
            <a:endParaRPr lang="ja-JP" altLang="en-US">
              <a:solidFill>
                <a:prstClr val="black">
                  <a:tint val="75000"/>
                </a:prstClr>
              </a:solidFill>
              <a:latin typeface="游ゴシック"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B36A289E-C8EE-48C7-B32B-8D90E64EACF2}"/>
              </a:ext>
            </a:extLst>
          </p:cNvPr>
          <p:cNvSpPr txBox="1"/>
          <p:nvPr/>
        </p:nvSpPr>
        <p:spPr>
          <a:xfrm>
            <a:off x="987409" y="5291839"/>
            <a:ext cx="7026282" cy="461665"/>
          </a:xfrm>
          <a:prstGeom prst="rect">
            <a:avLst/>
          </a:prstGeom>
          <a:noFill/>
        </p:spPr>
        <p:txBody>
          <a:bodyPr wrap="none" rtlCol="0">
            <a:spAutoFit/>
          </a:bodyPr>
          <a:lstStyle/>
          <a:p>
            <a:pPr defTabSz="685800"/>
            <a:r>
              <a:rPr lang="ja-JP" altLang="en-US" sz="2400" dirty="0">
                <a:solidFill>
                  <a:prstClr val="white"/>
                </a:solidFill>
                <a:latin typeface="HGP明朝E" panose="02020900000000000000" pitchFamily="18" charset="-128"/>
                <a:ea typeface="HGP明朝E" panose="02020900000000000000" pitchFamily="18" charset="-128"/>
              </a:rPr>
              <a:t>仮設のストーリー　</a:t>
            </a:r>
            <a:r>
              <a:rPr lang="ja-JP" altLang="en-US" dirty="0">
                <a:solidFill>
                  <a:prstClr val="white"/>
                </a:solidFill>
                <a:latin typeface="HGP明朝E" panose="02020900000000000000" pitchFamily="18" charset="-128"/>
                <a:ea typeface="HGP明朝E" panose="02020900000000000000" pitchFamily="18" charset="-128"/>
              </a:rPr>
              <a:t>を基に</a:t>
            </a:r>
            <a:r>
              <a:rPr lang="ja-JP" altLang="en-US" sz="2400" dirty="0">
                <a:solidFill>
                  <a:prstClr val="white"/>
                </a:solidFill>
                <a:latin typeface="HGP明朝E" panose="02020900000000000000" pitchFamily="18" charset="-128"/>
                <a:ea typeface="HGP明朝E" panose="02020900000000000000" pitchFamily="18" charset="-128"/>
              </a:rPr>
              <a:t> </a:t>
            </a:r>
            <a:r>
              <a:rPr lang="en-US" altLang="ja-JP" sz="2400" dirty="0">
                <a:solidFill>
                  <a:prstClr val="white"/>
                </a:solidFill>
                <a:latin typeface="HGP明朝E" panose="02020900000000000000" pitchFamily="18" charset="-128"/>
                <a:ea typeface="HGP明朝E" panose="02020900000000000000" pitchFamily="18" charset="-128"/>
              </a:rPr>
              <a:t>high</a:t>
            </a:r>
            <a:r>
              <a:rPr lang="ja-JP" altLang="en-US" sz="2400" dirty="0">
                <a:solidFill>
                  <a:prstClr val="white"/>
                </a:solidFill>
                <a:latin typeface="HGP明朝E" panose="02020900000000000000" pitchFamily="18" charset="-128"/>
                <a:ea typeface="HGP明朝E" panose="02020900000000000000" pitchFamily="18" charset="-128"/>
              </a:rPr>
              <a:t>ポジションセールス </a:t>
            </a:r>
            <a:r>
              <a:rPr lang="ja-JP" altLang="en-US" sz="2100" dirty="0">
                <a:solidFill>
                  <a:prstClr val="white"/>
                </a:solidFill>
                <a:latin typeface="HGP明朝E" panose="02020900000000000000" pitchFamily="18" charset="-128"/>
                <a:ea typeface="HGP明朝E" panose="02020900000000000000" pitchFamily="18" charset="-128"/>
              </a:rPr>
              <a:t>を行う</a:t>
            </a:r>
            <a:endParaRPr lang="en-US" altLang="ja-JP" sz="2100" dirty="0">
              <a:solidFill>
                <a:prstClr val="white"/>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2617758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6239</TotalTime>
  <Words>1669</Words>
  <Application>Microsoft Office PowerPoint</Application>
  <PresentationFormat>画面に合わせる (4:3)</PresentationFormat>
  <Paragraphs>370</Paragraphs>
  <Slides>35</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35</vt:i4>
      </vt:variant>
    </vt:vector>
  </HeadingPairs>
  <TitlesOfParts>
    <vt:vector size="47" baseType="lpstr">
      <vt:lpstr>HGP明朝B</vt:lpstr>
      <vt:lpstr>HGP明朝E</vt:lpstr>
      <vt:lpstr>HGS明朝B</vt:lpstr>
      <vt:lpstr>游ゴシック</vt:lpstr>
      <vt:lpstr>游ゴシック Light</vt:lpstr>
      <vt:lpstr>Arial</vt:lpstr>
      <vt:lpstr>Calibri</vt:lpstr>
      <vt:lpstr>Franklin Gothic Book</vt:lpstr>
      <vt:lpstr>Franklin Gothic Medium</vt:lpstr>
      <vt:lpstr>Wingdings 2</vt:lpstr>
      <vt:lpstr>トラベル</vt:lpstr>
      <vt:lpstr>2_Office テーマ</vt:lpstr>
      <vt:lpstr>建築と照明の関係</vt:lpstr>
      <vt:lpstr>照明講座　</vt:lpstr>
      <vt:lpstr>建築と照明の関係</vt:lpstr>
      <vt:lpstr>照明デザイナー・プランナー</vt:lpstr>
      <vt:lpstr>光の手法</vt:lpstr>
      <vt:lpstr>必要なひかり</vt:lpstr>
      <vt:lpstr>思想（その1）　照明デザイナーの視点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建築空間の価値</vt:lpstr>
      <vt:lpstr>価値を大きく</vt:lpstr>
      <vt:lpstr>建築空間の美しさ</vt:lpstr>
      <vt:lpstr>建築空間の心地良さ</vt:lpstr>
      <vt:lpstr>光の気配</vt:lpstr>
      <vt:lpstr>気配の繋がり</vt:lpstr>
      <vt:lpstr>光・音・匂い</vt:lpstr>
      <vt:lpstr>ライト・トーナス値</vt:lpstr>
      <vt:lpstr>PowerPoint プレゼンテーション</vt:lpstr>
      <vt:lpstr>建築化照明とは</vt:lpstr>
      <vt:lpstr>立体的に奥ゆきを出す</vt:lpstr>
      <vt:lpstr>陰影</vt:lpstr>
      <vt:lpstr>写真用語との比較</vt:lpstr>
      <vt:lpstr>光の強弱</vt:lpstr>
      <vt:lpstr>光の強弱</vt:lpstr>
      <vt:lpstr>光の強弱</vt:lpstr>
      <vt:lpstr>身近な建築化照明　（光の役割）</vt:lpstr>
      <vt:lpstr>身近な建築化照明　（上島珈琲）</vt:lpstr>
      <vt:lpstr>身近な建築化照明　（上島珈琲）</vt:lpstr>
      <vt:lpstr>身近な建築化照明　（上島珈琲）</vt:lpstr>
      <vt:lpstr>カットオフ　失敗</vt:lpstr>
      <vt:lpstr>身近な建築化照明（上島珈琲）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建築と照明の関係</dc:title>
  <dc:creator>慎一</dc:creator>
  <cp:lastModifiedBy>三原慎一</cp:lastModifiedBy>
  <cp:revision>196</cp:revision>
  <cp:lastPrinted>2016-03-15T09:41:40Z</cp:lastPrinted>
  <dcterms:created xsi:type="dcterms:W3CDTF">2015-11-18T22:47:17Z</dcterms:created>
  <dcterms:modified xsi:type="dcterms:W3CDTF">2021-04-24T01:04:00Z</dcterms:modified>
</cp:coreProperties>
</file>